
<file path=[Content_Types].xml><?xml version="1.0" encoding="utf-8"?>
<Types xmlns="http://schemas.openxmlformats.org/package/2006/content-types">
  <Default Extension="png" ContentType="image/pn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3" r:id="rId1"/>
  </p:sldMasterIdLst>
  <p:notesMasterIdLst>
    <p:notesMasterId r:id="rId9"/>
  </p:notesMasterIdLst>
  <p:handoutMasterIdLst>
    <p:handoutMasterId r:id="rId10"/>
  </p:handoutMasterIdLst>
  <p:sldIdLst>
    <p:sldId id="277" r:id="rId2"/>
    <p:sldId id="453" r:id="rId3"/>
    <p:sldId id="454" r:id="rId4"/>
    <p:sldId id="455" r:id="rId5"/>
    <p:sldId id="456" r:id="rId6"/>
    <p:sldId id="457" r:id="rId7"/>
    <p:sldId id="458" r:id="rId8"/>
  </p:sldIdLst>
  <p:sldSz cx="9906000" cy="6858000" type="A4"/>
  <p:notesSz cx="6883400" cy="9906000"/>
  <p:defaultTextStyle>
    <a:defPPr>
      <a:defRPr lang="en-GB"/>
    </a:defPPr>
    <a:lvl1pPr algn="l" rtl="0" eaLnBrk="0" fontAlgn="base" hangingPunct="0">
      <a:spcBef>
        <a:spcPct val="0"/>
      </a:spcBef>
      <a:spcAft>
        <a:spcPct val="0"/>
      </a:spcAft>
      <a:defRPr sz="3200" kern="1200">
        <a:solidFill>
          <a:srgbClr val="000000"/>
        </a:solidFill>
        <a:latin typeface="Arial" panose="020B0604020202020204" pitchFamily="34" charset="0"/>
        <a:ea typeface="+mn-ea"/>
        <a:cs typeface="+mn-cs"/>
      </a:defRPr>
    </a:lvl1pPr>
    <a:lvl2pPr marL="457200" algn="l" rtl="0" eaLnBrk="0" fontAlgn="base" hangingPunct="0">
      <a:spcBef>
        <a:spcPct val="0"/>
      </a:spcBef>
      <a:spcAft>
        <a:spcPct val="0"/>
      </a:spcAft>
      <a:defRPr sz="3200" kern="1200">
        <a:solidFill>
          <a:srgbClr val="000000"/>
        </a:solidFill>
        <a:latin typeface="Arial" panose="020B0604020202020204" pitchFamily="34" charset="0"/>
        <a:ea typeface="+mn-ea"/>
        <a:cs typeface="+mn-cs"/>
      </a:defRPr>
    </a:lvl2pPr>
    <a:lvl3pPr marL="914400" algn="l" rtl="0" eaLnBrk="0" fontAlgn="base" hangingPunct="0">
      <a:spcBef>
        <a:spcPct val="0"/>
      </a:spcBef>
      <a:spcAft>
        <a:spcPct val="0"/>
      </a:spcAft>
      <a:defRPr sz="3200" kern="1200">
        <a:solidFill>
          <a:srgbClr val="000000"/>
        </a:solidFill>
        <a:latin typeface="Arial" panose="020B0604020202020204" pitchFamily="34" charset="0"/>
        <a:ea typeface="+mn-ea"/>
        <a:cs typeface="+mn-cs"/>
      </a:defRPr>
    </a:lvl3pPr>
    <a:lvl4pPr marL="1371600" algn="l" rtl="0" eaLnBrk="0" fontAlgn="base" hangingPunct="0">
      <a:spcBef>
        <a:spcPct val="0"/>
      </a:spcBef>
      <a:spcAft>
        <a:spcPct val="0"/>
      </a:spcAft>
      <a:defRPr sz="3200" kern="1200">
        <a:solidFill>
          <a:srgbClr val="000000"/>
        </a:solidFill>
        <a:latin typeface="Arial" panose="020B0604020202020204" pitchFamily="34" charset="0"/>
        <a:ea typeface="+mn-ea"/>
        <a:cs typeface="+mn-cs"/>
      </a:defRPr>
    </a:lvl4pPr>
    <a:lvl5pPr marL="1828800" algn="l" rtl="0" eaLnBrk="0" fontAlgn="base" hangingPunct="0">
      <a:spcBef>
        <a:spcPct val="0"/>
      </a:spcBef>
      <a:spcAft>
        <a:spcPct val="0"/>
      </a:spcAft>
      <a:defRPr sz="3200" kern="1200">
        <a:solidFill>
          <a:srgbClr val="000000"/>
        </a:solidFill>
        <a:latin typeface="Arial" panose="020B0604020202020204" pitchFamily="34" charset="0"/>
        <a:ea typeface="+mn-ea"/>
        <a:cs typeface="+mn-cs"/>
      </a:defRPr>
    </a:lvl5pPr>
    <a:lvl6pPr marL="2286000" algn="l" defTabSz="914400" rtl="0" eaLnBrk="1" latinLnBrk="0" hangingPunct="1">
      <a:defRPr sz="3200" kern="1200">
        <a:solidFill>
          <a:srgbClr val="000000"/>
        </a:solidFill>
        <a:latin typeface="Arial" panose="020B0604020202020204" pitchFamily="34" charset="0"/>
        <a:ea typeface="+mn-ea"/>
        <a:cs typeface="+mn-cs"/>
      </a:defRPr>
    </a:lvl6pPr>
    <a:lvl7pPr marL="2743200" algn="l" defTabSz="914400" rtl="0" eaLnBrk="1" latinLnBrk="0" hangingPunct="1">
      <a:defRPr sz="3200" kern="1200">
        <a:solidFill>
          <a:srgbClr val="000000"/>
        </a:solidFill>
        <a:latin typeface="Arial" panose="020B0604020202020204" pitchFamily="34" charset="0"/>
        <a:ea typeface="+mn-ea"/>
        <a:cs typeface="+mn-cs"/>
      </a:defRPr>
    </a:lvl7pPr>
    <a:lvl8pPr marL="3200400" algn="l" defTabSz="914400" rtl="0" eaLnBrk="1" latinLnBrk="0" hangingPunct="1">
      <a:defRPr sz="3200" kern="1200">
        <a:solidFill>
          <a:srgbClr val="000000"/>
        </a:solidFill>
        <a:latin typeface="Arial" panose="020B0604020202020204" pitchFamily="34" charset="0"/>
        <a:ea typeface="+mn-ea"/>
        <a:cs typeface="+mn-cs"/>
      </a:defRPr>
    </a:lvl8pPr>
    <a:lvl9pPr marL="3657600" algn="l" defTabSz="914400" rtl="0" eaLnBrk="1" latinLnBrk="0" hangingPunct="1">
      <a:defRPr sz="3200" kern="1200">
        <a:solidFill>
          <a:srgbClr val="000000"/>
        </a:solidFill>
        <a:latin typeface="Arial" panose="020B0604020202020204" pitchFamily="34" charset="0"/>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0000"/>
    <a:srgbClr val="000000"/>
    <a:srgbClr val="C41200"/>
    <a:srgbClr val="FFFFFF"/>
    <a:srgbClr val="FFFFEB"/>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88529" autoAdjust="0"/>
  </p:normalViewPr>
  <p:slideViewPr>
    <p:cSldViewPr>
      <p:cViewPr varScale="1">
        <p:scale>
          <a:sx n="40" d="100"/>
          <a:sy n="40" d="100"/>
        </p:scale>
        <p:origin x="849" y="33"/>
      </p:cViewPr>
      <p:guideLst/>
    </p:cSldViewPr>
  </p:slideViewPr>
  <p:notesTextViewPr>
    <p:cViewPr>
      <p:scale>
        <a:sx n="1" d="1"/>
        <a:sy n="1" d="1"/>
      </p:scale>
      <p:origin x="0" y="0"/>
    </p:cViewPr>
  </p:notesTextViewPr>
  <p:notesViewPr>
    <p:cSldViewPr>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0" y="0"/>
            <a:ext cx="2982913" cy="495300"/>
          </a:xfrm>
          <a:prstGeom prst="rect">
            <a:avLst/>
          </a:prstGeom>
          <a:noFill/>
          <a:ln w="9525">
            <a:noFill/>
            <a:miter lim="800000"/>
            <a:headEnd/>
            <a:tailEnd/>
          </a:ln>
          <a:effectLst/>
        </p:spPr>
        <p:txBody>
          <a:bodyPr vert="horz" wrap="none" lIns="91641" tIns="45821" rIns="91641" bIns="45821" numCol="1" anchor="ctr" anchorCtr="0" compatLnSpc="1">
            <a:prstTxWarp prst="textNoShape">
              <a:avLst/>
            </a:prstTxWarp>
          </a:bodyPr>
          <a:lstStyle>
            <a:lvl1pPr algn="l" eaLnBrk="0" hangingPunct="0">
              <a:spcBef>
                <a:spcPct val="0"/>
              </a:spcBef>
              <a:buSzTx/>
              <a:buFontTx/>
              <a:buNone/>
              <a:defRPr sz="1200" b="1">
                <a:solidFill>
                  <a:schemeClr val="tx1"/>
                </a:solidFill>
                <a:latin typeface="Arial" charset="0"/>
              </a:defRPr>
            </a:lvl1pPr>
          </a:lstStyle>
          <a:p>
            <a:pPr>
              <a:defRPr/>
            </a:pPr>
            <a:endParaRPr lang="en-GB"/>
          </a:p>
        </p:txBody>
      </p:sp>
      <p:sp>
        <p:nvSpPr>
          <p:cNvPr id="7171" name="Rectangle 3"/>
          <p:cNvSpPr>
            <a:spLocks noGrp="1" noChangeArrowheads="1"/>
          </p:cNvSpPr>
          <p:nvPr>
            <p:ph type="dt" sz="quarter" idx="1"/>
          </p:nvPr>
        </p:nvSpPr>
        <p:spPr bwMode="auto">
          <a:xfrm>
            <a:off x="3900488" y="0"/>
            <a:ext cx="2982912" cy="495300"/>
          </a:xfrm>
          <a:prstGeom prst="rect">
            <a:avLst/>
          </a:prstGeom>
          <a:noFill/>
          <a:ln w="9525">
            <a:noFill/>
            <a:miter lim="800000"/>
            <a:headEnd/>
            <a:tailEnd/>
          </a:ln>
          <a:effectLst/>
        </p:spPr>
        <p:txBody>
          <a:bodyPr vert="horz" wrap="none" lIns="91641" tIns="45821" rIns="91641" bIns="45821" numCol="1" anchor="ctr" anchorCtr="0" compatLnSpc="1">
            <a:prstTxWarp prst="textNoShape">
              <a:avLst/>
            </a:prstTxWarp>
          </a:bodyPr>
          <a:lstStyle>
            <a:lvl1pPr algn="r" eaLnBrk="0" hangingPunct="0">
              <a:spcBef>
                <a:spcPct val="0"/>
              </a:spcBef>
              <a:buSzTx/>
              <a:buFontTx/>
              <a:buNone/>
              <a:defRPr sz="1200" b="1">
                <a:solidFill>
                  <a:schemeClr val="tx1"/>
                </a:solidFill>
                <a:latin typeface="Arial" charset="0"/>
              </a:defRPr>
            </a:lvl1pPr>
          </a:lstStyle>
          <a:p>
            <a:pPr>
              <a:defRPr/>
            </a:pPr>
            <a:endParaRPr lang="en-GB"/>
          </a:p>
        </p:txBody>
      </p:sp>
      <p:sp>
        <p:nvSpPr>
          <p:cNvPr id="7172" name="Rectangle 4"/>
          <p:cNvSpPr>
            <a:spLocks noGrp="1" noChangeArrowheads="1"/>
          </p:cNvSpPr>
          <p:nvPr>
            <p:ph type="ftr" sz="quarter" idx="2"/>
          </p:nvPr>
        </p:nvSpPr>
        <p:spPr bwMode="auto">
          <a:xfrm>
            <a:off x="0" y="9410700"/>
            <a:ext cx="2982913" cy="495300"/>
          </a:xfrm>
          <a:prstGeom prst="rect">
            <a:avLst/>
          </a:prstGeom>
          <a:noFill/>
          <a:ln w="9525">
            <a:noFill/>
            <a:miter lim="800000"/>
            <a:headEnd/>
            <a:tailEnd/>
          </a:ln>
          <a:effectLst/>
        </p:spPr>
        <p:txBody>
          <a:bodyPr vert="horz" wrap="none" lIns="91641" tIns="45821" rIns="91641" bIns="45821" numCol="1" anchor="b" anchorCtr="0" compatLnSpc="1">
            <a:prstTxWarp prst="textNoShape">
              <a:avLst/>
            </a:prstTxWarp>
          </a:bodyPr>
          <a:lstStyle>
            <a:lvl1pPr algn="l" eaLnBrk="0" hangingPunct="0">
              <a:spcBef>
                <a:spcPct val="0"/>
              </a:spcBef>
              <a:buSzTx/>
              <a:buFontTx/>
              <a:buNone/>
              <a:defRPr sz="1200" b="1" dirty="0">
                <a:solidFill>
                  <a:schemeClr val="tx1"/>
                </a:solidFill>
                <a:latin typeface="Arial" charset="0"/>
              </a:defRPr>
            </a:lvl1pPr>
          </a:lstStyle>
          <a:p>
            <a:pPr>
              <a:defRPr/>
            </a:pPr>
            <a:endParaRPr lang="en-GB"/>
          </a:p>
        </p:txBody>
      </p:sp>
      <p:sp>
        <p:nvSpPr>
          <p:cNvPr id="7173" name="Rectangle 5"/>
          <p:cNvSpPr>
            <a:spLocks noGrp="1" noChangeArrowheads="1"/>
          </p:cNvSpPr>
          <p:nvPr>
            <p:ph type="sldNum" sz="quarter" idx="3"/>
          </p:nvPr>
        </p:nvSpPr>
        <p:spPr bwMode="auto">
          <a:xfrm>
            <a:off x="3900488" y="9410700"/>
            <a:ext cx="2982912" cy="495300"/>
          </a:xfrm>
          <a:prstGeom prst="rect">
            <a:avLst/>
          </a:prstGeom>
          <a:noFill/>
          <a:ln w="9525">
            <a:noFill/>
            <a:miter lim="800000"/>
            <a:headEnd/>
            <a:tailEnd/>
          </a:ln>
          <a:effectLst/>
        </p:spPr>
        <p:txBody>
          <a:bodyPr vert="horz" wrap="none" lIns="91641" tIns="45821" rIns="91641" bIns="45821" numCol="1" anchor="b" anchorCtr="0" compatLnSpc="1">
            <a:prstTxWarp prst="textNoShape">
              <a:avLst/>
            </a:prstTxWarp>
          </a:bodyPr>
          <a:lstStyle>
            <a:lvl1pPr algn="r" eaLnBrk="0" hangingPunct="0">
              <a:spcBef>
                <a:spcPct val="0"/>
              </a:spcBef>
              <a:buSzTx/>
              <a:buFontTx/>
              <a:buNone/>
              <a:defRPr sz="1200" b="1">
                <a:solidFill>
                  <a:schemeClr val="tx1"/>
                </a:solidFill>
                <a:latin typeface="Arial" charset="0"/>
              </a:defRPr>
            </a:lvl1pPr>
          </a:lstStyle>
          <a:p>
            <a:pPr>
              <a:defRPr/>
            </a:pPr>
            <a:fld id="{3F082D49-B0A2-4881-874B-E74C814F8C92}" type="slidenum">
              <a:rPr lang="en-GB"/>
              <a:pPr>
                <a:defRPr/>
              </a:pPr>
              <a:t>‹#›</a:t>
            </a:fld>
            <a:endParaRPr lang="en-GB"/>
          </a:p>
        </p:txBody>
      </p:sp>
    </p:spTree>
    <p:extLst>
      <p:ext uri="{BB962C8B-B14F-4D97-AF65-F5344CB8AC3E}">
        <p14:creationId xmlns:p14="http://schemas.microsoft.com/office/powerpoint/2010/main" val="2336628710"/>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hdr" sz="quarter"/>
          </p:nvPr>
        </p:nvSpPr>
        <p:spPr bwMode="auto">
          <a:xfrm>
            <a:off x="0" y="0"/>
            <a:ext cx="2982913" cy="495300"/>
          </a:xfrm>
          <a:prstGeom prst="rect">
            <a:avLst/>
          </a:prstGeom>
          <a:noFill/>
          <a:ln w="9525">
            <a:noFill/>
            <a:miter lim="800000"/>
            <a:headEnd/>
            <a:tailEnd/>
          </a:ln>
          <a:effectLst/>
        </p:spPr>
        <p:txBody>
          <a:bodyPr vert="horz" wrap="square" lIns="91641" tIns="45821" rIns="91641" bIns="45821" numCol="1" anchor="t" anchorCtr="0" compatLnSpc="1">
            <a:prstTxWarp prst="textNoShape">
              <a:avLst/>
            </a:prstTxWarp>
          </a:bodyPr>
          <a:lstStyle>
            <a:lvl1pPr algn="l" eaLnBrk="0" hangingPunct="0">
              <a:spcBef>
                <a:spcPct val="0"/>
              </a:spcBef>
              <a:buSzTx/>
              <a:buFontTx/>
              <a:buNone/>
              <a:defRPr sz="1200">
                <a:solidFill>
                  <a:schemeClr val="tx1"/>
                </a:solidFill>
                <a:latin typeface="Arial" charset="0"/>
              </a:defRPr>
            </a:lvl1pPr>
          </a:lstStyle>
          <a:p>
            <a:pPr>
              <a:defRPr/>
            </a:pPr>
            <a:endParaRPr lang="en-GB"/>
          </a:p>
        </p:txBody>
      </p:sp>
      <p:sp>
        <p:nvSpPr>
          <p:cNvPr id="1027" name="Rectangle 3"/>
          <p:cNvSpPr>
            <a:spLocks noGrp="1" noChangeArrowheads="1"/>
          </p:cNvSpPr>
          <p:nvPr>
            <p:ph type="dt" idx="1"/>
          </p:nvPr>
        </p:nvSpPr>
        <p:spPr bwMode="auto">
          <a:xfrm>
            <a:off x="3900488" y="0"/>
            <a:ext cx="2982912" cy="495300"/>
          </a:xfrm>
          <a:prstGeom prst="rect">
            <a:avLst/>
          </a:prstGeom>
          <a:noFill/>
          <a:ln w="9525">
            <a:noFill/>
            <a:miter lim="800000"/>
            <a:headEnd/>
            <a:tailEnd/>
          </a:ln>
          <a:effectLst/>
        </p:spPr>
        <p:txBody>
          <a:bodyPr vert="horz" wrap="square" lIns="91641" tIns="45821" rIns="91641" bIns="45821" numCol="1" anchor="t" anchorCtr="0" compatLnSpc="1">
            <a:prstTxWarp prst="textNoShape">
              <a:avLst/>
            </a:prstTxWarp>
          </a:bodyPr>
          <a:lstStyle>
            <a:lvl1pPr algn="r" eaLnBrk="0" hangingPunct="0">
              <a:spcBef>
                <a:spcPct val="0"/>
              </a:spcBef>
              <a:buSzTx/>
              <a:buFontTx/>
              <a:buNone/>
              <a:defRPr sz="1200">
                <a:solidFill>
                  <a:schemeClr val="tx1"/>
                </a:solidFill>
                <a:latin typeface="Arial" charset="0"/>
              </a:defRPr>
            </a:lvl1pPr>
          </a:lstStyle>
          <a:p>
            <a:pPr>
              <a:defRPr/>
            </a:pPr>
            <a:endParaRPr lang="en-GB"/>
          </a:p>
        </p:txBody>
      </p:sp>
      <p:sp>
        <p:nvSpPr>
          <p:cNvPr id="3076" name="Rectangle 4"/>
          <p:cNvSpPr>
            <a:spLocks noGrp="1" noRot="1" noChangeAspect="1" noChangeArrowheads="1" noTextEdit="1"/>
          </p:cNvSpPr>
          <p:nvPr>
            <p:ph type="sldImg" idx="2"/>
          </p:nvPr>
        </p:nvSpPr>
        <p:spPr bwMode="auto">
          <a:xfrm>
            <a:off x="758825" y="742950"/>
            <a:ext cx="5364163" cy="37147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9" name="Rectangle 5"/>
          <p:cNvSpPr>
            <a:spLocks noGrp="1" noChangeArrowheads="1"/>
          </p:cNvSpPr>
          <p:nvPr>
            <p:ph type="body" sz="quarter" idx="3"/>
          </p:nvPr>
        </p:nvSpPr>
        <p:spPr bwMode="auto">
          <a:xfrm>
            <a:off x="917575" y="4705350"/>
            <a:ext cx="5048250" cy="4457700"/>
          </a:xfrm>
          <a:prstGeom prst="rect">
            <a:avLst/>
          </a:prstGeom>
          <a:noFill/>
          <a:ln w="9525">
            <a:noFill/>
            <a:miter lim="800000"/>
            <a:headEnd/>
            <a:tailEnd/>
          </a:ln>
          <a:effectLst/>
        </p:spPr>
        <p:txBody>
          <a:bodyPr vert="horz" wrap="square" lIns="91641" tIns="45821" rIns="91641" bIns="45821"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1030" name="Rectangle 6"/>
          <p:cNvSpPr>
            <a:spLocks noGrp="1" noChangeArrowheads="1"/>
          </p:cNvSpPr>
          <p:nvPr>
            <p:ph type="ftr" sz="quarter" idx="4"/>
          </p:nvPr>
        </p:nvSpPr>
        <p:spPr bwMode="auto">
          <a:xfrm>
            <a:off x="0" y="9410700"/>
            <a:ext cx="2982913" cy="495300"/>
          </a:xfrm>
          <a:prstGeom prst="rect">
            <a:avLst/>
          </a:prstGeom>
          <a:noFill/>
          <a:ln w="9525">
            <a:noFill/>
            <a:miter lim="800000"/>
            <a:headEnd/>
            <a:tailEnd/>
          </a:ln>
          <a:effectLst/>
        </p:spPr>
        <p:txBody>
          <a:bodyPr vert="horz" wrap="square" lIns="91641" tIns="45821" rIns="91641" bIns="45821" numCol="1" anchor="b" anchorCtr="0" compatLnSpc="1">
            <a:prstTxWarp prst="textNoShape">
              <a:avLst/>
            </a:prstTxWarp>
          </a:bodyPr>
          <a:lstStyle>
            <a:lvl1pPr algn="l" eaLnBrk="0" hangingPunct="0">
              <a:spcBef>
                <a:spcPct val="0"/>
              </a:spcBef>
              <a:buSzTx/>
              <a:buFontTx/>
              <a:buNone/>
              <a:defRPr sz="1200" dirty="0">
                <a:solidFill>
                  <a:schemeClr val="tx1"/>
                </a:solidFill>
                <a:latin typeface="Arial" charset="0"/>
              </a:defRPr>
            </a:lvl1pPr>
          </a:lstStyle>
          <a:p>
            <a:pPr>
              <a:defRPr/>
            </a:pPr>
            <a:endParaRPr lang="en-GB"/>
          </a:p>
        </p:txBody>
      </p:sp>
      <p:sp>
        <p:nvSpPr>
          <p:cNvPr id="1031" name="Rectangle 7"/>
          <p:cNvSpPr>
            <a:spLocks noGrp="1" noChangeArrowheads="1"/>
          </p:cNvSpPr>
          <p:nvPr>
            <p:ph type="sldNum" sz="quarter" idx="5"/>
          </p:nvPr>
        </p:nvSpPr>
        <p:spPr bwMode="auto">
          <a:xfrm>
            <a:off x="3900488" y="9410700"/>
            <a:ext cx="2982912" cy="495300"/>
          </a:xfrm>
          <a:prstGeom prst="rect">
            <a:avLst/>
          </a:prstGeom>
          <a:noFill/>
          <a:ln w="9525">
            <a:noFill/>
            <a:miter lim="800000"/>
            <a:headEnd/>
            <a:tailEnd/>
          </a:ln>
          <a:effectLst/>
        </p:spPr>
        <p:txBody>
          <a:bodyPr vert="horz" wrap="square" lIns="91641" tIns="45821" rIns="91641" bIns="45821" numCol="1" anchor="b" anchorCtr="0" compatLnSpc="1">
            <a:prstTxWarp prst="textNoShape">
              <a:avLst/>
            </a:prstTxWarp>
          </a:bodyPr>
          <a:lstStyle>
            <a:lvl1pPr algn="r" eaLnBrk="0" hangingPunct="0">
              <a:spcBef>
                <a:spcPct val="0"/>
              </a:spcBef>
              <a:buSzTx/>
              <a:buFontTx/>
              <a:buNone/>
              <a:defRPr sz="1200">
                <a:solidFill>
                  <a:schemeClr val="tx1"/>
                </a:solidFill>
                <a:latin typeface="Arial" charset="0"/>
              </a:defRPr>
            </a:lvl1pPr>
          </a:lstStyle>
          <a:p>
            <a:pPr>
              <a:defRPr/>
            </a:pPr>
            <a:fld id="{C11822B2-ACF7-414B-8E5F-A3ABE417F18F}" type="slidenum">
              <a:rPr lang="en-GB"/>
              <a:pPr>
                <a:defRPr/>
              </a:pPr>
              <a:t>‹#›</a:t>
            </a:fld>
            <a:endParaRPr lang="en-GB"/>
          </a:p>
        </p:txBody>
      </p:sp>
    </p:spTree>
    <p:extLst>
      <p:ext uri="{BB962C8B-B14F-4D97-AF65-F5344CB8AC3E}">
        <p14:creationId xmlns:p14="http://schemas.microsoft.com/office/powerpoint/2010/main" val="2259428615"/>
      </p:ext>
    </p:extLst>
  </p:cSld>
  <p:clrMap bg1="lt1" tx1="dk1" bg2="lt2" tx2="dk2" accent1="accent1" accent2="accent2" accent3="accent3" accent4="accent4" accent5="accent5" accent6="accent6" hlink="hlink" folHlink="folHlink"/>
  <p:hf hdr="0" dt="0"/>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Image Placeholder 1"/>
          <p:cNvSpPr>
            <a:spLocks noGrp="1" noRot="1" noChangeAspect="1" noTextEdit="1"/>
          </p:cNvSpPr>
          <p:nvPr>
            <p:ph type="sldImg"/>
          </p:nvPr>
        </p:nvSpPr>
        <p:spPr>
          <a:ln/>
        </p:spPr>
      </p:sp>
      <p:sp>
        <p:nvSpPr>
          <p:cNvPr id="614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
        <p:nvSpPr>
          <p:cNvPr id="614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rgbClr val="000000"/>
                </a:solidFill>
                <a:latin typeface="Arial" panose="020B0604020202020204" pitchFamily="34" charset="0"/>
              </a:defRPr>
            </a:lvl1pPr>
            <a:lvl2pPr marL="742950" indent="-285750">
              <a:defRPr sz="3200">
                <a:solidFill>
                  <a:srgbClr val="000000"/>
                </a:solidFill>
                <a:latin typeface="Arial" panose="020B0604020202020204" pitchFamily="34" charset="0"/>
              </a:defRPr>
            </a:lvl2pPr>
            <a:lvl3pPr marL="1143000" indent="-228600">
              <a:defRPr sz="3200">
                <a:solidFill>
                  <a:srgbClr val="000000"/>
                </a:solidFill>
                <a:latin typeface="Arial" panose="020B0604020202020204" pitchFamily="34" charset="0"/>
              </a:defRPr>
            </a:lvl3pPr>
            <a:lvl4pPr marL="1600200" indent="-228600">
              <a:defRPr sz="3200">
                <a:solidFill>
                  <a:srgbClr val="000000"/>
                </a:solidFill>
                <a:latin typeface="Arial" panose="020B0604020202020204" pitchFamily="34" charset="0"/>
              </a:defRPr>
            </a:lvl4pPr>
            <a:lvl5pPr marL="2057400" indent="-228600">
              <a:defRPr sz="3200">
                <a:solidFill>
                  <a:srgbClr val="000000"/>
                </a:solidFill>
                <a:latin typeface="Arial" panose="020B0604020202020204" pitchFamily="34" charset="0"/>
              </a:defRPr>
            </a:lvl5pPr>
            <a:lvl6pPr marL="2514600" indent="-228600" eaLnBrk="0" fontAlgn="base" hangingPunct="0">
              <a:spcBef>
                <a:spcPct val="0"/>
              </a:spcBef>
              <a:spcAft>
                <a:spcPct val="0"/>
              </a:spcAft>
              <a:defRPr sz="3200">
                <a:solidFill>
                  <a:srgbClr val="000000"/>
                </a:solidFill>
                <a:latin typeface="Arial" panose="020B0604020202020204" pitchFamily="34" charset="0"/>
              </a:defRPr>
            </a:lvl6pPr>
            <a:lvl7pPr marL="2971800" indent="-228600" eaLnBrk="0" fontAlgn="base" hangingPunct="0">
              <a:spcBef>
                <a:spcPct val="0"/>
              </a:spcBef>
              <a:spcAft>
                <a:spcPct val="0"/>
              </a:spcAft>
              <a:defRPr sz="3200">
                <a:solidFill>
                  <a:srgbClr val="000000"/>
                </a:solidFill>
                <a:latin typeface="Arial" panose="020B0604020202020204" pitchFamily="34" charset="0"/>
              </a:defRPr>
            </a:lvl7pPr>
            <a:lvl8pPr marL="3429000" indent="-228600" eaLnBrk="0" fontAlgn="base" hangingPunct="0">
              <a:spcBef>
                <a:spcPct val="0"/>
              </a:spcBef>
              <a:spcAft>
                <a:spcPct val="0"/>
              </a:spcAft>
              <a:defRPr sz="3200">
                <a:solidFill>
                  <a:srgbClr val="000000"/>
                </a:solidFill>
                <a:latin typeface="Arial" panose="020B0604020202020204" pitchFamily="34" charset="0"/>
              </a:defRPr>
            </a:lvl8pPr>
            <a:lvl9pPr marL="3886200" indent="-228600" eaLnBrk="0" fontAlgn="base" hangingPunct="0">
              <a:spcBef>
                <a:spcPct val="0"/>
              </a:spcBef>
              <a:spcAft>
                <a:spcPct val="0"/>
              </a:spcAft>
              <a:defRPr sz="3200">
                <a:solidFill>
                  <a:srgbClr val="000000"/>
                </a:solidFill>
                <a:latin typeface="Arial" panose="020B0604020202020204" pitchFamily="34" charset="0"/>
              </a:defRPr>
            </a:lvl9pPr>
          </a:lstStyle>
          <a:p>
            <a:fld id="{E311BC51-DE82-4565-964C-810C9D85E95B}" type="slidenum">
              <a:rPr lang="en-GB" altLang="en-US" sz="1200" smtClean="0">
                <a:solidFill>
                  <a:schemeClr val="tx1"/>
                </a:solidFill>
              </a:rPr>
              <a:pPr/>
              <a:t>1</a:t>
            </a:fld>
            <a:endParaRPr lang="en-GB" altLang="en-US" sz="1200" smtClean="0">
              <a:solidFill>
                <a:schemeClr val="tx1"/>
              </a:solidFill>
            </a:endParaRPr>
          </a:p>
        </p:txBody>
      </p:sp>
    </p:spTree>
    <p:extLst>
      <p:ext uri="{BB962C8B-B14F-4D97-AF65-F5344CB8AC3E}">
        <p14:creationId xmlns:p14="http://schemas.microsoft.com/office/powerpoint/2010/main" val="10365208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p:cNvSpPr>
            <a:spLocks noGrp="1" noRot="1" noChangeAspect="1" noTextEdit="1"/>
          </p:cNvSpPr>
          <p:nvPr>
            <p:ph type="sldImg"/>
          </p:nvPr>
        </p:nvSpPr>
        <p:spPr>
          <a:ln/>
        </p:spPr>
      </p:sp>
      <p:sp>
        <p:nvSpPr>
          <p:cNvPr id="819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
        <p:nvSpPr>
          <p:cNvPr id="8196" name="Footer Placeholder 3"/>
          <p:cNvSpPr>
            <a:spLocks noGrp="1"/>
          </p:cNvSpPr>
          <p:nvPr>
            <p:ph type="ftr" sz="quarter" idx="4"/>
          </p:nvPr>
        </p:nvSpPr>
        <p:spPr>
          <a:xfrm>
            <a:off x="0" y="9410700"/>
            <a:ext cx="6883400" cy="495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rgbClr val="000000"/>
                </a:solidFill>
                <a:latin typeface="Arial" panose="020B0604020202020204" pitchFamily="34" charset="0"/>
              </a:defRPr>
            </a:lvl1pPr>
            <a:lvl2pPr marL="742950" indent="-285750">
              <a:defRPr sz="3200">
                <a:solidFill>
                  <a:srgbClr val="000000"/>
                </a:solidFill>
                <a:latin typeface="Arial" panose="020B0604020202020204" pitchFamily="34" charset="0"/>
              </a:defRPr>
            </a:lvl2pPr>
            <a:lvl3pPr marL="1143000" indent="-228600">
              <a:defRPr sz="3200">
                <a:solidFill>
                  <a:srgbClr val="000000"/>
                </a:solidFill>
                <a:latin typeface="Arial" panose="020B0604020202020204" pitchFamily="34" charset="0"/>
              </a:defRPr>
            </a:lvl3pPr>
            <a:lvl4pPr marL="1600200" indent="-228600">
              <a:defRPr sz="3200">
                <a:solidFill>
                  <a:srgbClr val="000000"/>
                </a:solidFill>
                <a:latin typeface="Arial" panose="020B0604020202020204" pitchFamily="34" charset="0"/>
              </a:defRPr>
            </a:lvl4pPr>
            <a:lvl5pPr marL="2057400" indent="-228600">
              <a:defRPr sz="3200">
                <a:solidFill>
                  <a:srgbClr val="000000"/>
                </a:solidFill>
                <a:latin typeface="Arial" panose="020B0604020202020204" pitchFamily="34" charset="0"/>
              </a:defRPr>
            </a:lvl5pPr>
            <a:lvl6pPr marL="2514600" indent="-228600" eaLnBrk="0" fontAlgn="base" hangingPunct="0">
              <a:spcBef>
                <a:spcPct val="0"/>
              </a:spcBef>
              <a:spcAft>
                <a:spcPct val="0"/>
              </a:spcAft>
              <a:defRPr sz="3200">
                <a:solidFill>
                  <a:srgbClr val="000000"/>
                </a:solidFill>
                <a:latin typeface="Arial" panose="020B0604020202020204" pitchFamily="34" charset="0"/>
              </a:defRPr>
            </a:lvl6pPr>
            <a:lvl7pPr marL="2971800" indent="-228600" eaLnBrk="0" fontAlgn="base" hangingPunct="0">
              <a:spcBef>
                <a:spcPct val="0"/>
              </a:spcBef>
              <a:spcAft>
                <a:spcPct val="0"/>
              </a:spcAft>
              <a:defRPr sz="3200">
                <a:solidFill>
                  <a:srgbClr val="000000"/>
                </a:solidFill>
                <a:latin typeface="Arial" panose="020B0604020202020204" pitchFamily="34" charset="0"/>
              </a:defRPr>
            </a:lvl7pPr>
            <a:lvl8pPr marL="3429000" indent="-228600" eaLnBrk="0" fontAlgn="base" hangingPunct="0">
              <a:spcBef>
                <a:spcPct val="0"/>
              </a:spcBef>
              <a:spcAft>
                <a:spcPct val="0"/>
              </a:spcAft>
              <a:defRPr sz="3200">
                <a:solidFill>
                  <a:srgbClr val="000000"/>
                </a:solidFill>
                <a:latin typeface="Arial" panose="020B0604020202020204" pitchFamily="34" charset="0"/>
              </a:defRPr>
            </a:lvl8pPr>
            <a:lvl9pPr marL="3886200" indent="-228600" eaLnBrk="0" fontAlgn="base" hangingPunct="0">
              <a:spcBef>
                <a:spcPct val="0"/>
              </a:spcBef>
              <a:spcAft>
                <a:spcPct val="0"/>
              </a:spcAft>
              <a:defRPr sz="3200">
                <a:solidFill>
                  <a:srgbClr val="000000"/>
                </a:solidFill>
                <a:latin typeface="Arial" panose="020B0604020202020204" pitchFamily="34" charset="0"/>
              </a:defRPr>
            </a:lvl9pPr>
          </a:lstStyle>
          <a:p>
            <a:pPr algn="ctr"/>
            <a:r>
              <a:rPr lang="en-GB" altLang="en-US" sz="1100" smtClean="0">
                <a:latin typeface="Calibri" panose="020F0502020204030204" pitchFamily="34" charset="0"/>
              </a:rPr>
              <a:t>UNCLASSIFIED</a:t>
            </a:r>
          </a:p>
        </p:txBody>
      </p:sp>
      <p:sp>
        <p:nvSpPr>
          <p:cNvPr id="8197" name="Slide Number Placeholder 4"/>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rgbClr val="000000"/>
                </a:solidFill>
                <a:latin typeface="Arial" panose="020B0604020202020204" pitchFamily="34" charset="0"/>
              </a:defRPr>
            </a:lvl1pPr>
            <a:lvl2pPr marL="742950" indent="-285750">
              <a:defRPr sz="3200">
                <a:solidFill>
                  <a:srgbClr val="000000"/>
                </a:solidFill>
                <a:latin typeface="Arial" panose="020B0604020202020204" pitchFamily="34" charset="0"/>
              </a:defRPr>
            </a:lvl2pPr>
            <a:lvl3pPr marL="1143000" indent="-228600">
              <a:defRPr sz="3200">
                <a:solidFill>
                  <a:srgbClr val="000000"/>
                </a:solidFill>
                <a:latin typeface="Arial" panose="020B0604020202020204" pitchFamily="34" charset="0"/>
              </a:defRPr>
            </a:lvl3pPr>
            <a:lvl4pPr marL="1600200" indent="-228600">
              <a:defRPr sz="3200">
                <a:solidFill>
                  <a:srgbClr val="000000"/>
                </a:solidFill>
                <a:latin typeface="Arial" panose="020B0604020202020204" pitchFamily="34" charset="0"/>
              </a:defRPr>
            </a:lvl4pPr>
            <a:lvl5pPr marL="2057400" indent="-228600">
              <a:defRPr sz="3200">
                <a:solidFill>
                  <a:srgbClr val="000000"/>
                </a:solidFill>
                <a:latin typeface="Arial" panose="020B0604020202020204" pitchFamily="34" charset="0"/>
              </a:defRPr>
            </a:lvl5pPr>
            <a:lvl6pPr marL="2514600" indent="-228600" eaLnBrk="0" fontAlgn="base" hangingPunct="0">
              <a:spcBef>
                <a:spcPct val="0"/>
              </a:spcBef>
              <a:spcAft>
                <a:spcPct val="0"/>
              </a:spcAft>
              <a:defRPr sz="3200">
                <a:solidFill>
                  <a:srgbClr val="000000"/>
                </a:solidFill>
                <a:latin typeface="Arial" panose="020B0604020202020204" pitchFamily="34" charset="0"/>
              </a:defRPr>
            </a:lvl6pPr>
            <a:lvl7pPr marL="2971800" indent="-228600" eaLnBrk="0" fontAlgn="base" hangingPunct="0">
              <a:spcBef>
                <a:spcPct val="0"/>
              </a:spcBef>
              <a:spcAft>
                <a:spcPct val="0"/>
              </a:spcAft>
              <a:defRPr sz="3200">
                <a:solidFill>
                  <a:srgbClr val="000000"/>
                </a:solidFill>
                <a:latin typeface="Arial" panose="020B0604020202020204" pitchFamily="34" charset="0"/>
              </a:defRPr>
            </a:lvl7pPr>
            <a:lvl8pPr marL="3429000" indent="-228600" eaLnBrk="0" fontAlgn="base" hangingPunct="0">
              <a:spcBef>
                <a:spcPct val="0"/>
              </a:spcBef>
              <a:spcAft>
                <a:spcPct val="0"/>
              </a:spcAft>
              <a:defRPr sz="3200">
                <a:solidFill>
                  <a:srgbClr val="000000"/>
                </a:solidFill>
                <a:latin typeface="Arial" panose="020B0604020202020204" pitchFamily="34" charset="0"/>
              </a:defRPr>
            </a:lvl8pPr>
            <a:lvl9pPr marL="3886200" indent="-228600" eaLnBrk="0" fontAlgn="base" hangingPunct="0">
              <a:spcBef>
                <a:spcPct val="0"/>
              </a:spcBef>
              <a:spcAft>
                <a:spcPct val="0"/>
              </a:spcAft>
              <a:defRPr sz="3200">
                <a:solidFill>
                  <a:srgbClr val="000000"/>
                </a:solidFill>
                <a:latin typeface="Arial" panose="020B0604020202020204" pitchFamily="34" charset="0"/>
              </a:defRPr>
            </a:lvl9pPr>
          </a:lstStyle>
          <a:p>
            <a:fld id="{D50CF90C-8DBE-46C8-BB20-44C684B9EA8F}" type="slidenum">
              <a:rPr lang="en-GB" altLang="en-US" sz="1200" smtClean="0">
                <a:solidFill>
                  <a:schemeClr val="tx1"/>
                </a:solidFill>
              </a:rPr>
              <a:pPr/>
              <a:t>2</a:t>
            </a:fld>
            <a:endParaRPr lang="en-GB" altLang="en-US" sz="1200" smtClean="0">
              <a:solidFill>
                <a:schemeClr val="tx1"/>
              </a:solidFill>
            </a:endParaRPr>
          </a:p>
        </p:txBody>
      </p:sp>
    </p:spTree>
    <p:extLst>
      <p:ext uri="{BB962C8B-B14F-4D97-AF65-F5344CB8AC3E}">
        <p14:creationId xmlns:p14="http://schemas.microsoft.com/office/powerpoint/2010/main" val="33316056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a:ln/>
        </p:spPr>
      </p:sp>
      <p:sp>
        <p:nvSpPr>
          <p:cNvPr id="102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
        <p:nvSpPr>
          <p:cNvPr id="10244" name="Footer Placeholder 3"/>
          <p:cNvSpPr>
            <a:spLocks noGrp="1"/>
          </p:cNvSpPr>
          <p:nvPr>
            <p:ph type="ftr" sz="quarter" idx="4"/>
          </p:nvPr>
        </p:nvSpPr>
        <p:spPr>
          <a:xfrm>
            <a:off x="0" y="9410700"/>
            <a:ext cx="6883400" cy="495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rgbClr val="000000"/>
                </a:solidFill>
                <a:latin typeface="Arial" panose="020B0604020202020204" pitchFamily="34" charset="0"/>
              </a:defRPr>
            </a:lvl1pPr>
            <a:lvl2pPr marL="742950" indent="-285750">
              <a:defRPr sz="3200">
                <a:solidFill>
                  <a:srgbClr val="000000"/>
                </a:solidFill>
                <a:latin typeface="Arial" panose="020B0604020202020204" pitchFamily="34" charset="0"/>
              </a:defRPr>
            </a:lvl2pPr>
            <a:lvl3pPr marL="1143000" indent="-228600">
              <a:defRPr sz="3200">
                <a:solidFill>
                  <a:srgbClr val="000000"/>
                </a:solidFill>
                <a:latin typeface="Arial" panose="020B0604020202020204" pitchFamily="34" charset="0"/>
              </a:defRPr>
            </a:lvl3pPr>
            <a:lvl4pPr marL="1600200" indent="-228600">
              <a:defRPr sz="3200">
                <a:solidFill>
                  <a:srgbClr val="000000"/>
                </a:solidFill>
                <a:latin typeface="Arial" panose="020B0604020202020204" pitchFamily="34" charset="0"/>
              </a:defRPr>
            </a:lvl4pPr>
            <a:lvl5pPr marL="2057400" indent="-228600">
              <a:defRPr sz="3200">
                <a:solidFill>
                  <a:srgbClr val="000000"/>
                </a:solidFill>
                <a:latin typeface="Arial" panose="020B0604020202020204" pitchFamily="34" charset="0"/>
              </a:defRPr>
            </a:lvl5pPr>
            <a:lvl6pPr marL="2514600" indent="-228600" eaLnBrk="0" fontAlgn="base" hangingPunct="0">
              <a:spcBef>
                <a:spcPct val="0"/>
              </a:spcBef>
              <a:spcAft>
                <a:spcPct val="0"/>
              </a:spcAft>
              <a:defRPr sz="3200">
                <a:solidFill>
                  <a:srgbClr val="000000"/>
                </a:solidFill>
                <a:latin typeface="Arial" panose="020B0604020202020204" pitchFamily="34" charset="0"/>
              </a:defRPr>
            </a:lvl6pPr>
            <a:lvl7pPr marL="2971800" indent="-228600" eaLnBrk="0" fontAlgn="base" hangingPunct="0">
              <a:spcBef>
                <a:spcPct val="0"/>
              </a:spcBef>
              <a:spcAft>
                <a:spcPct val="0"/>
              </a:spcAft>
              <a:defRPr sz="3200">
                <a:solidFill>
                  <a:srgbClr val="000000"/>
                </a:solidFill>
                <a:latin typeface="Arial" panose="020B0604020202020204" pitchFamily="34" charset="0"/>
              </a:defRPr>
            </a:lvl7pPr>
            <a:lvl8pPr marL="3429000" indent="-228600" eaLnBrk="0" fontAlgn="base" hangingPunct="0">
              <a:spcBef>
                <a:spcPct val="0"/>
              </a:spcBef>
              <a:spcAft>
                <a:spcPct val="0"/>
              </a:spcAft>
              <a:defRPr sz="3200">
                <a:solidFill>
                  <a:srgbClr val="000000"/>
                </a:solidFill>
                <a:latin typeface="Arial" panose="020B0604020202020204" pitchFamily="34" charset="0"/>
              </a:defRPr>
            </a:lvl8pPr>
            <a:lvl9pPr marL="3886200" indent="-228600" eaLnBrk="0" fontAlgn="base" hangingPunct="0">
              <a:spcBef>
                <a:spcPct val="0"/>
              </a:spcBef>
              <a:spcAft>
                <a:spcPct val="0"/>
              </a:spcAft>
              <a:defRPr sz="3200">
                <a:solidFill>
                  <a:srgbClr val="000000"/>
                </a:solidFill>
                <a:latin typeface="Arial" panose="020B0604020202020204" pitchFamily="34" charset="0"/>
              </a:defRPr>
            </a:lvl9pPr>
          </a:lstStyle>
          <a:p>
            <a:pPr algn="ctr"/>
            <a:r>
              <a:rPr lang="en-GB" altLang="en-US" sz="1100" smtClean="0">
                <a:latin typeface="Calibri" panose="020F0502020204030204" pitchFamily="34" charset="0"/>
              </a:rPr>
              <a:t>UNCLASSIFIED</a:t>
            </a:r>
          </a:p>
        </p:txBody>
      </p:sp>
      <p:sp>
        <p:nvSpPr>
          <p:cNvPr id="10245" name="Slide Number Placeholder 4"/>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rgbClr val="000000"/>
                </a:solidFill>
                <a:latin typeface="Arial" panose="020B0604020202020204" pitchFamily="34" charset="0"/>
              </a:defRPr>
            </a:lvl1pPr>
            <a:lvl2pPr marL="742950" indent="-285750">
              <a:defRPr sz="3200">
                <a:solidFill>
                  <a:srgbClr val="000000"/>
                </a:solidFill>
                <a:latin typeface="Arial" panose="020B0604020202020204" pitchFamily="34" charset="0"/>
              </a:defRPr>
            </a:lvl2pPr>
            <a:lvl3pPr marL="1143000" indent="-228600">
              <a:defRPr sz="3200">
                <a:solidFill>
                  <a:srgbClr val="000000"/>
                </a:solidFill>
                <a:latin typeface="Arial" panose="020B0604020202020204" pitchFamily="34" charset="0"/>
              </a:defRPr>
            </a:lvl3pPr>
            <a:lvl4pPr marL="1600200" indent="-228600">
              <a:defRPr sz="3200">
                <a:solidFill>
                  <a:srgbClr val="000000"/>
                </a:solidFill>
                <a:latin typeface="Arial" panose="020B0604020202020204" pitchFamily="34" charset="0"/>
              </a:defRPr>
            </a:lvl4pPr>
            <a:lvl5pPr marL="2057400" indent="-228600">
              <a:defRPr sz="3200">
                <a:solidFill>
                  <a:srgbClr val="000000"/>
                </a:solidFill>
                <a:latin typeface="Arial" panose="020B0604020202020204" pitchFamily="34" charset="0"/>
              </a:defRPr>
            </a:lvl5pPr>
            <a:lvl6pPr marL="2514600" indent="-228600" eaLnBrk="0" fontAlgn="base" hangingPunct="0">
              <a:spcBef>
                <a:spcPct val="0"/>
              </a:spcBef>
              <a:spcAft>
                <a:spcPct val="0"/>
              </a:spcAft>
              <a:defRPr sz="3200">
                <a:solidFill>
                  <a:srgbClr val="000000"/>
                </a:solidFill>
                <a:latin typeface="Arial" panose="020B0604020202020204" pitchFamily="34" charset="0"/>
              </a:defRPr>
            </a:lvl6pPr>
            <a:lvl7pPr marL="2971800" indent="-228600" eaLnBrk="0" fontAlgn="base" hangingPunct="0">
              <a:spcBef>
                <a:spcPct val="0"/>
              </a:spcBef>
              <a:spcAft>
                <a:spcPct val="0"/>
              </a:spcAft>
              <a:defRPr sz="3200">
                <a:solidFill>
                  <a:srgbClr val="000000"/>
                </a:solidFill>
                <a:latin typeface="Arial" panose="020B0604020202020204" pitchFamily="34" charset="0"/>
              </a:defRPr>
            </a:lvl7pPr>
            <a:lvl8pPr marL="3429000" indent="-228600" eaLnBrk="0" fontAlgn="base" hangingPunct="0">
              <a:spcBef>
                <a:spcPct val="0"/>
              </a:spcBef>
              <a:spcAft>
                <a:spcPct val="0"/>
              </a:spcAft>
              <a:defRPr sz="3200">
                <a:solidFill>
                  <a:srgbClr val="000000"/>
                </a:solidFill>
                <a:latin typeface="Arial" panose="020B0604020202020204" pitchFamily="34" charset="0"/>
              </a:defRPr>
            </a:lvl8pPr>
            <a:lvl9pPr marL="3886200" indent="-228600" eaLnBrk="0" fontAlgn="base" hangingPunct="0">
              <a:spcBef>
                <a:spcPct val="0"/>
              </a:spcBef>
              <a:spcAft>
                <a:spcPct val="0"/>
              </a:spcAft>
              <a:defRPr sz="3200">
                <a:solidFill>
                  <a:srgbClr val="000000"/>
                </a:solidFill>
                <a:latin typeface="Arial" panose="020B0604020202020204" pitchFamily="34" charset="0"/>
              </a:defRPr>
            </a:lvl9pPr>
          </a:lstStyle>
          <a:p>
            <a:fld id="{23582EF4-A716-4CE0-A9A6-07948FC29794}" type="slidenum">
              <a:rPr lang="en-GB" altLang="en-US" sz="1200" smtClean="0">
                <a:solidFill>
                  <a:schemeClr val="tx1"/>
                </a:solidFill>
              </a:rPr>
              <a:pPr/>
              <a:t>3</a:t>
            </a:fld>
            <a:endParaRPr lang="en-GB" altLang="en-US" sz="1200" smtClean="0">
              <a:solidFill>
                <a:schemeClr val="tx1"/>
              </a:solidFill>
            </a:endParaRPr>
          </a:p>
        </p:txBody>
      </p:sp>
    </p:spTree>
    <p:extLst>
      <p:ext uri="{BB962C8B-B14F-4D97-AF65-F5344CB8AC3E}">
        <p14:creationId xmlns:p14="http://schemas.microsoft.com/office/powerpoint/2010/main" val="276737529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2" descr="HM Treasury"/>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1825" y="549275"/>
            <a:ext cx="1474788" cy="669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0179" name="Rectangle 1027"/>
          <p:cNvSpPr>
            <a:spLocks noGrp="1" noChangeArrowheads="1"/>
          </p:cNvSpPr>
          <p:nvPr>
            <p:ph type="ctrTitle"/>
          </p:nvPr>
        </p:nvSpPr>
        <p:spPr>
          <a:xfrm>
            <a:off x="577850" y="1969096"/>
            <a:ext cx="5959326" cy="707886"/>
          </a:xfrm>
          <a:solidFill>
            <a:schemeClr val="bg1"/>
          </a:solidFill>
          <a:ln w="9525">
            <a:noFill/>
            <a:miter lim="800000"/>
            <a:headEnd/>
            <a:tailEnd/>
          </a:ln>
          <a:effectLst>
            <a:outerShdw dist="38100" dir="5400000" algn="ctr" rotWithShape="0">
              <a:schemeClr val="tx2"/>
            </a:outerShdw>
          </a:effectLst>
        </p:spPr>
        <p:txBody>
          <a:bodyPr lIns="90000" rIns="360000">
            <a:spAutoFit/>
          </a:bodyPr>
          <a:lstStyle>
            <a:lvl1pPr marL="0" indent="0" algn="l" rtl="0" eaLnBrk="0" fontAlgn="base" hangingPunct="0">
              <a:lnSpc>
                <a:spcPts val="2400"/>
              </a:lnSpc>
              <a:spcBef>
                <a:spcPct val="50000"/>
              </a:spcBef>
              <a:spcAft>
                <a:spcPct val="0"/>
              </a:spcAft>
              <a:buSzPct val="85000"/>
              <a:buFont typeface="Arial" charset="0"/>
              <a:defRPr lang="en-US" sz="2800" b="1" u="none">
                <a:solidFill>
                  <a:srgbClr val="C41200"/>
                </a:solidFill>
                <a:latin typeface="+mj-lt"/>
                <a:ea typeface="+mn-ea"/>
                <a:cs typeface="+mn-cs"/>
              </a:defRPr>
            </a:lvl1pPr>
          </a:lstStyle>
          <a:p>
            <a:r>
              <a:rPr lang="en-US" smtClean="0"/>
              <a:t>Click to edit Master title style</a:t>
            </a:r>
            <a:endParaRPr lang="en-US"/>
          </a:p>
        </p:txBody>
      </p:sp>
      <p:sp>
        <p:nvSpPr>
          <p:cNvPr id="50182" name="Rectangle 1030"/>
          <p:cNvSpPr>
            <a:spLocks noGrp="1" noChangeArrowheads="1"/>
          </p:cNvSpPr>
          <p:nvPr>
            <p:ph type="subTitle" sz="quarter" idx="1"/>
          </p:nvPr>
        </p:nvSpPr>
        <p:spPr>
          <a:xfrm>
            <a:off x="660400" y="3068960"/>
            <a:ext cx="5876776" cy="396875"/>
          </a:xfrm>
        </p:spPr>
        <p:txBody>
          <a:bodyPr>
            <a:spAutoFit/>
          </a:bodyPr>
          <a:lstStyle>
            <a:lvl1pPr marL="0" indent="0" algn="l">
              <a:defRPr sz="2400">
                <a:solidFill>
                  <a:srgbClr val="C41200"/>
                </a:solidFill>
              </a:defRPr>
            </a:lvl1pPr>
          </a:lstStyle>
          <a:p>
            <a:r>
              <a:rPr lang="en-US" smtClean="0"/>
              <a:t>Click to edit Master subtitle style</a:t>
            </a:r>
            <a:endParaRPr lang="en-GB"/>
          </a:p>
        </p:txBody>
      </p:sp>
    </p:spTree>
    <p:extLst>
      <p:ext uri="{BB962C8B-B14F-4D97-AF65-F5344CB8AC3E}">
        <p14:creationId xmlns:p14="http://schemas.microsoft.com/office/powerpoint/2010/main" val="26547315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10" name="Title 9"/>
          <p:cNvSpPr>
            <a:spLocks noGrp="1"/>
          </p:cNvSpPr>
          <p:nvPr>
            <p:ph type="title"/>
          </p:nvPr>
        </p:nvSpPr>
        <p:spPr/>
        <p:txBody>
          <a:bodyPr/>
          <a:lstStyle/>
          <a:p>
            <a:r>
              <a:rPr lang="en-US" smtClean="0"/>
              <a:t>Click to edit Master title style</a:t>
            </a:r>
            <a:endParaRPr lang="en-GB"/>
          </a:p>
        </p:txBody>
      </p:sp>
      <p:sp>
        <p:nvSpPr>
          <p:cNvPr id="4" name="Rectangle 7"/>
          <p:cNvSpPr>
            <a:spLocks noGrp="1" noChangeArrowheads="1"/>
          </p:cNvSpPr>
          <p:nvPr>
            <p:ph type="sldNum" sz="quarter" idx="10"/>
          </p:nvPr>
        </p:nvSpPr>
        <p:spPr>
          <a:ln/>
        </p:spPr>
        <p:txBody>
          <a:bodyPr/>
          <a:lstStyle>
            <a:lvl1pPr>
              <a:defRPr/>
            </a:lvl1pPr>
          </a:lstStyle>
          <a:p>
            <a:pPr>
              <a:defRPr/>
            </a:pPr>
            <a:fld id="{A62D3EFB-C398-4FEE-8CB9-488C3CEEDA26}" type="slidenum">
              <a:rPr lang="en-US"/>
              <a:pPr>
                <a:defRPr/>
              </a:pPr>
              <a:t>‹#›</a:t>
            </a:fld>
            <a:endParaRPr lang="en-US"/>
          </a:p>
        </p:txBody>
      </p:sp>
    </p:spTree>
    <p:extLst>
      <p:ext uri="{BB962C8B-B14F-4D97-AF65-F5344CB8AC3E}">
        <p14:creationId xmlns:p14="http://schemas.microsoft.com/office/powerpoint/2010/main" val="371053254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9159" name="Rectangle 7"/>
          <p:cNvSpPr>
            <a:spLocks noGrp="1" noChangeArrowheads="1"/>
          </p:cNvSpPr>
          <p:nvPr>
            <p:ph type="sldNum" sz="quarter" idx="4"/>
          </p:nvPr>
        </p:nvSpPr>
        <p:spPr bwMode="auto">
          <a:xfrm>
            <a:off x="8832850" y="6400800"/>
            <a:ext cx="660400" cy="196850"/>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lgn="r" eaLnBrk="1" hangingPunct="1">
              <a:spcBef>
                <a:spcPct val="0"/>
              </a:spcBef>
              <a:buSzTx/>
              <a:buFontTx/>
              <a:buNone/>
              <a:defRPr sz="1400">
                <a:solidFill>
                  <a:srgbClr val="C41200"/>
                </a:solidFill>
                <a:latin typeface="Arial" charset="0"/>
              </a:defRPr>
            </a:lvl1pPr>
          </a:lstStyle>
          <a:p>
            <a:pPr>
              <a:defRPr/>
            </a:pPr>
            <a:fld id="{F290C327-E5F6-4F82-BA11-5E52EF71145A}" type="slidenum">
              <a:rPr lang="en-US"/>
              <a:pPr>
                <a:defRPr/>
              </a:pPr>
              <a:t>‹#›</a:t>
            </a:fld>
            <a:endParaRPr lang="en-US"/>
          </a:p>
        </p:txBody>
      </p:sp>
      <p:sp>
        <p:nvSpPr>
          <p:cNvPr id="1027" name="Rectangle 11" descr="Large confetti"/>
          <p:cNvSpPr>
            <a:spLocks noGrp="1" noChangeArrowheads="1"/>
          </p:cNvSpPr>
          <p:nvPr>
            <p:ph type="title"/>
          </p:nvPr>
        </p:nvSpPr>
        <p:spPr bwMode="auto">
          <a:xfrm>
            <a:off x="577850" y="260350"/>
            <a:ext cx="87503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en-US" smtClean="0"/>
              <a:t>Click to edit Master title style</a:t>
            </a:r>
          </a:p>
        </p:txBody>
      </p:sp>
      <p:sp>
        <p:nvSpPr>
          <p:cNvPr id="1028" name="Rectangle 12"/>
          <p:cNvSpPr>
            <a:spLocks noGrp="1" noChangeArrowheads="1"/>
          </p:cNvSpPr>
          <p:nvPr>
            <p:ph type="body" idx="1"/>
          </p:nvPr>
        </p:nvSpPr>
        <p:spPr bwMode="auto">
          <a:xfrm>
            <a:off x="577850" y="1268413"/>
            <a:ext cx="8750300" cy="4897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9" name="Line 8"/>
          <p:cNvSpPr>
            <a:spLocks noChangeShapeType="1"/>
          </p:cNvSpPr>
          <p:nvPr/>
        </p:nvSpPr>
        <p:spPr bwMode="auto">
          <a:xfrm>
            <a:off x="0" y="1052513"/>
            <a:ext cx="9906000" cy="0"/>
          </a:xfrm>
          <a:prstGeom prst="line">
            <a:avLst/>
          </a:prstGeom>
          <a:noFill/>
          <a:ln w="38100">
            <a:solidFill>
              <a:schemeClr val="tx2"/>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030" name="Line 8"/>
          <p:cNvSpPr>
            <a:spLocks noChangeShapeType="1"/>
          </p:cNvSpPr>
          <p:nvPr/>
        </p:nvSpPr>
        <p:spPr bwMode="auto">
          <a:xfrm>
            <a:off x="0" y="6308725"/>
            <a:ext cx="9906000" cy="0"/>
          </a:xfrm>
          <a:prstGeom prst="line">
            <a:avLst/>
          </a:prstGeom>
          <a:noFill/>
          <a:ln w="19050">
            <a:solidFill>
              <a:schemeClr val="tx2"/>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pic>
        <p:nvPicPr>
          <p:cNvPr id="1031" name="Picture 10" descr="Treasury_1805_DIGI_AW.pn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631825" y="6381750"/>
            <a:ext cx="1701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301" r:id="rId1"/>
    <p:sldLayoutId id="2147484300" r:id="rId2"/>
  </p:sldLayoutIdLst>
  <p:hf hdr="0" dt="0"/>
  <p:txStyles>
    <p:titleStyle>
      <a:lvl1pPr algn="l" rtl="0" eaLnBrk="1" fontAlgn="base" hangingPunct="1">
        <a:spcBef>
          <a:spcPct val="0"/>
        </a:spcBef>
        <a:spcAft>
          <a:spcPct val="0"/>
        </a:spcAft>
        <a:defRPr sz="2400">
          <a:solidFill>
            <a:srgbClr val="C41200"/>
          </a:solidFill>
          <a:latin typeface="+mj-lt"/>
          <a:ea typeface="+mj-ea"/>
          <a:cs typeface="+mj-cs"/>
        </a:defRPr>
      </a:lvl1pPr>
      <a:lvl2pPr algn="l" rtl="0" eaLnBrk="1" fontAlgn="base" hangingPunct="1">
        <a:spcBef>
          <a:spcPct val="0"/>
        </a:spcBef>
        <a:spcAft>
          <a:spcPct val="0"/>
        </a:spcAft>
        <a:defRPr sz="2400">
          <a:solidFill>
            <a:srgbClr val="C41200"/>
          </a:solidFill>
          <a:latin typeface="Arial Black" pitchFamily="34" charset="0"/>
        </a:defRPr>
      </a:lvl2pPr>
      <a:lvl3pPr algn="l" rtl="0" eaLnBrk="1" fontAlgn="base" hangingPunct="1">
        <a:spcBef>
          <a:spcPct val="0"/>
        </a:spcBef>
        <a:spcAft>
          <a:spcPct val="0"/>
        </a:spcAft>
        <a:defRPr sz="2400">
          <a:solidFill>
            <a:srgbClr val="C41200"/>
          </a:solidFill>
          <a:latin typeface="Arial Black" pitchFamily="34" charset="0"/>
        </a:defRPr>
      </a:lvl3pPr>
      <a:lvl4pPr algn="l" rtl="0" eaLnBrk="1" fontAlgn="base" hangingPunct="1">
        <a:spcBef>
          <a:spcPct val="0"/>
        </a:spcBef>
        <a:spcAft>
          <a:spcPct val="0"/>
        </a:spcAft>
        <a:defRPr sz="2400">
          <a:solidFill>
            <a:srgbClr val="C41200"/>
          </a:solidFill>
          <a:latin typeface="Arial Black" pitchFamily="34" charset="0"/>
        </a:defRPr>
      </a:lvl4pPr>
      <a:lvl5pPr algn="l" rtl="0" eaLnBrk="1" fontAlgn="base" hangingPunct="1">
        <a:spcBef>
          <a:spcPct val="0"/>
        </a:spcBef>
        <a:spcAft>
          <a:spcPct val="0"/>
        </a:spcAft>
        <a:defRPr sz="2400">
          <a:solidFill>
            <a:srgbClr val="C41200"/>
          </a:solidFill>
          <a:latin typeface="Arial Black" pitchFamily="34" charset="0"/>
        </a:defRPr>
      </a:lvl5pPr>
      <a:lvl6pPr marL="457200" algn="l" rtl="0" eaLnBrk="1" fontAlgn="base" hangingPunct="1">
        <a:spcBef>
          <a:spcPct val="0"/>
        </a:spcBef>
        <a:spcAft>
          <a:spcPct val="0"/>
        </a:spcAft>
        <a:defRPr sz="2400">
          <a:solidFill>
            <a:srgbClr val="C41200"/>
          </a:solidFill>
          <a:latin typeface="Arial Black" pitchFamily="34" charset="0"/>
        </a:defRPr>
      </a:lvl6pPr>
      <a:lvl7pPr marL="914400" algn="l" rtl="0" eaLnBrk="1" fontAlgn="base" hangingPunct="1">
        <a:spcBef>
          <a:spcPct val="0"/>
        </a:spcBef>
        <a:spcAft>
          <a:spcPct val="0"/>
        </a:spcAft>
        <a:defRPr sz="2400">
          <a:solidFill>
            <a:srgbClr val="C41200"/>
          </a:solidFill>
          <a:latin typeface="Arial Black" pitchFamily="34" charset="0"/>
        </a:defRPr>
      </a:lvl7pPr>
      <a:lvl8pPr marL="1371600" algn="l" rtl="0" eaLnBrk="1" fontAlgn="base" hangingPunct="1">
        <a:spcBef>
          <a:spcPct val="0"/>
        </a:spcBef>
        <a:spcAft>
          <a:spcPct val="0"/>
        </a:spcAft>
        <a:defRPr sz="2400">
          <a:solidFill>
            <a:srgbClr val="C41200"/>
          </a:solidFill>
          <a:latin typeface="Arial Black" pitchFamily="34" charset="0"/>
        </a:defRPr>
      </a:lvl8pPr>
      <a:lvl9pPr marL="1828800" algn="l" rtl="0" eaLnBrk="1" fontAlgn="base" hangingPunct="1">
        <a:spcBef>
          <a:spcPct val="0"/>
        </a:spcBef>
        <a:spcAft>
          <a:spcPct val="0"/>
        </a:spcAft>
        <a:defRPr sz="2400">
          <a:solidFill>
            <a:srgbClr val="C41200"/>
          </a:solidFill>
          <a:latin typeface="Arial Black" pitchFamily="34" charset="0"/>
        </a:defRPr>
      </a:lvl9pPr>
    </p:titleStyle>
    <p:bodyStyle>
      <a:lvl1pPr marL="514350" indent="-514350" algn="l" rtl="0" eaLnBrk="1" fontAlgn="base" hangingPunct="1">
        <a:lnSpc>
          <a:spcPts val="2400"/>
        </a:lnSpc>
        <a:spcBef>
          <a:spcPct val="50000"/>
        </a:spcBef>
        <a:spcAft>
          <a:spcPct val="0"/>
        </a:spcAft>
        <a:buSzPct val="85000"/>
        <a:buFont typeface="Arial" panose="020B0604020202020204" pitchFamily="34" charset="0"/>
        <a:defRPr sz="2000">
          <a:solidFill>
            <a:schemeClr val="tx1"/>
          </a:solidFill>
          <a:latin typeface="+mn-lt"/>
          <a:ea typeface="+mn-ea"/>
          <a:cs typeface="+mn-cs"/>
        </a:defRPr>
      </a:lvl1pPr>
      <a:lvl2pPr marL="1085850" indent="-381000" algn="l" rtl="0" eaLnBrk="1" fontAlgn="base" hangingPunct="1">
        <a:spcBef>
          <a:spcPct val="0"/>
        </a:spcBef>
        <a:spcAft>
          <a:spcPct val="0"/>
        </a:spcAft>
        <a:defRPr sz="2000">
          <a:solidFill>
            <a:schemeClr val="tx1"/>
          </a:solidFill>
          <a:latin typeface="+mn-lt"/>
          <a:cs typeface="Arial" charset="0"/>
        </a:defRPr>
      </a:lvl2pPr>
      <a:lvl3pPr marL="1638300" indent="-457200" algn="l" rtl="0" eaLnBrk="1" fontAlgn="base" hangingPunct="1">
        <a:lnSpc>
          <a:spcPts val="2400"/>
        </a:lnSpc>
        <a:spcBef>
          <a:spcPct val="50000"/>
        </a:spcBef>
        <a:spcAft>
          <a:spcPct val="0"/>
        </a:spcAft>
        <a:buChar char="•"/>
        <a:defRPr sz="2000">
          <a:solidFill>
            <a:schemeClr val="tx1"/>
          </a:solidFill>
          <a:latin typeface="+mn-lt"/>
          <a:cs typeface="Arial" charset="0"/>
        </a:defRPr>
      </a:lvl3pPr>
      <a:lvl4pPr marL="2209800" indent="-381000" algn="l" rtl="0" eaLnBrk="1" fontAlgn="base" hangingPunct="1">
        <a:lnSpc>
          <a:spcPts val="2400"/>
        </a:lnSpc>
        <a:spcBef>
          <a:spcPct val="50000"/>
        </a:spcBef>
        <a:spcAft>
          <a:spcPct val="0"/>
        </a:spcAft>
        <a:buChar char="•"/>
        <a:defRPr sz="2000">
          <a:solidFill>
            <a:schemeClr val="tx1"/>
          </a:solidFill>
          <a:latin typeface="+mn-lt"/>
          <a:cs typeface="Arial" charset="0"/>
        </a:defRPr>
      </a:lvl4pPr>
      <a:lvl5pPr marL="2781300" indent="-381000" algn="l" rtl="0" eaLnBrk="1" fontAlgn="base" hangingPunct="1">
        <a:lnSpc>
          <a:spcPts val="2400"/>
        </a:lnSpc>
        <a:spcBef>
          <a:spcPct val="50000"/>
        </a:spcBef>
        <a:spcAft>
          <a:spcPct val="0"/>
        </a:spcAft>
        <a:buChar char="•"/>
        <a:defRPr sz="2000">
          <a:solidFill>
            <a:schemeClr val="tx1"/>
          </a:solidFill>
          <a:latin typeface="+mn-lt"/>
          <a:cs typeface="Arial" charset="0"/>
        </a:defRPr>
      </a:lvl5pPr>
      <a:lvl6pPr marL="3238500" indent="-381000" algn="l" rtl="0" eaLnBrk="1" fontAlgn="base" hangingPunct="1">
        <a:lnSpc>
          <a:spcPts val="2400"/>
        </a:lnSpc>
        <a:spcBef>
          <a:spcPct val="50000"/>
        </a:spcBef>
        <a:spcAft>
          <a:spcPct val="0"/>
        </a:spcAft>
        <a:buChar char="•"/>
        <a:defRPr sz="2000">
          <a:solidFill>
            <a:schemeClr val="tx1"/>
          </a:solidFill>
          <a:latin typeface="+mn-lt"/>
          <a:cs typeface="Arial" charset="0"/>
        </a:defRPr>
      </a:lvl6pPr>
      <a:lvl7pPr marL="3695700" indent="-381000" algn="l" rtl="0" eaLnBrk="1" fontAlgn="base" hangingPunct="1">
        <a:lnSpc>
          <a:spcPts val="2400"/>
        </a:lnSpc>
        <a:spcBef>
          <a:spcPct val="50000"/>
        </a:spcBef>
        <a:spcAft>
          <a:spcPct val="0"/>
        </a:spcAft>
        <a:buChar char="•"/>
        <a:defRPr sz="2000">
          <a:solidFill>
            <a:schemeClr val="tx1"/>
          </a:solidFill>
          <a:latin typeface="+mn-lt"/>
          <a:cs typeface="Arial" charset="0"/>
        </a:defRPr>
      </a:lvl7pPr>
      <a:lvl8pPr marL="4152900" indent="-381000" algn="l" rtl="0" eaLnBrk="1" fontAlgn="base" hangingPunct="1">
        <a:lnSpc>
          <a:spcPts val="2400"/>
        </a:lnSpc>
        <a:spcBef>
          <a:spcPct val="50000"/>
        </a:spcBef>
        <a:spcAft>
          <a:spcPct val="0"/>
        </a:spcAft>
        <a:buChar char="•"/>
        <a:defRPr sz="2000">
          <a:solidFill>
            <a:schemeClr val="tx1"/>
          </a:solidFill>
          <a:latin typeface="+mn-lt"/>
          <a:cs typeface="Arial" charset="0"/>
        </a:defRPr>
      </a:lvl8pPr>
      <a:lvl9pPr marL="4610100" indent="-381000" algn="l" rtl="0" eaLnBrk="1" fontAlgn="base" hangingPunct="1">
        <a:lnSpc>
          <a:spcPts val="2400"/>
        </a:lnSpc>
        <a:spcBef>
          <a:spcPct val="50000"/>
        </a:spcBef>
        <a:spcAft>
          <a:spcPct val="0"/>
        </a:spcAft>
        <a:buChar char="•"/>
        <a:defRPr sz="2000">
          <a:solidFill>
            <a:schemeClr val="tx1"/>
          </a:solidFill>
          <a:latin typeface="+mn-lt"/>
          <a:cs typeface="Arial"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descr="Large confetti"/>
          <p:cNvSpPr>
            <a:spLocks noGrp="1"/>
          </p:cNvSpPr>
          <p:nvPr>
            <p:ph type="ctrTitle"/>
          </p:nvPr>
        </p:nvSpPr>
        <p:spPr>
          <a:xfrm>
            <a:off x="577850" y="1950942"/>
            <a:ext cx="5959475" cy="725583"/>
          </a:xfrm>
          <a:ln/>
        </p:spPr>
        <p:txBody>
          <a:bodyPr/>
          <a:lstStyle/>
          <a:p>
            <a:pPr>
              <a:defRPr/>
            </a:pPr>
            <a:r>
              <a:rPr lang="en-GB" dirty="0" smtClean="0"/>
              <a:t>The inversion experience in the US and the UK</a:t>
            </a:r>
            <a:endParaRPr lang="en-GB" dirty="0"/>
          </a:p>
        </p:txBody>
      </p:sp>
      <p:sp>
        <p:nvSpPr>
          <p:cNvPr id="5123" name="Subtitle 5"/>
          <p:cNvSpPr>
            <a:spLocks noGrp="1"/>
          </p:cNvSpPr>
          <p:nvPr>
            <p:ph type="subTitle" sz="quarter" idx="1"/>
          </p:nvPr>
        </p:nvSpPr>
        <p:spPr>
          <a:xfrm>
            <a:off x="660400" y="3068638"/>
            <a:ext cx="5876925" cy="2862322"/>
          </a:xfrm>
        </p:spPr>
        <p:txBody>
          <a:bodyPr/>
          <a:lstStyle/>
          <a:p>
            <a:r>
              <a:rPr lang="en-US" altLang="en-US" dirty="0" smtClean="0"/>
              <a:t>Mike Williams</a:t>
            </a:r>
          </a:p>
          <a:p>
            <a:r>
              <a:rPr lang="en-US" altLang="en-US" dirty="0" smtClean="0"/>
              <a:t>Director Business and International Tax</a:t>
            </a:r>
          </a:p>
          <a:p>
            <a:r>
              <a:rPr lang="en-US" altLang="en-US" dirty="0" smtClean="0"/>
              <a:t>HM Treasury, UK</a:t>
            </a:r>
          </a:p>
          <a:p>
            <a:endParaRPr lang="en-US" altLang="en-US" dirty="0"/>
          </a:p>
          <a:p>
            <a:r>
              <a:rPr lang="en-US" altLang="en-US" dirty="0" smtClean="0"/>
              <a:t>International Tax Policy Forum</a:t>
            </a:r>
          </a:p>
          <a:p>
            <a:r>
              <a:rPr lang="en-US" altLang="en-US" dirty="0" smtClean="0"/>
              <a:t>Washington DC, 23 January 2015</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descr="Large confetti"/>
          <p:cNvSpPr>
            <a:spLocks noGrp="1"/>
          </p:cNvSpPr>
          <p:nvPr>
            <p:ph type="title"/>
          </p:nvPr>
        </p:nvSpPr>
        <p:spPr/>
        <p:txBody>
          <a:bodyPr/>
          <a:lstStyle/>
          <a:p>
            <a:r>
              <a:rPr lang="en-US" altLang="en-US" dirty="0" smtClean="0"/>
              <a:t>Structure</a:t>
            </a:r>
          </a:p>
        </p:txBody>
      </p:sp>
      <p:sp>
        <p:nvSpPr>
          <p:cNvPr id="7171" name="Content Placeholder 2"/>
          <p:cNvSpPr>
            <a:spLocks noGrp="1"/>
          </p:cNvSpPr>
          <p:nvPr>
            <p:ph idx="1"/>
          </p:nvPr>
        </p:nvSpPr>
        <p:spPr/>
        <p:txBody>
          <a:bodyPr/>
          <a:lstStyle/>
          <a:p>
            <a:pPr>
              <a:buFont typeface="Arial" panose="020B0604020202020204" pitchFamily="34" charset="0"/>
              <a:buChar char="•"/>
            </a:pPr>
            <a:r>
              <a:rPr lang="en-US" altLang="en-US" sz="2800" dirty="0" smtClean="0"/>
              <a:t>Company residence in the UK</a:t>
            </a:r>
          </a:p>
          <a:p>
            <a:pPr>
              <a:buFont typeface="Arial" panose="020B0604020202020204" pitchFamily="34" charset="0"/>
              <a:buChar char="•"/>
            </a:pPr>
            <a:r>
              <a:rPr lang="en-US" altLang="en-US" sz="2800" dirty="0" smtClean="0"/>
              <a:t>Controlled foreign company rules</a:t>
            </a:r>
          </a:p>
          <a:p>
            <a:pPr lvl="1">
              <a:buFont typeface="Arial" panose="020B0604020202020204" pitchFamily="34" charset="0"/>
              <a:buChar char="•"/>
            </a:pPr>
            <a:r>
              <a:rPr lang="en-US" altLang="en-US" sz="2800" dirty="0" smtClean="0"/>
              <a:t>UK test for residence</a:t>
            </a:r>
          </a:p>
          <a:p>
            <a:pPr lvl="1">
              <a:buFont typeface="Arial" panose="020B0604020202020204" pitchFamily="34" charset="0"/>
              <a:buChar char="•"/>
            </a:pPr>
            <a:r>
              <a:rPr lang="en-US" altLang="en-US" sz="2800" dirty="0" smtClean="0"/>
              <a:t>“Central management and control”</a:t>
            </a:r>
          </a:p>
          <a:p>
            <a:pPr lvl="1">
              <a:buFont typeface="Arial" panose="020B0604020202020204" pitchFamily="34" charset="0"/>
              <a:buChar char="•"/>
            </a:pPr>
            <a:r>
              <a:rPr lang="en-US" altLang="en-US" sz="2800" dirty="0" smtClean="0"/>
              <a:t>Effective management</a:t>
            </a:r>
          </a:p>
          <a:p>
            <a:pPr>
              <a:buFont typeface="Arial" panose="020B0604020202020204" pitchFamily="34" charset="0"/>
              <a:buChar char="•"/>
            </a:pPr>
            <a:r>
              <a:rPr lang="en-US" altLang="en-US" sz="2800" dirty="0" smtClean="0"/>
              <a:t>Controlled foreign company rules</a:t>
            </a:r>
          </a:p>
          <a:p>
            <a:pPr>
              <a:buFont typeface="Arial" panose="020B0604020202020204" pitchFamily="34" charset="0"/>
              <a:buChar char="•"/>
            </a:pPr>
            <a:r>
              <a:rPr lang="en-US" altLang="en-US" sz="2800" dirty="0" smtClean="0"/>
              <a:t>Migrations from and into the UK</a:t>
            </a:r>
          </a:p>
          <a:p>
            <a:pPr>
              <a:buFont typeface="Arial" panose="020B0604020202020204" pitchFamily="34" charset="0"/>
              <a:buChar char="•"/>
            </a:pPr>
            <a:endParaRPr lang="en-US" altLang="en-US" sz="2800" dirty="0" smtClean="0"/>
          </a:p>
          <a:p>
            <a:pPr>
              <a:buFont typeface="Arial" panose="020B0604020202020204" pitchFamily="34" charset="0"/>
              <a:buChar char="•"/>
            </a:pPr>
            <a:endParaRPr lang="en-US" altLang="en-US" dirty="0" smtClean="0"/>
          </a:p>
        </p:txBody>
      </p:sp>
      <p:sp>
        <p:nvSpPr>
          <p:cNvPr id="7172" name="Slide Number Placeholder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rgbClr val="000000"/>
                </a:solidFill>
                <a:latin typeface="Arial" panose="020B0604020202020204" pitchFamily="34" charset="0"/>
              </a:defRPr>
            </a:lvl1pPr>
            <a:lvl2pPr marL="742950" indent="-285750">
              <a:defRPr sz="3200">
                <a:solidFill>
                  <a:srgbClr val="000000"/>
                </a:solidFill>
                <a:latin typeface="Arial" panose="020B0604020202020204" pitchFamily="34" charset="0"/>
              </a:defRPr>
            </a:lvl2pPr>
            <a:lvl3pPr marL="1143000" indent="-228600">
              <a:defRPr sz="3200">
                <a:solidFill>
                  <a:srgbClr val="000000"/>
                </a:solidFill>
                <a:latin typeface="Arial" panose="020B0604020202020204" pitchFamily="34" charset="0"/>
              </a:defRPr>
            </a:lvl3pPr>
            <a:lvl4pPr marL="1600200" indent="-228600">
              <a:defRPr sz="3200">
                <a:solidFill>
                  <a:srgbClr val="000000"/>
                </a:solidFill>
                <a:latin typeface="Arial" panose="020B0604020202020204" pitchFamily="34" charset="0"/>
              </a:defRPr>
            </a:lvl4pPr>
            <a:lvl5pPr marL="2057400" indent="-228600">
              <a:defRPr sz="3200">
                <a:solidFill>
                  <a:srgbClr val="000000"/>
                </a:solidFill>
                <a:latin typeface="Arial" panose="020B0604020202020204" pitchFamily="34" charset="0"/>
              </a:defRPr>
            </a:lvl5pPr>
            <a:lvl6pPr marL="2514600" indent="-228600" eaLnBrk="0" fontAlgn="base" hangingPunct="0">
              <a:spcBef>
                <a:spcPct val="0"/>
              </a:spcBef>
              <a:spcAft>
                <a:spcPct val="0"/>
              </a:spcAft>
              <a:defRPr sz="3200">
                <a:solidFill>
                  <a:srgbClr val="000000"/>
                </a:solidFill>
                <a:latin typeface="Arial" panose="020B0604020202020204" pitchFamily="34" charset="0"/>
              </a:defRPr>
            </a:lvl6pPr>
            <a:lvl7pPr marL="2971800" indent="-228600" eaLnBrk="0" fontAlgn="base" hangingPunct="0">
              <a:spcBef>
                <a:spcPct val="0"/>
              </a:spcBef>
              <a:spcAft>
                <a:spcPct val="0"/>
              </a:spcAft>
              <a:defRPr sz="3200">
                <a:solidFill>
                  <a:srgbClr val="000000"/>
                </a:solidFill>
                <a:latin typeface="Arial" panose="020B0604020202020204" pitchFamily="34" charset="0"/>
              </a:defRPr>
            </a:lvl7pPr>
            <a:lvl8pPr marL="3429000" indent="-228600" eaLnBrk="0" fontAlgn="base" hangingPunct="0">
              <a:spcBef>
                <a:spcPct val="0"/>
              </a:spcBef>
              <a:spcAft>
                <a:spcPct val="0"/>
              </a:spcAft>
              <a:defRPr sz="3200">
                <a:solidFill>
                  <a:srgbClr val="000000"/>
                </a:solidFill>
                <a:latin typeface="Arial" panose="020B0604020202020204" pitchFamily="34" charset="0"/>
              </a:defRPr>
            </a:lvl8pPr>
            <a:lvl9pPr marL="3886200" indent="-228600" eaLnBrk="0" fontAlgn="base" hangingPunct="0">
              <a:spcBef>
                <a:spcPct val="0"/>
              </a:spcBef>
              <a:spcAft>
                <a:spcPct val="0"/>
              </a:spcAft>
              <a:defRPr sz="3200">
                <a:solidFill>
                  <a:srgbClr val="000000"/>
                </a:solidFill>
                <a:latin typeface="Arial" panose="020B0604020202020204" pitchFamily="34" charset="0"/>
              </a:defRPr>
            </a:lvl9pPr>
          </a:lstStyle>
          <a:p>
            <a:fld id="{6703EED2-9B4D-44A7-9F7A-82E33CD9689C}" type="slidenum">
              <a:rPr lang="en-US" altLang="en-US" sz="1400" smtClean="0">
                <a:solidFill>
                  <a:srgbClr val="C41200"/>
                </a:solidFill>
              </a:rPr>
              <a:pPr/>
              <a:t>2</a:t>
            </a:fld>
            <a:endParaRPr lang="en-US" altLang="en-US" sz="1400" smtClean="0">
              <a:solidFill>
                <a:srgbClr val="C4120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descr="Large confetti"/>
          <p:cNvSpPr>
            <a:spLocks noGrp="1"/>
          </p:cNvSpPr>
          <p:nvPr>
            <p:ph type="title"/>
          </p:nvPr>
        </p:nvSpPr>
        <p:spPr/>
        <p:txBody>
          <a:bodyPr/>
          <a:lstStyle/>
          <a:p>
            <a:r>
              <a:rPr lang="en-US" altLang="en-US" dirty="0" smtClean="0"/>
              <a:t>UK test for residence</a:t>
            </a:r>
          </a:p>
        </p:txBody>
      </p:sp>
      <p:sp>
        <p:nvSpPr>
          <p:cNvPr id="9219" name="Content Placeholder 2"/>
          <p:cNvSpPr>
            <a:spLocks noGrp="1"/>
          </p:cNvSpPr>
          <p:nvPr>
            <p:ph idx="1"/>
          </p:nvPr>
        </p:nvSpPr>
        <p:spPr/>
        <p:txBody>
          <a:bodyPr/>
          <a:lstStyle/>
          <a:p>
            <a:pPr>
              <a:buFont typeface="Arial" panose="020B0604020202020204" pitchFamily="34" charset="0"/>
              <a:buChar char="•"/>
            </a:pPr>
            <a:r>
              <a:rPr lang="en-US" altLang="en-US" sz="2800" dirty="0"/>
              <a:t>T</a:t>
            </a:r>
            <a:r>
              <a:rPr lang="en-US" altLang="en-US" sz="2800" dirty="0" smtClean="0"/>
              <a:t>raditionally based solely on place of “central management and control”, and blind to where a company was incorporated</a:t>
            </a:r>
          </a:p>
          <a:p>
            <a:pPr>
              <a:buFont typeface="Arial" panose="020B0604020202020204" pitchFamily="34" charset="0"/>
              <a:buChar char="•"/>
            </a:pPr>
            <a:r>
              <a:rPr lang="en-US" altLang="en-US" sz="2800" dirty="0" smtClean="0"/>
              <a:t>Expanded to cover incorporation in the UK from 1988</a:t>
            </a:r>
          </a:p>
          <a:p>
            <a:pPr>
              <a:buFont typeface="Arial" panose="020B0604020202020204" pitchFamily="34" charset="0"/>
              <a:buChar char="•"/>
            </a:pPr>
            <a:r>
              <a:rPr lang="en-US" altLang="en-US" sz="2800" dirty="0" smtClean="0"/>
              <a:t>Tax treaties generally break a tie over residence by looking at place of “effective management”</a:t>
            </a:r>
          </a:p>
          <a:p>
            <a:pPr>
              <a:buFont typeface="Arial" panose="020B0604020202020204" pitchFamily="34" charset="0"/>
              <a:buChar char="•"/>
            </a:pPr>
            <a:endParaRPr lang="en-US" altLang="en-US" sz="2800" dirty="0"/>
          </a:p>
          <a:p>
            <a:pPr>
              <a:buFont typeface="Arial" panose="020B0604020202020204" pitchFamily="34" charset="0"/>
              <a:buChar char="•"/>
            </a:pPr>
            <a:endParaRPr lang="en-US" altLang="en-US" sz="2400" dirty="0" smtClean="0"/>
          </a:p>
          <a:p>
            <a:pPr marL="0" indent="0"/>
            <a:r>
              <a:rPr lang="en-US" altLang="en-US" sz="2400" dirty="0" smtClean="0"/>
              <a:t>Memo: Ireland stuck with UK’s traditional approach, but is to align more closely with the UK from 1 January 2015, with grandfathering to 2020</a:t>
            </a:r>
          </a:p>
          <a:p>
            <a:pPr>
              <a:buFont typeface="Arial" panose="020B0604020202020204" pitchFamily="34" charset="0"/>
              <a:buChar char="•"/>
            </a:pPr>
            <a:endParaRPr lang="en-US" altLang="en-US" dirty="0" smtClean="0"/>
          </a:p>
        </p:txBody>
      </p:sp>
      <p:sp>
        <p:nvSpPr>
          <p:cNvPr id="9220" name="Slide Number Placeholder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rgbClr val="000000"/>
                </a:solidFill>
                <a:latin typeface="Arial" panose="020B0604020202020204" pitchFamily="34" charset="0"/>
              </a:defRPr>
            </a:lvl1pPr>
            <a:lvl2pPr marL="742950" indent="-285750">
              <a:defRPr sz="3200">
                <a:solidFill>
                  <a:srgbClr val="000000"/>
                </a:solidFill>
                <a:latin typeface="Arial" panose="020B0604020202020204" pitchFamily="34" charset="0"/>
              </a:defRPr>
            </a:lvl2pPr>
            <a:lvl3pPr marL="1143000" indent="-228600">
              <a:defRPr sz="3200">
                <a:solidFill>
                  <a:srgbClr val="000000"/>
                </a:solidFill>
                <a:latin typeface="Arial" panose="020B0604020202020204" pitchFamily="34" charset="0"/>
              </a:defRPr>
            </a:lvl3pPr>
            <a:lvl4pPr marL="1600200" indent="-228600">
              <a:defRPr sz="3200">
                <a:solidFill>
                  <a:srgbClr val="000000"/>
                </a:solidFill>
                <a:latin typeface="Arial" panose="020B0604020202020204" pitchFamily="34" charset="0"/>
              </a:defRPr>
            </a:lvl4pPr>
            <a:lvl5pPr marL="2057400" indent="-228600">
              <a:defRPr sz="3200">
                <a:solidFill>
                  <a:srgbClr val="000000"/>
                </a:solidFill>
                <a:latin typeface="Arial" panose="020B0604020202020204" pitchFamily="34" charset="0"/>
              </a:defRPr>
            </a:lvl5pPr>
            <a:lvl6pPr marL="2514600" indent="-228600" eaLnBrk="0" fontAlgn="base" hangingPunct="0">
              <a:spcBef>
                <a:spcPct val="0"/>
              </a:spcBef>
              <a:spcAft>
                <a:spcPct val="0"/>
              </a:spcAft>
              <a:defRPr sz="3200">
                <a:solidFill>
                  <a:srgbClr val="000000"/>
                </a:solidFill>
                <a:latin typeface="Arial" panose="020B0604020202020204" pitchFamily="34" charset="0"/>
              </a:defRPr>
            </a:lvl6pPr>
            <a:lvl7pPr marL="2971800" indent="-228600" eaLnBrk="0" fontAlgn="base" hangingPunct="0">
              <a:spcBef>
                <a:spcPct val="0"/>
              </a:spcBef>
              <a:spcAft>
                <a:spcPct val="0"/>
              </a:spcAft>
              <a:defRPr sz="3200">
                <a:solidFill>
                  <a:srgbClr val="000000"/>
                </a:solidFill>
                <a:latin typeface="Arial" panose="020B0604020202020204" pitchFamily="34" charset="0"/>
              </a:defRPr>
            </a:lvl7pPr>
            <a:lvl8pPr marL="3429000" indent="-228600" eaLnBrk="0" fontAlgn="base" hangingPunct="0">
              <a:spcBef>
                <a:spcPct val="0"/>
              </a:spcBef>
              <a:spcAft>
                <a:spcPct val="0"/>
              </a:spcAft>
              <a:defRPr sz="3200">
                <a:solidFill>
                  <a:srgbClr val="000000"/>
                </a:solidFill>
                <a:latin typeface="Arial" panose="020B0604020202020204" pitchFamily="34" charset="0"/>
              </a:defRPr>
            </a:lvl8pPr>
            <a:lvl9pPr marL="3886200" indent="-228600" eaLnBrk="0" fontAlgn="base" hangingPunct="0">
              <a:spcBef>
                <a:spcPct val="0"/>
              </a:spcBef>
              <a:spcAft>
                <a:spcPct val="0"/>
              </a:spcAft>
              <a:defRPr sz="3200">
                <a:solidFill>
                  <a:srgbClr val="000000"/>
                </a:solidFill>
                <a:latin typeface="Arial" panose="020B0604020202020204" pitchFamily="34" charset="0"/>
              </a:defRPr>
            </a:lvl9pPr>
          </a:lstStyle>
          <a:p>
            <a:fld id="{EDA8EA0C-F912-4B18-8E02-C66E16D78E09}" type="slidenum">
              <a:rPr lang="en-US" altLang="en-US" sz="1400" smtClean="0">
                <a:solidFill>
                  <a:srgbClr val="C41200"/>
                </a:solidFill>
              </a:rPr>
              <a:pPr/>
              <a:t>3</a:t>
            </a:fld>
            <a:endParaRPr lang="en-US" altLang="en-US" sz="1400" smtClean="0">
              <a:solidFill>
                <a:srgbClr val="C41200"/>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Font typeface="Arial" panose="020B0604020202020204" pitchFamily="34" charset="0"/>
              <a:buChar char="•"/>
            </a:pPr>
            <a:r>
              <a:rPr lang="en-GB" sz="2800" dirty="0" smtClean="0"/>
              <a:t>Case law test</a:t>
            </a:r>
          </a:p>
          <a:p>
            <a:pPr>
              <a:buFont typeface="Arial" panose="020B0604020202020204" pitchFamily="34" charset="0"/>
              <a:buChar char="•"/>
            </a:pPr>
            <a:r>
              <a:rPr lang="en-GB" sz="2800" dirty="0" smtClean="0"/>
              <a:t>“A </a:t>
            </a:r>
            <a:r>
              <a:rPr lang="en-GB" sz="2800" dirty="0"/>
              <a:t>company resides … where its real business is carried on … and the real business is carried on where the central management and control actually </a:t>
            </a:r>
            <a:r>
              <a:rPr lang="en-GB" sz="2800" dirty="0" smtClean="0"/>
              <a:t>abides”  </a:t>
            </a:r>
            <a:r>
              <a:rPr lang="en-GB" sz="2800" dirty="0"/>
              <a:t> </a:t>
            </a:r>
            <a:r>
              <a:rPr lang="en-GB" sz="2800" dirty="0" smtClean="0"/>
              <a:t> Lord </a:t>
            </a:r>
            <a:r>
              <a:rPr lang="en-GB" sz="2800" dirty="0" err="1" smtClean="0"/>
              <a:t>Loreburn</a:t>
            </a:r>
            <a:r>
              <a:rPr lang="en-GB" sz="2800" dirty="0" smtClean="0"/>
              <a:t>, de Beers case (5TC213)</a:t>
            </a:r>
          </a:p>
          <a:p>
            <a:pPr>
              <a:buFont typeface="Arial" panose="020B0604020202020204" pitchFamily="34" charset="0"/>
              <a:buChar char="•"/>
            </a:pPr>
            <a:r>
              <a:rPr lang="en-GB" sz="2800" dirty="0"/>
              <a:t>I</a:t>
            </a:r>
            <a:r>
              <a:rPr lang="en-GB" sz="2800" dirty="0" smtClean="0"/>
              <a:t>t </a:t>
            </a:r>
            <a:r>
              <a:rPr lang="en-GB" sz="2800" dirty="0"/>
              <a:t>is the highest level of control of the business which </a:t>
            </a:r>
            <a:r>
              <a:rPr lang="en-GB" sz="2800" dirty="0" smtClean="0"/>
              <a:t>counts</a:t>
            </a:r>
          </a:p>
          <a:p>
            <a:pPr>
              <a:buFont typeface="Arial" panose="020B0604020202020204" pitchFamily="34" charset="0"/>
              <a:buChar char="•"/>
            </a:pPr>
            <a:r>
              <a:rPr lang="en-GB" sz="2800" dirty="0" smtClean="0"/>
              <a:t>Highest level of control will generally be exercised by a company’s board of directors, provided those directors genuinely control the company</a:t>
            </a:r>
            <a:endParaRPr lang="en-GB" sz="2800" dirty="0"/>
          </a:p>
        </p:txBody>
      </p:sp>
      <p:sp>
        <p:nvSpPr>
          <p:cNvPr id="3" name="Title 2"/>
          <p:cNvSpPr>
            <a:spLocks noGrp="1"/>
          </p:cNvSpPr>
          <p:nvPr>
            <p:ph type="title"/>
          </p:nvPr>
        </p:nvSpPr>
        <p:spPr/>
        <p:txBody>
          <a:bodyPr/>
          <a:lstStyle/>
          <a:p>
            <a:r>
              <a:rPr lang="en-GB" dirty="0" smtClean="0"/>
              <a:t>“Central management and control”</a:t>
            </a:r>
            <a:endParaRPr lang="en-GB" dirty="0"/>
          </a:p>
        </p:txBody>
      </p:sp>
      <p:sp>
        <p:nvSpPr>
          <p:cNvPr id="4" name="Slide Number Placeholder 3"/>
          <p:cNvSpPr>
            <a:spLocks noGrp="1"/>
          </p:cNvSpPr>
          <p:nvPr>
            <p:ph type="sldNum" sz="quarter" idx="10"/>
          </p:nvPr>
        </p:nvSpPr>
        <p:spPr/>
        <p:txBody>
          <a:bodyPr/>
          <a:lstStyle/>
          <a:p>
            <a:pPr>
              <a:defRPr/>
            </a:pPr>
            <a:fld id="{A62D3EFB-C398-4FEE-8CB9-488C3CEEDA26}" type="slidenum">
              <a:rPr lang="en-US" smtClean="0"/>
              <a:pPr>
                <a:defRPr/>
              </a:pPr>
              <a:t>4</a:t>
            </a:fld>
            <a:endParaRPr lang="en-US"/>
          </a:p>
        </p:txBody>
      </p:sp>
    </p:spTree>
    <p:extLst>
      <p:ext uri="{BB962C8B-B14F-4D97-AF65-F5344CB8AC3E}">
        <p14:creationId xmlns:p14="http://schemas.microsoft.com/office/powerpoint/2010/main" val="41076387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Font typeface="Arial" panose="020B0604020202020204" pitchFamily="34" charset="0"/>
              <a:buChar char="•"/>
            </a:pPr>
            <a:r>
              <a:rPr lang="en-GB" sz="2400" dirty="0" smtClean="0"/>
              <a:t>The tie-breaker in most of the UK’s tax treaties</a:t>
            </a:r>
          </a:p>
          <a:p>
            <a:pPr>
              <a:buFont typeface="Arial" panose="020B0604020202020204" pitchFamily="34" charset="0"/>
              <a:buChar char="•"/>
            </a:pPr>
            <a:r>
              <a:rPr lang="en-GB" sz="2400" dirty="0" smtClean="0"/>
              <a:t>“Where … a person other than an individual is a resident of both [France and the UK], then it shall be deemed to be a resident only of the State in which its place of effective management is situated”:  Article 4(3), France/UK double taxation agreement</a:t>
            </a:r>
          </a:p>
          <a:p>
            <a:pPr>
              <a:buFont typeface="Arial" panose="020B0604020202020204" pitchFamily="34" charset="0"/>
              <a:buChar char="•"/>
            </a:pPr>
            <a:r>
              <a:rPr lang="en-GB" sz="2400" dirty="0" smtClean="0"/>
              <a:t>“The </a:t>
            </a:r>
            <a:r>
              <a:rPr lang="en-GB" sz="2400" dirty="0"/>
              <a:t>place where key management and commercial decisions that are necessary for the conduct of the entity's business as a whole are in substance made. All relevant facts and circumstances must be examined to determine the place of effective management. An entity may have more than one place of management, but it can only have one place of effective management at any one </a:t>
            </a:r>
            <a:r>
              <a:rPr lang="en-GB" sz="2400" dirty="0" smtClean="0"/>
              <a:t>time.”: Article 4(3), OECD Model Tax Convention</a:t>
            </a:r>
          </a:p>
          <a:p>
            <a:pPr>
              <a:buFont typeface="Arial" panose="020B0604020202020204" pitchFamily="34" charset="0"/>
              <a:buChar char="•"/>
            </a:pPr>
            <a:endParaRPr lang="en-GB" dirty="0"/>
          </a:p>
        </p:txBody>
      </p:sp>
      <p:sp>
        <p:nvSpPr>
          <p:cNvPr id="3" name="Title 2"/>
          <p:cNvSpPr>
            <a:spLocks noGrp="1"/>
          </p:cNvSpPr>
          <p:nvPr>
            <p:ph type="title"/>
          </p:nvPr>
        </p:nvSpPr>
        <p:spPr/>
        <p:txBody>
          <a:bodyPr/>
          <a:lstStyle/>
          <a:p>
            <a:r>
              <a:rPr lang="en-GB" dirty="0" smtClean="0"/>
              <a:t>Effective management</a:t>
            </a:r>
            <a:endParaRPr lang="en-GB" dirty="0"/>
          </a:p>
        </p:txBody>
      </p:sp>
      <p:sp>
        <p:nvSpPr>
          <p:cNvPr id="4" name="Slide Number Placeholder 3"/>
          <p:cNvSpPr>
            <a:spLocks noGrp="1"/>
          </p:cNvSpPr>
          <p:nvPr>
            <p:ph type="sldNum" sz="quarter" idx="10"/>
          </p:nvPr>
        </p:nvSpPr>
        <p:spPr/>
        <p:txBody>
          <a:bodyPr/>
          <a:lstStyle/>
          <a:p>
            <a:pPr>
              <a:defRPr/>
            </a:pPr>
            <a:fld id="{A62D3EFB-C398-4FEE-8CB9-488C3CEEDA26}" type="slidenum">
              <a:rPr lang="en-US" smtClean="0"/>
              <a:pPr>
                <a:defRPr/>
              </a:pPr>
              <a:t>5</a:t>
            </a:fld>
            <a:endParaRPr lang="en-US"/>
          </a:p>
        </p:txBody>
      </p:sp>
    </p:spTree>
    <p:extLst>
      <p:ext uri="{BB962C8B-B14F-4D97-AF65-F5344CB8AC3E}">
        <p14:creationId xmlns:p14="http://schemas.microsoft.com/office/powerpoint/2010/main" val="42819680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218260395"/>
              </p:ext>
            </p:extLst>
          </p:nvPr>
        </p:nvGraphicFramePr>
        <p:xfrm>
          <a:off x="577850" y="1268414"/>
          <a:ext cx="8750300" cy="4320825"/>
        </p:xfrm>
        <a:graphic>
          <a:graphicData uri="http://schemas.openxmlformats.org/drawingml/2006/table">
            <a:tbl>
              <a:tblPr firstRow="1" bandRow="1">
                <a:tableStyleId>{5C22544A-7EE6-4342-B048-85BDC9FD1C3A}</a:tableStyleId>
              </a:tblPr>
              <a:tblGrid>
                <a:gridCol w="4375150"/>
                <a:gridCol w="4375150"/>
              </a:tblGrid>
              <a:tr h="528342">
                <a:tc>
                  <a:txBody>
                    <a:bodyPr/>
                    <a:lstStyle/>
                    <a:p>
                      <a:r>
                        <a:rPr lang="en-GB" dirty="0" smtClean="0"/>
                        <a:t>Old CFC regime</a:t>
                      </a:r>
                      <a:endParaRPr lang="en-GB" dirty="0"/>
                    </a:p>
                  </a:txBody>
                  <a:tcPr/>
                </a:tc>
                <a:tc>
                  <a:txBody>
                    <a:bodyPr/>
                    <a:lstStyle/>
                    <a:p>
                      <a:r>
                        <a:rPr lang="en-GB" dirty="0" smtClean="0"/>
                        <a:t>New CFC regime</a:t>
                      </a:r>
                      <a:endParaRPr lang="en-GB" dirty="0"/>
                    </a:p>
                  </a:txBody>
                  <a:tcPr/>
                </a:tc>
              </a:tr>
              <a:tr h="528342">
                <a:tc>
                  <a:txBody>
                    <a:bodyPr/>
                    <a:lstStyle/>
                    <a:p>
                      <a:r>
                        <a:rPr lang="en-GB" dirty="0" smtClean="0"/>
                        <a:t>Worldwide basis of taxation</a:t>
                      </a:r>
                      <a:endParaRPr lang="en-GB" dirty="0"/>
                    </a:p>
                  </a:txBody>
                  <a:tcPr/>
                </a:tc>
                <a:tc>
                  <a:txBody>
                    <a:bodyPr/>
                    <a:lstStyle/>
                    <a:p>
                      <a:r>
                        <a:rPr lang="en-GB" dirty="0" smtClean="0"/>
                        <a:t>More</a:t>
                      </a:r>
                      <a:r>
                        <a:rPr lang="en-GB" baseline="0" dirty="0" smtClean="0"/>
                        <a:t> territorial basis</a:t>
                      </a:r>
                      <a:endParaRPr lang="en-GB" dirty="0"/>
                    </a:p>
                  </a:txBody>
                  <a:tcPr/>
                </a:tc>
              </a:tr>
              <a:tr h="911933">
                <a:tc>
                  <a:txBody>
                    <a:bodyPr/>
                    <a:lstStyle/>
                    <a:p>
                      <a:r>
                        <a:rPr lang="en-GB" dirty="0" smtClean="0"/>
                        <a:t>Prevented diversion</a:t>
                      </a:r>
                      <a:r>
                        <a:rPr lang="en-GB" baseline="0" dirty="0" smtClean="0"/>
                        <a:t> of UK profits to low tax jurisdictions</a:t>
                      </a:r>
                      <a:endParaRPr lang="en-GB" dirty="0"/>
                    </a:p>
                  </a:txBody>
                  <a:tcPr/>
                </a:tc>
                <a:tc>
                  <a:txBody>
                    <a:bodyPr/>
                    <a:lstStyle/>
                    <a:p>
                      <a:r>
                        <a:rPr lang="en-GB" dirty="0" smtClean="0"/>
                        <a:t>Prevents</a:t>
                      </a:r>
                      <a:r>
                        <a:rPr lang="en-GB" baseline="0" dirty="0" smtClean="0"/>
                        <a:t> artificial diversion of UK profits to low tax jurisdictions</a:t>
                      </a:r>
                      <a:endParaRPr lang="en-GB" dirty="0"/>
                    </a:p>
                  </a:txBody>
                  <a:tcPr/>
                </a:tc>
              </a:tr>
              <a:tr h="911933">
                <a:tc>
                  <a:txBody>
                    <a:bodyPr/>
                    <a:lstStyle/>
                    <a:p>
                      <a:r>
                        <a:rPr lang="en-GB" dirty="0" smtClean="0"/>
                        <a:t>Focus on passive income</a:t>
                      </a:r>
                      <a:endParaRPr lang="en-GB" dirty="0"/>
                    </a:p>
                  </a:txBody>
                  <a:tcPr/>
                </a:tc>
                <a:tc>
                  <a:txBody>
                    <a:bodyPr/>
                    <a:lstStyle/>
                    <a:p>
                      <a:r>
                        <a:rPr lang="en-GB" dirty="0" smtClean="0"/>
                        <a:t>Focus on artificial diversion</a:t>
                      </a:r>
                      <a:r>
                        <a:rPr lang="en-GB" baseline="0" dirty="0" smtClean="0"/>
                        <a:t> of passive income</a:t>
                      </a:r>
                      <a:endParaRPr lang="en-GB" dirty="0"/>
                    </a:p>
                  </a:txBody>
                  <a:tcPr/>
                </a:tc>
              </a:tr>
              <a:tr h="911933">
                <a:tc>
                  <a:txBody>
                    <a:bodyPr/>
                    <a:lstStyle/>
                    <a:p>
                      <a:r>
                        <a:rPr lang="en-GB" dirty="0" smtClean="0"/>
                        <a:t>Entity basis with exemptions</a:t>
                      </a:r>
                      <a:endParaRPr lang="en-GB" dirty="0"/>
                    </a:p>
                  </a:txBody>
                  <a:tcPr/>
                </a:tc>
                <a:tc>
                  <a:txBody>
                    <a:bodyPr/>
                    <a:lstStyle/>
                    <a:p>
                      <a:r>
                        <a:rPr lang="en-GB" dirty="0" smtClean="0"/>
                        <a:t>More proportionate entity basis with exemptions</a:t>
                      </a:r>
                      <a:endParaRPr lang="en-GB" dirty="0"/>
                    </a:p>
                  </a:txBody>
                  <a:tcPr/>
                </a:tc>
              </a:tr>
              <a:tr h="528342">
                <a:tc>
                  <a:txBody>
                    <a:bodyPr/>
                    <a:lstStyle/>
                    <a:p>
                      <a:r>
                        <a:rPr lang="en-GB" dirty="0" smtClean="0"/>
                        <a:t>Separate EU and non-EU regimes</a:t>
                      </a:r>
                      <a:endParaRPr lang="en-GB" dirty="0"/>
                    </a:p>
                  </a:txBody>
                  <a:tcPr/>
                </a:tc>
                <a:tc>
                  <a:txBody>
                    <a:bodyPr/>
                    <a:lstStyle/>
                    <a:p>
                      <a:r>
                        <a:rPr lang="en-GB" dirty="0" smtClean="0"/>
                        <a:t>One EU law</a:t>
                      </a:r>
                      <a:r>
                        <a:rPr lang="en-GB" baseline="0" dirty="0" smtClean="0"/>
                        <a:t> compliant regime</a:t>
                      </a:r>
                      <a:endParaRPr lang="en-GB" dirty="0"/>
                    </a:p>
                  </a:txBody>
                  <a:tcPr/>
                </a:tc>
              </a:tr>
            </a:tbl>
          </a:graphicData>
        </a:graphic>
      </p:graphicFrame>
      <p:sp>
        <p:nvSpPr>
          <p:cNvPr id="3" name="Title 2"/>
          <p:cNvSpPr>
            <a:spLocks noGrp="1"/>
          </p:cNvSpPr>
          <p:nvPr>
            <p:ph type="title"/>
          </p:nvPr>
        </p:nvSpPr>
        <p:spPr/>
        <p:txBody>
          <a:bodyPr/>
          <a:lstStyle/>
          <a:p>
            <a:r>
              <a:rPr lang="en-GB" dirty="0" smtClean="0"/>
              <a:t>Controlled foreign company rules</a:t>
            </a:r>
            <a:endParaRPr lang="en-GB" dirty="0"/>
          </a:p>
        </p:txBody>
      </p:sp>
      <p:sp>
        <p:nvSpPr>
          <p:cNvPr id="4" name="Slide Number Placeholder 3"/>
          <p:cNvSpPr>
            <a:spLocks noGrp="1"/>
          </p:cNvSpPr>
          <p:nvPr>
            <p:ph type="sldNum" sz="quarter" idx="10"/>
          </p:nvPr>
        </p:nvSpPr>
        <p:spPr/>
        <p:txBody>
          <a:bodyPr/>
          <a:lstStyle/>
          <a:p>
            <a:pPr>
              <a:defRPr/>
            </a:pPr>
            <a:fld id="{A62D3EFB-C398-4FEE-8CB9-488C3CEEDA26}" type="slidenum">
              <a:rPr lang="en-US" smtClean="0"/>
              <a:pPr>
                <a:defRPr/>
              </a:pPr>
              <a:t>6</a:t>
            </a:fld>
            <a:endParaRPr lang="en-US"/>
          </a:p>
        </p:txBody>
      </p:sp>
    </p:spTree>
    <p:extLst>
      <p:ext uri="{BB962C8B-B14F-4D97-AF65-F5344CB8AC3E}">
        <p14:creationId xmlns:p14="http://schemas.microsoft.com/office/powerpoint/2010/main" val="2189853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Font typeface="Arial" panose="020B0604020202020204" pitchFamily="34" charset="0"/>
              <a:buChar char="•"/>
            </a:pPr>
            <a:r>
              <a:rPr lang="en-GB" dirty="0" smtClean="0"/>
              <a:t>WPP, United Business Media, Henderson Group, Shire, </a:t>
            </a:r>
            <a:r>
              <a:rPr lang="en-GB" dirty="0" err="1" smtClean="0"/>
              <a:t>Informa</a:t>
            </a:r>
            <a:r>
              <a:rPr lang="en-GB" dirty="0" smtClean="0"/>
              <a:t>, Regus, Charter and Brit Insurance all left the UK</a:t>
            </a:r>
          </a:p>
          <a:p>
            <a:pPr>
              <a:buFont typeface="Arial" panose="020B0604020202020204" pitchFamily="34" charset="0"/>
              <a:buChar char="•"/>
            </a:pPr>
            <a:r>
              <a:rPr lang="en-GB" dirty="0" smtClean="0"/>
              <a:t>WPP, UBM, Henderson Group, </a:t>
            </a:r>
            <a:r>
              <a:rPr lang="en-GB" dirty="0" err="1" smtClean="0"/>
              <a:t>Informa</a:t>
            </a:r>
            <a:r>
              <a:rPr lang="en-GB" dirty="0"/>
              <a:t> </a:t>
            </a:r>
            <a:r>
              <a:rPr lang="en-GB" dirty="0" smtClean="0"/>
              <a:t>and Brit Insurance have all returned</a:t>
            </a:r>
          </a:p>
          <a:p>
            <a:pPr>
              <a:buFont typeface="Arial" panose="020B0604020202020204" pitchFamily="34" charset="0"/>
              <a:buChar char="•"/>
            </a:pPr>
            <a:r>
              <a:rPr lang="en-GB" dirty="0" smtClean="0"/>
              <a:t>When an inversions project set up within HMRC was closed in 2011 it had tracked 15 migrations out of groups dealt with by its Large Business Service, and of 24 other groups</a:t>
            </a:r>
          </a:p>
          <a:p>
            <a:pPr>
              <a:buFont typeface="Arial" panose="020B0604020202020204" pitchFamily="34" charset="0"/>
              <a:buChar char="•"/>
            </a:pPr>
            <a:r>
              <a:rPr lang="en-GB" dirty="0" smtClean="0"/>
              <a:t>Corporate tax reform</a:t>
            </a:r>
          </a:p>
          <a:p>
            <a:pPr lvl="1">
              <a:buFont typeface="Arial" panose="020B0604020202020204" pitchFamily="34" charset="0"/>
              <a:buChar char="•"/>
            </a:pPr>
            <a:r>
              <a:rPr lang="en-GB" dirty="0" smtClean="0"/>
              <a:t>Stemmed the flow of outward migrations</a:t>
            </a:r>
          </a:p>
          <a:p>
            <a:pPr lvl="1">
              <a:buFont typeface="Arial" panose="020B0604020202020204" pitchFamily="34" charset="0"/>
              <a:buChar char="•"/>
            </a:pPr>
            <a:r>
              <a:rPr lang="en-GB" dirty="0" smtClean="0"/>
              <a:t>Many of those groups that left the UK have since returned, but not all</a:t>
            </a:r>
          </a:p>
          <a:p>
            <a:pPr lvl="1">
              <a:buFont typeface="Arial" panose="020B0604020202020204" pitchFamily="34" charset="0"/>
              <a:buChar char="•"/>
            </a:pPr>
            <a:r>
              <a:rPr lang="en-GB" dirty="0" smtClean="0"/>
              <a:t>Other groups have come to the UK (such as </a:t>
            </a:r>
            <a:r>
              <a:rPr lang="en-GB" smtClean="0"/>
              <a:t>Aon)</a:t>
            </a:r>
            <a:endParaRPr lang="en-GB" dirty="0" smtClean="0"/>
          </a:p>
          <a:p>
            <a:pPr lvl="1">
              <a:buFont typeface="Arial" panose="020B0604020202020204" pitchFamily="34" charset="0"/>
              <a:buChar char="•"/>
            </a:pPr>
            <a:endParaRPr lang="en-GB" dirty="0"/>
          </a:p>
        </p:txBody>
      </p:sp>
      <p:sp>
        <p:nvSpPr>
          <p:cNvPr id="3" name="Title 2"/>
          <p:cNvSpPr>
            <a:spLocks noGrp="1"/>
          </p:cNvSpPr>
          <p:nvPr>
            <p:ph type="title"/>
          </p:nvPr>
        </p:nvSpPr>
        <p:spPr/>
        <p:txBody>
          <a:bodyPr/>
          <a:lstStyle/>
          <a:p>
            <a:r>
              <a:rPr lang="en-GB" dirty="0" smtClean="0"/>
              <a:t>Migrations from and into the UK</a:t>
            </a:r>
            <a:endParaRPr lang="en-GB" dirty="0"/>
          </a:p>
        </p:txBody>
      </p:sp>
      <p:sp>
        <p:nvSpPr>
          <p:cNvPr id="4" name="Slide Number Placeholder 3"/>
          <p:cNvSpPr>
            <a:spLocks noGrp="1"/>
          </p:cNvSpPr>
          <p:nvPr>
            <p:ph type="sldNum" sz="quarter" idx="10"/>
          </p:nvPr>
        </p:nvSpPr>
        <p:spPr/>
        <p:txBody>
          <a:bodyPr/>
          <a:lstStyle/>
          <a:p>
            <a:pPr>
              <a:defRPr/>
            </a:pPr>
            <a:fld id="{A62D3EFB-C398-4FEE-8CB9-488C3CEEDA26}" type="slidenum">
              <a:rPr lang="en-US" smtClean="0"/>
              <a:pPr>
                <a:defRPr/>
              </a:pPr>
              <a:t>7</a:t>
            </a:fld>
            <a:endParaRPr lang="en-US"/>
          </a:p>
        </p:txBody>
      </p:sp>
    </p:spTree>
    <p:extLst>
      <p:ext uri="{BB962C8B-B14F-4D97-AF65-F5344CB8AC3E}">
        <p14:creationId xmlns:p14="http://schemas.microsoft.com/office/powerpoint/2010/main" val="2518195829"/>
      </p:ext>
    </p:extLst>
  </p:cSld>
  <p:clrMapOvr>
    <a:masterClrMapping/>
  </p:clrMapOvr>
</p:sld>
</file>

<file path=ppt/theme/theme1.xml><?xml version="1.0" encoding="utf-8"?>
<a:theme xmlns:a="http://schemas.openxmlformats.org/drawingml/2006/main" name="HMT powerpoint presentation">
  <a:themeElements>
    <a:clrScheme name="">
      <a:dk1>
        <a:srgbClr val="000000"/>
      </a:dk1>
      <a:lt1>
        <a:srgbClr val="FFFFFF"/>
      </a:lt1>
      <a:dk2>
        <a:srgbClr val="C41200"/>
      </a:dk2>
      <a:lt2>
        <a:srgbClr val="333333"/>
      </a:lt2>
      <a:accent1>
        <a:srgbClr val="C41200"/>
      </a:accent1>
      <a:accent2>
        <a:srgbClr val="262D4C"/>
      </a:accent2>
      <a:accent3>
        <a:srgbClr val="FFFFFF"/>
      </a:accent3>
      <a:accent4>
        <a:srgbClr val="000000"/>
      </a:accent4>
      <a:accent5>
        <a:srgbClr val="DEAAAA"/>
      </a:accent5>
      <a:accent6>
        <a:srgbClr val="212844"/>
      </a:accent6>
      <a:hlink>
        <a:srgbClr val="598BBD"/>
      </a:hlink>
      <a:folHlink>
        <a:srgbClr val="DDDDDD"/>
      </a:folHlink>
    </a:clrScheme>
    <a:fontScheme name="HMT powerpoint presentation">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20000"/>
          </a:spcBef>
          <a:spcAft>
            <a:spcPct val="0"/>
          </a:spcAft>
          <a:buClrTx/>
          <a:buSzPct val="85000"/>
          <a:buFont typeface="Arial" charset="0"/>
          <a:buNone/>
          <a:tabLst/>
          <a:defRPr kumimoji="0" lang="en-GB" sz="3200" b="0" i="0" u="none" strike="noStrike" cap="none" normalizeH="0" baseline="0" smtClean="0">
            <a:ln>
              <a:noFill/>
            </a:ln>
            <a:solidFill>
              <a:srgbClr val="000000"/>
            </a:solidFill>
            <a:effectLst/>
            <a:latin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20000"/>
          </a:spcBef>
          <a:spcAft>
            <a:spcPct val="0"/>
          </a:spcAft>
          <a:buClrTx/>
          <a:buSzPct val="85000"/>
          <a:buFont typeface="Arial" charset="0"/>
          <a:buNone/>
          <a:tabLst/>
          <a:defRPr kumimoji="0" lang="en-GB" sz="3200" b="0" i="0" u="none" strike="noStrike" cap="none" normalizeH="0" baseline="0" smtClean="0">
            <a:ln>
              <a:noFill/>
            </a:ln>
            <a:solidFill>
              <a:srgbClr val="000000"/>
            </a:solidFill>
            <a:effectLst/>
            <a:latin typeface="Arial" charset="0"/>
          </a:defRPr>
        </a:defPPr>
      </a:lstStyle>
    </a:lnDef>
  </a:objectDefaults>
  <a:extraClrSchemeLst>
    <a:extraClrScheme>
      <a:clrScheme name="HMT powerpoint presentation 1">
        <a:dk1>
          <a:srgbClr val="000000"/>
        </a:dk1>
        <a:lt1>
          <a:srgbClr val="F8F8F8"/>
        </a:lt1>
        <a:dk2>
          <a:srgbClr val="333333"/>
        </a:dk2>
        <a:lt2>
          <a:srgbClr val="5F5F5F"/>
        </a:lt2>
        <a:accent1>
          <a:srgbClr val="DDDDDD"/>
        </a:accent1>
        <a:accent2>
          <a:srgbClr val="808080"/>
        </a:accent2>
        <a:accent3>
          <a:srgbClr val="FBFBFB"/>
        </a:accent3>
        <a:accent4>
          <a:srgbClr val="000000"/>
        </a:accent4>
        <a:accent5>
          <a:srgbClr val="EBEBEB"/>
        </a:accent5>
        <a:accent6>
          <a:srgbClr val="737373"/>
        </a:accent6>
        <a:hlink>
          <a:srgbClr val="5F5F5F"/>
        </a:hlink>
        <a:folHlink>
          <a:srgbClr val="969696"/>
        </a:folHlink>
      </a:clrScheme>
      <a:clrMap bg1="lt1" tx1="dk1" bg2="lt2" tx2="dk2" accent1="accent1" accent2="accent2" accent3="accent3" accent4="accent4" accent5="accent5" accent6="accent6" hlink="hlink" folHlink="folHlink"/>
    </a:extraClrScheme>
    <a:extraClrScheme>
      <a:clrScheme name="HMT powerpoint presentation 2">
        <a:dk1>
          <a:srgbClr val="000000"/>
        </a:dk1>
        <a:lt1>
          <a:srgbClr val="FFFFFF"/>
        </a:lt1>
        <a:dk2>
          <a:srgbClr val="C40012"/>
        </a:dk2>
        <a:lt2>
          <a:srgbClr val="333333"/>
        </a:lt2>
        <a:accent1>
          <a:srgbClr val="C40012"/>
        </a:accent1>
        <a:accent2>
          <a:srgbClr val="262D4C"/>
        </a:accent2>
        <a:accent3>
          <a:srgbClr val="FFFFFF"/>
        </a:accent3>
        <a:accent4>
          <a:srgbClr val="000000"/>
        </a:accent4>
        <a:accent5>
          <a:srgbClr val="DEAAAA"/>
        </a:accent5>
        <a:accent6>
          <a:srgbClr val="212844"/>
        </a:accent6>
        <a:hlink>
          <a:srgbClr val="598BBD"/>
        </a:hlink>
        <a:folHlink>
          <a:srgbClr val="4D4D4D"/>
        </a:folHlink>
      </a:clrScheme>
      <a:clrMap bg1="lt1" tx1="dk1" bg2="lt2" tx2="dk2" accent1="accent1" accent2="accent2" accent3="accent3" accent4="accent4" accent5="accent5" accent6="accent6" hlink="hlink" folHlink="folHlink"/>
    </a:extraClrScheme>
    <a:extraClrScheme>
      <a:clrScheme name="HMT powerpoint presentation 3">
        <a:dk1>
          <a:srgbClr val="000000"/>
        </a:dk1>
        <a:lt1>
          <a:srgbClr val="FFFFFF"/>
        </a:lt1>
        <a:dk2>
          <a:srgbClr val="C40012"/>
        </a:dk2>
        <a:lt2>
          <a:srgbClr val="333333"/>
        </a:lt2>
        <a:accent1>
          <a:srgbClr val="C40012"/>
        </a:accent1>
        <a:accent2>
          <a:srgbClr val="262D4C"/>
        </a:accent2>
        <a:accent3>
          <a:srgbClr val="FFFFFF"/>
        </a:accent3>
        <a:accent4>
          <a:srgbClr val="000000"/>
        </a:accent4>
        <a:accent5>
          <a:srgbClr val="DEAAAA"/>
        </a:accent5>
        <a:accent6>
          <a:srgbClr val="212844"/>
        </a:accent6>
        <a:hlink>
          <a:srgbClr val="598BBD"/>
        </a:hlink>
        <a:folHlink>
          <a:srgbClr val="C0C0C0"/>
        </a:folHlink>
      </a:clrScheme>
      <a:clrMap bg1="lt1" tx1="dk1" bg2="lt2" tx2="dk2" accent1="accent1" accent2="accent2" accent3="accent3" accent4="accent4" accent5="accent5" accent6="accent6" hlink="hlink" folHlink="folHlink"/>
    </a:extraClrScheme>
    <a:extraClrScheme>
      <a:clrScheme name="HMT powerpoint presentation 4">
        <a:dk1>
          <a:srgbClr val="000000"/>
        </a:dk1>
        <a:lt1>
          <a:srgbClr val="FFFFFF"/>
        </a:lt1>
        <a:dk2>
          <a:srgbClr val="C40012"/>
        </a:dk2>
        <a:lt2>
          <a:srgbClr val="333333"/>
        </a:lt2>
        <a:accent1>
          <a:srgbClr val="C40012"/>
        </a:accent1>
        <a:accent2>
          <a:srgbClr val="262D4C"/>
        </a:accent2>
        <a:accent3>
          <a:srgbClr val="FFFFFF"/>
        </a:accent3>
        <a:accent4>
          <a:srgbClr val="000000"/>
        </a:accent4>
        <a:accent5>
          <a:srgbClr val="DEAAAA"/>
        </a:accent5>
        <a:accent6>
          <a:srgbClr val="212844"/>
        </a:accent6>
        <a:hlink>
          <a:srgbClr val="598BBD"/>
        </a:hlink>
        <a:folHlink>
          <a:srgbClr val="DDDDDD"/>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HMT PowerPoint_template.pptx" id="{6F6FE005-9F67-4189-AA6A-085054FAE28B}" vid="{C5B8A9C6-460C-47FE-B88B-21D80F04346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HMT PowerPoint_template</Template>
  <TotalTime>97</TotalTime>
  <Words>547</Words>
  <Application>Microsoft Office PowerPoint</Application>
  <PresentationFormat>A4 Paper (210x297 mm)</PresentationFormat>
  <Paragraphs>63</Paragraphs>
  <Slides>7</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Arial Black</vt:lpstr>
      <vt:lpstr>Calibri</vt:lpstr>
      <vt:lpstr>HMT powerpoint presentation</vt:lpstr>
      <vt:lpstr>The inversion experience in the US and the UK</vt:lpstr>
      <vt:lpstr>Structure</vt:lpstr>
      <vt:lpstr>UK test for residence</vt:lpstr>
      <vt:lpstr>“Central management and control”</vt:lpstr>
      <vt:lpstr>Effective management</vt:lpstr>
      <vt:lpstr>Controlled foreign company rules</vt:lpstr>
      <vt:lpstr>Migrations from and into the UK</vt:lpstr>
    </vt:vector>
  </TitlesOfParts>
  <Company>HM Treasury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inversion experience in the US and the UK</dc:title>
  <dc:creator>Williams, Mike - HMT</dc:creator>
  <cp:lastModifiedBy>Williams, Mike - HMT</cp:lastModifiedBy>
  <cp:revision>5</cp:revision>
  <cp:lastPrinted>2008-10-03T08:28:06Z</cp:lastPrinted>
  <dcterms:created xsi:type="dcterms:W3CDTF">2015-01-22T11:50:32Z</dcterms:created>
  <dcterms:modified xsi:type="dcterms:W3CDTF">2015-01-22T13:31:49Z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bjDocumentSecurityLabel">
    <vt:lpwstr>UNCLASSIFIED</vt:lpwstr>
  </property>
  <property fmtid="{D5CDD505-2E9C-101B-9397-08002B2CF9AE}" pid="3" name="Document Security Label">
    <vt:lpwstr>UNCLASSIFIED</vt:lpwstr>
  </property>
  <property fmtid="{D5CDD505-2E9C-101B-9397-08002B2CF9AE}" pid="4" name="bjDocumentSecurityXML">
    <vt:lpwstr>&lt;label version="1.0"&gt;&lt;element uid="id_newpolicy" value=""/&gt;&lt;element uid="id_unclassified" value=""/&gt;&lt;/label&gt;</vt:lpwstr>
  </property>
  <property fmtid="{D5CDD505-2E9C-101B-9397-08002B2CF9AE}" pid="5" name="bjDocumentSecurityPolicyProp">
    <vt:lpwstr>UK</vt:lpwstr>
  </property>
  <property fmtid="{D5CDD505-2E9C-101B-9397-08002B2CF9AE}" pid="6" name="bjDocumentSecurityPolicyPropID">
    <vt:lpwstr>id_newpolicy</vt:lpwstr>
  </property>
  <property fmtid="{D5CDD505-2E9C-101B-9397-08002B2CF9AE}" pid="7" name="bjDocumentSecurityProp1">
    <vt:lpwstr>UNCLASSIFIED</vt:lpwstr>
  </property>
  <property fmtid="{D5CDD505-2E9C-101B-9397-08002B2CF9AE}" pid="8" name="bjSecLabelProp1ID">
    <vt:lpwstr>id_unclassified</vt:lpwstr>
  </property>
  <property fmtid="{D5CDD505-2E9C-101B-9397-08002B2CF9AE}" pid="9" name="bjDocumentSecurityProp2">
    <vt:lpwstr/>
  </property>
  <property fmtid="{D5CDD505-2E9C-101B-9397-08002B2CF9AE}" pid="10" name="bjSecLabelProp2ID">
    <vt:lpwstr/>
  </property>
  <property fmtid="{D5CDD505-2E9C-101B-9397-08002B2CF9AE}" pid="11" name="bjDocumentSecurityProp3">
    <vt:lpwstr/>
  </property>
  <property fmtid="{D5CDD505-2E9C-101B-9397-08002B2CF9AE}" pid="12" name="bjSecLabelProp3ID">
    <vt:lpwstr/>
  </property>
  <property fmtid="{D5CDD505-2E9C-101B-9397-08002B2CF9AE}" pid="13" name="eGMS.protectiveMarking">
    <vt:lpwstr/>
  </property>
  <property fmtid="{D5CDD505-2E9C-101B-9397-08002B2CF9AE}" pid="14" name="docIndexRef">
    <vt:lpwstr>f54deaf5-db4f-48a4-8276-691755257cef</vt:lpwstr>
  </property>
</Properties>
</file>