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slideLayouts/slideLayout97.xml" ContentType="application/vnd.openxmlformats-officedocument.presentationml.slideLayout+xml"/>
  <Override PartName="/ppt/theme/theme5.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6.xml" ContentType="application/vnd.openxmlformats-officedocument.theme+xml"/>
  <Override PartName="/ppt/slideLayouts/slideLayout100.xml" ContentType="application/vnd.openxmlformats-officedocument.presentationml.slideLayout+xml"/>
  <Override PartName="/ppt/theme/theme7.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theme/theme10.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6"/>
    <p:sldMasterId id="2147483723" r:id="rId7"/>
    <p:sldMasterId id="2147483828" r:id="rId8"/>
    <p:sldMasterId id="2147487790" r:id="rId9"/>
    <p:sldMasterId id="2147487844" r:id="rId10"/>
    <p:sldMasterId id="2147487807" r:id="rId11"/>
    <p:sldMasterId id="2147487845" r:id="rId12"/>
    <p:sldMasterId id="2147487847" r:id="rId13"/>
    <p:sldMasterId id="2147487850" r:id="rId14"/>
    <p:sldMasterId id="2147487853" r:id="rId15"/>
    <p:sldMasterId id="2147487855" r:id="rId16"/>
  </p:sldMasterIdLst>
  <p:notesMasterIdLst>
    <p:notesMasterId r:id="rId67"/>
  </p:notesMasterIdLst>
  <p:handoutMasterIdLst>
    <p:handoutMasterId r:id="rId68"/>
  </p:handoutMasterIdLst>
  <p:sldIdLst>
    <p:sldId id="325" r:id="rId17"/>
    <p:sldId id="327" r:id="rId18"/>
    <p:sldId id="334" r:id="rId19"/>
    <p:sldId id="328" r:id="rId20"/>
    <p:sldId id="342" r:id="rId21"/>
    <p:sldId id="280" r:id="rId22"/>
    <p:sldId id="292" r:id="rId23"/>
    <p:sldId id="294" r:id="rId24"/>
    <p:sldId id="293" r:id="rId25"/>
    <p:sldId id="295" r:id="rId26"/>
    <p:sldId id="288" r:id="rId27"/>
    <p:sldId id="296" r:id="rId28"/>
    <p:sldId id="297" r:id="rId29"/>
    <p:sldId id="298" r:id="rId30"/>
    <p:sldId id="290" r:id="rId31"/>
    <p:sldId id="299" r:id="rId32"/>
    <p:sldId id="335" r:id="rId33"/>
    <p:sldId id="257" r:id="rId34"/>
    <p:sldId id="714" r:id="rId35"/>
    <p:sldId id="745" r:id="rId36"/>
    <p:sldId id="736" r:id="rId37"/>
    <p:sldId id="740" r:id="rId38"/>
    <p:sldId id="742" r:id="rId39"/>
    <p:sldId id="743" r:id="rId40"/>
    <p:sldId id="652" r:id="rId41"/>
    <p:sldId id="746" r:id="rId42"/>
    <p:sldId id="258" r:id="rId43"/>
    <p:sldId id="259" r:id="rId44"/>
    <p:sldId id="260" r:id="rId45"/>
    <p:sldId id="261" r:id="rId46"/>
    <p:sldId id="262" r:id="rId47"/>
    <p:sldId id="263" r:id="rId48"/>
    <p:sldId id="272" r:id="rId49"/>
    <p:sldId id="264" r:id="rId50"/>
    <p:sldId id="266" r:id="rId51"/>
    <p:sldId id="268" r:id="rId52"/>
    <p:sldId id="270" r:id="rId53"/>
    <p:sldId id="269" r:id="rId54"/>
    <p:sldId id="271" r:id="rId55"/>
    <p:sldId id="265" r:id="rId56"/>
    <p:sldId id="267" r:id="rId57"/>
    <p:sldId id="336" r:id="rId58"/>
    <p:sldId id="337" r:id="rId59"/>
    <p:sldId id="256" r:id="rId60"/>
    <p:sldId id="747" r:id="rId61"/>
    <p:sldId id="2127" r:id="rId62"/>
    <p:sldId id="2068" r:id="rId63"/>
    <p:sldId id="338" r:id="rId64"/>
    <p:sldId id="339" r:id="rId65"/>
    <p:sldId id="340"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5B027D4-A78B-486F-A327-BDC063A9A99F}">
          <p14:sldIdLst/>
        </p14:section>
        <p14:section name="Untitled Section" id="{20607EED-69FA-4063-9FFB-5AAD762BAC8C}">
          <p14:sldIdLst>
            <p14:sldId id="325"/>
            <p14:sldId id="327"/>
            <p14:sldId id="334"/>
            <p14:sldId id="328"/>
            <p14:sldId id="342"/>
            <p14:sldId id="280"/>
            <p14:sldId id="292"/>
            <p14:sldId id="294"/>
            <p14:sldId id="293"/>
            <p14:sldId id="295"/>
            <p14:sldId id="288"/>
            <p14:sldId id="296"/>
            <p14:sldId id="297"/>
            <p14:sldId id="298"/>
            <p14:sldId id="290"/>
            <p14:sldId id="299"/>
            <p14:sldId id="335"/>
            <p14:sldId id="257"/>
            <p14:sldId id="714"/>
            <p14:sldId id="745"/>
            <p14:sldId id="736"/>
            <p14:sldId id="740"/>
            <p14:sldId id="742"/>
            <p14:sldId id="743"/>
            <p14:sldId id="652"/>
            <p14:sldId id="746"/>
            <p14:sldId id="258"/>
            <p14:sldId id="259"/>
            <p14:sldId id="260"/>
            <p14:sldId id="261"/>
            <p14:sldId id="262"/>
            <p14:sldId id="263"/>
            <p14:sldId id="272"/>
            <p14:sldId id="264"/>
            <p14:sldId id="266"/>
            <p14:sldId id="268"/>
            <p14:sldId id="270"/>
            <p14:sldId id="269"/>
            <p14:sldId id="271"/>
            <p14:sldId id="265"/>
            <p14:sldId id="267"/>
            <p14:sldId id="336"/>
            <p14:sldId id="337"/>
            <p14:sldId id="256"/>
            <p14:sldId id="747"/>
            <p14:sldId id="2127"/>
            <p14:sldId id="2068"/>
            <p14:sldId id="338"/>
            <p14:sldId id="339"/>
            <p14:sldId id="34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CDC243-E647-3192-8E1C-2B199F2DCADE}" name="VAN DENDER Kurt, CTP/TPS" initials="VDKC" userId="S::Kurt.VANDENDER@oecd.org::6d320d29-9160-4589-a185-43d62e9eb2e6" providerId="AD"/>
  <p188:author id="{EFC50D4A-0740-A553-456B-A4D757B908B0}" name="Michelle Huang (US)" initials="M(" userId="S::michelle.h.huang@pwc.com::80fadcd9-e125-47f3-a330-0a96a4fe1cb3" providerId="AD"/>
  <p188:author id="{91AC147A-A6AB-56C1-B69E-1CC677775C57}" name="HUGGER Felix, CTP/TPS" initials="HFC" userId="S::Felix.HUGGER@oecd.org::924351c6-731f-4109-b019-e23dea3dbc4c" providerId="AD"/>
  <p188:author id="{EBF33B7F-0F9E-0CB9-6D0F-6AA6771FA0AA}" name="O'REILLY Pierce, CTP/TPS" initials="OPC" userId="S::Pierce.OREILLY@oecd.org::4af55864-0ded-4578-beff-4d506501dd91" providerId="AD"/>
  <p188:author id="{E00DB28D-A5F8-A8C1-2748-124475A76E21}" name="BRADBURY David, CTP" initials="BDC" userId="S::David.BRADBURY@oecd.org::ab0748b3-ce23-460e-8ca3-8a553c0c4f79" providerId="AD"/>
  <p188:author id="{E713CCA1-2657-B864-73D9-C18E46045275}" name="GONZALEZ CABRAL Ana Cinta, CTP/TPS" initials="GCACC" userId="S::AnaCinta.GONZALEZCABRAL@oecd.org::214ffa72-4193-48ba-98d2-6cd158c4f0f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TEMMER Michael, CTP/TPS" initials="SMC" lastIdx="9" clrIdx="6">
    <p:extLst>
      <p:ext uri="{19B8F6BF-5375-455C-9EA6-DF929625EA0E}">
        <p15:presenceInfo xmlns:p15="http://schemas.microsoft.com/office/powerpoint/2012/main" userId="S-1-5-21-2146598497-832928401-1254845835-179654" providerId="AD"/>
      </p:ext>
    </p:extLst>
  </p:cmAuthor>
  <p:cmAuthor id="1" name="HUGGER Felix, CTP/TPS" initials="HFC" lastIdx="59" clrIdx="0">
    <p:extLst>
      <p:ext uri="{19B8F6BF-5375-455C-9EA6-DF929625EA0E}">
        <p15:presenceInfo xmlns:p15="http://schemas.microsoft.com/office/powerpoint/2012/main" userId="S::Felix.HUGGER@oecd.org::924351c6-731f-4109-b019-e23dea3dbc4c" providerId="AD"/>
      </p:ext>
    </p:extLst>
  </p:cmAuthor>
  <p:cmAuthor id="2" name="GONZALEZ CABRAL Ana Cinta, CTP/TPS" initials="GCACC" lastIdx="65" clrIdx="1">
    <p:extLst>
      <p:ext uri="{19B8F6BF-5375-455C-9EA6-DF929625EA0E}">
        <p15:presenceInfo xmlns:p15="http://schemas.microsoft.com/office/powerpoint/2012/main" userId="S-1-5-21-2146598497-832928401-1254845835-183446" providerId="AD"/>
      </p:ext>
    </p:extLst>
  </p:cmAuthor>
  <p:cmAuthor id="3" name="HANAPPI Tibor, CTP/TPS" initials="HTC" lastIdx="49" clrIdx="2">
    <p:extLst>
      <p:ext uri="{19B8F6BF-5375-455C-9EA6-DF929625EA0E}">
        <p15:presenceInfo xmlns:p15="http://schemas.microsoft.com/office/powerpoint/2012/main" userId="S-1-5-21-2146598497-832928401-1254845835-87121" providerId="AD"/>
      </p:ext>
    </p:extLst>
  </p:cmAuthor>
  <p:cmAuthor id="4" name="O'REILLY Pierce, CTP/TPS" initials="OPC" lastIdx="78" clrIdx="3">
    <p:extLst>
      <p:ext uri="{19B8F6BF-5375-455C-9EA6-DF929625EA0E}">
        <p15:presenceInfo xmlns:p15="http://schemas.microsoft.com/office/powerpoint/2012/main" userId="S-1-5-21-2146598497-832928401-1254845835-57404" providerId="AD"/>
      </p:ext>
    </p:extLst>
  </p:cmAuthor>
  <p:cmAuthor id="5" name="WHYMAN David, CTP/TPS" initials="WDC" lastIdx="10" clrIdx="4">
    <p:extLst>
      <p:ext uri="{19B8F6BF-5375-455C-9EA6-DF929625EA0E}">
        <p15:presenceInfo xmlns:p15="http://schemas.microsoft.com/office/powerpoint/2012/main" userId="S-1-5-21-2146598497-832928401-1254845835-258184" providerId="AD"/>
      </p:ext>
    </p:extLst>
  </p:cmAuthor>
  <p:cmAuthor id="6" name="BRADBURY David, CTP/TPS" initials="BDC" lastIdx="40" clrIdx="5">
    <p:extLst>
      <p:ext uri="{19B8F6BF-5375-455C-9EA6-DF929625EA0E}">
        <p15:presenceInfo xmlns:p15="http://schemas.microsoft.com/office/powerpoint/2012/main" userId="S-1-5-21-2146598497-832928401-1254845835-618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B9"/>
    <a:srgbClr val="393939"/>
    <a:srgbClr val="E9EDF4"/>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C6666C-9C5D-4832-9955-F80EE341DCDE}" v="17" dt="2026-06-11T17:22:15.304"/>
    <p1510:client id="{CC375345-7941-44D0-9498-2EEA5124AB74}" v="3" dt="2026-06-11T23:51:47.863"/>
    <p1510:client id="{ECB32A5E-A99F-42BC-9D7D-50CB8388D3B2}" v="8" dt="2026-06-11T13:30:35.7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65" y="4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Master" Target="slideMasters/slideMaster11.xml"/><Relationship Id="rId29" Type="http://schemas.openxmlformats.org/officeDocument/2006/relationships/slide" Target="slides/slide13.xml"/><Relationship Id="rId11" Type="http://schemas.openxmlformats.org/officeDocument/2006/relationships/slideMaster" Target="slideMasters/slideMaster6.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microsoft.com/office/2016/11/relationships/changesInfo" Target="changesInfos/changesInfo1.xml"/><Relationship Id="rId5" Type="http://schemas.openxmlformats.org/officeDocument/2006/relationships/customXml" Target="../customXml/item5.xml"/><Relationship Id="rId61" Type="http://schemas.openxmlformats.org/officeDocument/2006/relationships/slide" Target="slides/slide45.xml"/><Relationship Id="rId19" Type="http://schemas.openxmlformats.org/officeDocument/2006/relationships/slide" Target="slides/slide3.xml"/><Relationship Id="rId14" Type="http://schemas.openxmlformats.org/officeDocument/2006/relationships/slideMaster" Target="slideMasters/slideMaster9.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commentAuthors" Target="commentAuthors.xml"/><Relationship Id="rId8" Type="http://schemas.openxmlformats.org/officeDocument/2006/relationships/slideMaster" Target="slideMasters/slideMaster3.xml"/><Relationship Id="rId51" Type="http://schemas.openxmlformats.org/officeDocument/2006/relationships/slide" Target="slides/slide35.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7.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notesMaster" Target="notesMasters/notesMaster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Master" Target="slideMasters/slideMaster10.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5.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4.xml"/><Relationship Id="rId13" Type="http://schemas.openxmlformats.org/officeDocument/2006/relationships/slideMaster" Target="slideMasters/slideMaster8.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microsoft.com/office/2018/10/relationships/authors" Target="authors.xml"/><Relationship Id="rId7" Type="http://schemas.openxmlformats.org/officeDocument/2006/relationships/slideMaster" Target="slideMasters/slideMaster2.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McMillan (US)" userId="c6996aa4-86da-4dc6-a000-21b5a2eb910f" providerId="ADAL" clId="{21211929-FB9E-4F60-818D-60247FAD586D}"/>
    <pc:docChg chg="undo redo custSel addSld delSld modSld sldOrd delMainMaster modSection">
      <pc:chgData name="Angela McMillan (US)" userId="c6996aa4-86da-4dc6-a000-21b5a2eb910f" providerId="ADAL" clId="{21211929-FB9E-4F60-818D-60247FAD586D}" dt="2026-06-11T23:51:47.861" v="679"/>
      <pc:docMkLst>
        <pc:docMk/>
      </pc:docMkLst>
      <pc:sldChg chg="add">
        <pc:chgData name="Angela McMillan (US)" userId="c6996aa4-86da-4dc6-a000-21b5a2eb910f" providerId="ADAL" clId="{21211929-FB9E-4F60-818D-60247FAD586D}" dt="2026-06-10T19:59:43.848" v="592"/>
        <pc:sldMkLst>
          <pc:docMk/>
          <pc:sldMk cId="3352395193" sldId="256"/>
        </pc:sldMkLst>
      </pc:sldChg>
      <pc:sldChg chg="add">
        <pc:chgData name="Angela McMillan (US)" userId="c6996aa4-86da-4dc6-a000-21b5a2eb910f" providerId="ADAL" clId="{21211929-FB9E-4F60-818D-60247FAD586D}" dt="2026-06-11T13:30:27.639" v="651"/>
        <pc:sldMkLst>
          <pc:docMk/>
          <pc:sldMk cId="2194976568" sldId="257"/>
        </pc:sldMkLst>
      </pc:sldChg>
      <pc:sldChg chg="add">
        <pc:chgData name="Angela McMillan (US)" userId="c6996aa4-86da-4dc6-a000-21b5a2eb910f" providerId="ADAL" clId="{21211929-FB9E-4F60-818D-60247FAD586D}" dt="2026-06-11T17:21:56.999" v="662"/>
        <pc:sldMkLst>
          <pc:docMk/>
          <pc:sldMk cId="3108318224" sldId="258"/>
        </pc:sldMkLst>
      </pc:sldChg>
      <pc:sldChg chg="add">
        <pc:chgData name="Angela McMillan (US)" userId="c6996aa4-86da-4dc6-a000-21b5a2eb910f" providerId="ADAL" clId="{21211929-FB9E-4F60-818D-60247FAD586D}" dt="2026-06-11T17:21:58.110" v="663"/>
        <pc:sldMkLst>
          <pc:docMk/>
          <pc:sldMk cId="1158784658" sldId="259"/>
        </pc:sldMkLst>
      </pc:sldChg>
      <pc:sldChg chg="add">
        <pc:chgData name="Angela McMillan (US)" userId="c6996aa4-86da-4dc6-a000-21b5a2eb910f" providerId="ADAL" clId="{21211929-FB9E-4F60-818D-60247FAD586D}" dt="2026-06-11T17:21:59.592" v="664"/>
        <pc:sldMkLst>
          <pc:docMk/>
          <pc:sldMk cId="3657839134" sldId="260"/>
        </pc:sldMkLst>
      </pc:sldChg>
      <pc:sldChg chg="add">
        <pc:chgData name="Angela McMillan (US)" userId="c6996aa4-86da-4dc6-a000-21b5a2eb910f" providerId="ADAL" clId="{21211929-FB9E-4F60-818D-60247FAD586D}" dt="2026-06-11T17:22:00.552" v="665"/>
        <pc:sldMkLst>
          <pc:docMk/>
          <pc:sldMk cId="929650109" sldId="261"/>
        </pc:sldMkLst>
      </pc:sldChg>
      <pc:sldChg chg="add">
        <pc:chgData name="Angela McMillan (US)" userId="c6996aa4-86da-4dc6-a000-21b5a2eb910f" providerId="ADAL" clId="{21211929-FB9E-4F60-818D-60247FAD586D}" dt="2026-06-11T17:22:01.523" v="666"/>
        <pc:sldMkLst>
          <pc:docMk/>
          <pc:sldMk cId="4217131919" sldId="262"/>
        </pc:sldMkLst>
      </pc:sldChg>
      <pc:sldChg chg="add">
        <pc:chgData name="Angela McMillan (US)" userId="c6996aa4-86da-4dc6-a000-21b5a2eb910f" providerId="ADAL" clId="{21211929-FB9E-4F60-818D-60247FAD586D}" dt="2026-06-11T17:22:03.106" v="667"/>
        <pc:sldMkLst>
          <pc:docMk/>
          <pc:sldMk cId="2807376866" sldId="263"/>
        </pc:sldMkLst>
      </pc:sldChg>
      <pc:sldChg chg="add">
        <pc:chgData name="Angela McMillan (US)" userId="c6996aa4-86da-4dc6-a000-21b5a2eb910f" providerId="ADAL" clId="{21211929-FB9E-4F60-818D-60247FAD586D}" dt="2026-06-11T17:22:05.425" v="669"/>
        <pc:sldMkLst>
          <pc:docMk/>
          <pc:sldMk cId="2447556712" sldId="264"/>
        </pc:sldMkLst>
      </pc:sldChg>
      <pc:sldChg chg="add">
        <pc:chgData name="Angela McMillan (US)" userId="c6996aa4-86da-4dc6-a000-21b5a2eb910f" providerId="ADAL" clId="{21211929-FB9E-4F60-818D-60247FAD586D}" dt="2026-06-11T17:22:14.478" v="675"/>
        <pc:sldMkLst>
          <pc:docMk/>
          <pc:sldMk cId="2983800958" sldId="265"/>
        </pc:sldMkLst>
      </pc:sldChg>
      <pc:sldChg chg="add">
        <pc:chgData name="Angela McMillan (US)" userId="c6996aa4-86da-4dc6-a000-21b5a2eb910f" providerId="ADAL" clId="{21211929-FB9E-4F60-818D-60247FAD586D}" dt="2026-06-11T17:22:09.111" v="670"/>
        <pc:sldMkLst>
          <pc:docMk/>
          <pc:sldMk cId="2413855007" sldId="266"/>
        </pc:sldMkLst>
      </pc:sldChg>
      <pc:sldChg chg="add del">
        <pc:chgData name="Angela McMillan (US)" userId="c6996aa4-86da-4dc6-a000-21b5a2eb910f" providerId="ADAL" clId="{21211929-FB9E-4F60-818D-60247FAD586D}" dt="2026-06-11T17:21:32.502" v="660" actId="47"/>
        <pc:sldMkLst>
          <pc:docMk/>
          <pc:sldMk cId="509078268" sldId="267"/>
        </pc:sldMkLst>
      </pc:sldChg>
      <pc:sldChg chg="add">
        <pc:chgData name="Angela McMillan (US)" userId="c6996aa4-86da-4dc6-a000-21b5a2eb910f" providerId="ADAL" clId="{21211929-FB9E-4F60-818D-60247FAD586D}" dt="2026-06-11T17:22:15.292" v="676"/>
        <pc:sldMkLst>
          <pc:docMk/>
          <pc:sldMk cId="901825952" sldId="267"/>
        </pc:sldMkLst>
      </pc:sldChg>
      <pc:sldChg chg="add">
        <pc:chgData name="Angela McMillan (US)" userId="c6996aa4-86da-4dc6-a000-21b5a2eb910f" providerId="ADAL" clId="{21211929-FB9E-4F60-818D-60247FAD586D}" dt="2026-06-11T17:22:10.476" v="671"/>
        <pc:sldMkLst>
          <pc:docMk/>
          <pc:sldMk cId="1038279033" sldId="268"/>
        </pc:sldMkLst>
      </pc:sldChg>
      <pc:sldChg chg="add">
        <pc:chgData name="Angela McMillan (US)" userId="c6996aa4-86da-4dc6-a000-21b5a2eb910f" providerId="ADAL" clId="{21211929-FB9E-4F60-818D-60247FAD586D}" dt="2026-06-11T17:22:12.593" v="673"/>
        <pc:sldMkLst>
          <pc:docMk/>
          <pc:sldMk cId="1195733371" sldId="269"/>
        </pc:sldMkLst>
      </pc:sldChg>
      <pc:sldChg chg="add">
        <pc:chgData name="Angela McMillan (US)" userId="c6996aa4-86da-4dc6-a000-21b5a2eb910f" providerId="ADAL" clId="{21211929-FB9E-4F60-818D-60247FAD586D}" dt="2026-06-11T17:22:11.607" v="672"/>
        <pc:sldMkLst>
          <pc:docMk/>
          <pc:sldMk cId="2238233752" sldId="270"/>
        </pc:sldMkLst>
      </pc:sldChg>
      <pc:sldChg chg="add">
        <pc:chgData name="Angela McMillan (US)" userId="c6996aa4-86da-4dc6-a000-21b5a2eb910f" providerId="ADAL" clId="{21211929-FB9E-4F60-818D-60247FAD586D}" dt="2026-06-11T17:22:13.629" v="674"/>
        <pc:sldMkLst>
          <pc:docMk/>
          <pc:sldMk cId="3813829333" sldId="271"/>
        </pc:sldMkLst>
      </pc:sldChg>
      <pc:sldChg chg="add">
        <pc:chgData name="Angela McMillan (US)" userId="c6996aa4-86da-4dc6-a000-21b5a2eb910f" providerId="ADAL" clId="{21211929-FB9E-4F60-818D-60247FAD586D}" dt="2026-06-11T17:22:04.219" v="668"/>
        <pc:sldMkLst>
          <pc:docMk/>
          <pc:sldMk cId="1555035829" sldId="272"/>
        </pc:sldMkLst>
      </pc:sldChg>
      <pc:sldChg chg="modSp add mod">
        <pc:chgData name="Angela McMillan (US)" userId="c6996aa4-86da-4dc6-a000-21b5a2eb910f" providerId="ADAL" clId="{21211929-FB9E-4F60-818D-60247FAD586D}" dt="2026-06-10T20:37:34.821" v="625" actId="27636"/>
        <pc:sldMkLst>
          <pc:docMk/>
          <pc:sldMk cId="1352780506" sldId="280"/>
        </pc:sldMkLst>
        <pc:spChg chg="mod">
          <ac:chgData name="Angela McMillan (US)" userId="c6996aa4-86da-4dc6-a000-21b5a2eb910f" providerId="ADAL" clId="{21211929-FB9E-4F60-818D-60247FAD586D}" dt="2026-06-10T20:37:34.821" v="625" actId="27636"/>
          <ac:spMkLst>
            <pc:docMk/>
            <pc:sldMk cId="1352780506" sldId="280"/>
            <ac:spMk id="2" creationId="{B662EF83-BA23-1D50-7F59-F0C377D7C03D}"/>
          </ac:spMkLst>
        </pc:spChg>
      </pc:sldChg>
      <pc:sldChg chg="modSp add mod">
        <pc:chgData name="Angela McMillan (US)" userId="c6996aa4-86da-4dc6-a000-21b5a2eb910f" providerId="ADAL" clId="{21211929-FB9E-4F60-818D-60247FAD586D}" dt="2026-06-10T20:37:40.753" v="636" actId="27636"/>
        <pc:sldMkLst>
          <pc:docMk/>
          <pc:sldMk cId="3757344253" sldId="288"/>
        </pc:sldMkLst>
        <pc:spChg chg="mod">
          <ac:chgData name="Angela McMillan (US)" userId="c6996aa4-86da-4dc6-a000-21b5a2eb910f" providerId="ADAL" clId="{21211929-FB9E-4F60-818D-60247FAD586D}" dt="2026-06-10T20:37:40.753" v="636" actId="27636"/>
          <ac:spMkLst>
            <pc:docMk/>
            <pc:sldMk cId="3757344253" sldId="288"/>
            <ac:spMk id="2" creationId="{3453DDF9-D3EA-D2A4-A7B1-3F056BEF3795}"/>
          </ac:spMkLst>
        </pc:spChg>
        <pc:spChg chg="mod">
          <ac:chgData name="Angela McMillan (US)" userId="c6996aa4-86da-4dc6-a000-21b5a2eb910f" providerId="ADAL" clId="{21211929-FB9E-4F60-818D-60247FAD586D}" dt="2026-06-10T20:37:40.753" v="635" actId="27636"/>
          <ac:spMkLst>
            <pc:docMk/>
            <pc:sldMk cId="3757344253" sldId="288"/>
            <ac:spMk id="3" creationId="{033950F8-2CA1-B6B3-348C-570499D2FF81}"/>
          </ac:spMkLst>
        </pc:spChg>
      </pc:sldChg>
      <pc:sldChg chg="modSp add mod">
        <pc:chgData name="Angela McMillan (US)" userId="c6996aa4-86da-4dc6-a000-21b5a2eb910f" providerId="ADAL" clId="{21211929-FB9E-4F60-818D-60247FAD586D}" dt="2026-06-10T20:37:45.904" v="646" actId="27636"/>
        <pc:sldMkLst>
          <pc:docMk/>
          <pc:sldMk cId="350864766" sldId="290"/>
        </pc:sldMkLst>
        <pc:spChg chg="mod">
          <ac:chgData name="Angela McMillan (US)" userId="c6996aa4-86da-4dc6-a000-21b5a2eb910f" providerId="ADAL" clId="{21211929-FB9E-4F60-818D-60247FAD586D}" dt="2026-06-10T20:37:45.904" v="645" actId="27636"/>
          <ac:spMkLst>
            <pc:docMk/>
            <pc:sldMk cId="350864766" sldId="290"/>
            <ac:spMk id="2" creationId="{3D4155E0-3870-83D7-7FEA-259DA83C741D}"/>
          </ac:spMkLst>
        </pc:spChg>
        <pc:spChg chg="mod">
          <ac:chgData name="Angela McMillan (US)" userId="c6996aa4-86da-4dc6-a000-21b5a2eb910f" providerId="ADAL" clId="{21211929-FB9E-4F60-818D-60247FAD586D}" dt="2026-06-10T20:37:45.904" v="646" actId="27636"/>
          <ac:spMkLst>
            <pc:docMk/>
            <pc:sldMk cId="350864766" sldId="290"/>
            <ac:spMk id="3" creationId="{CA8EB6D7-E9F3-06AB-2709-66247F7A3BE1}"/>
          </ac:spMkLst>
        </pc:spChg>
      </pc:sldChg>
      <pc:sldChg chg="modSp add mod">
        <pc:chgData name="Angela McMillan (US)" userId="c6996aa4-86da-4dc6-a000-21b5a2eb910f" providerId="ADAL" clId="{21211929-FB9E-4F60-818D-60247FAD586D}" dt="2026-06-10T20:37:36.492" v="627" actId="27636"/>
        <pc:sldMkLst>
          <pc:docMk/>
          <pc:sldMk cId="293894702" sldId="292"/>
        </pc:sldMkLst>
        <pc:spChg chg="mod">
          <ac:chgData name="Angela McMillan (US)" userId="c6996aa4-86da-4dc6-a000-21b5a2eb910f" providerId="ADAL" clId="{21211929-FB9E-4F60-818D-60247FAD586D}" dt="2026-06-10T20:37:36.492" v="627" actId="27636"/>
          <ac:spMkLst>
            <pc:docMk/>
            <pc:sldMk cId="293894702" sldId="292"/>
            <ac:spMk id="2" creationId="{8D98FC8B-531A-6340-513F-4BB1C36BC539}"/>
          </ac:spMkLst>
        </pc:spChg>
      </pc:sldChg>
      <pc:sldChg chg="add">
        <pc:chgData name="Angela McMillan (US)" userId="c6996aa4-86da-4dc6-a000-21b5a2eb910f" providerId="ADAL" clId="{21211929-FB9E-4F60-818D-60247FAD586D}" dt="2026-06-10T20:37:38.748" v="631"/>
        <pc:sldMkLst>
          <pc:docMk/>
          <pc:sldMk cId="3108365038" sldId="293"/>
        </pc:sldMkLst>
      </pc:sldChg>
      <pc:sldChg chg="modSp add mod">
        <pc:chgData name="Angela McMillan (US)" userId="c6996aa4-86da-4dc6-a000-21b5a2eb910f" providerId="ADAL" clId="{21211929-FB9E-4F60-818D-60247FAD586D}" dt="2026-06-10T20:37:37.843" v="630" actId="27636"/>
        <pc:sldMkLst>
          <pc:docMk/>
          <pc:sldMk cId="655790658" sldId="294"/>
        </pc:sldMkLst>
        <pc:spChg chg="mod">
          <ac:chgData name="Angela McMillan (US)" userId="c6996aa4-86da-4dc6-a000-21b5a2eb910f" providerId="ADAL" clId="{21211929-FB9E-4F60-818D-60247FAD586D}" dt="2026-06-10T20:37:37.840" v="629" actId="27636"/>
          <ac:spMkLst>
            <pc:docMk/>
            <pc:sldMk cId="655790658" sldId="294"/>
            <ac:spMk id="2" creationId="{287A69F6-ACBD-A5F3-8487-1AAE925CD526}"/>
          </ac:spMkLst>
        </pc:spChg>
        <pc:spChg chg="mod">
          <ac:chgData name="Angela McMillan (US)" userId="c6996aa4-86da-4dc6-a000-21b5a2eb910f" providerId="ADAL" clId="{21211929-FB9E-4F60-818D-60247FAD586D}" dt="2026-06-10T20:37:37.843" v="630" actId="27636"/>
          <ac:spMkLst>
            <pc:docMk/>
            <pc:sldMk cId="655790658" sldId="294"/>
            <ac:spMk id="3" creationId="{DFFE85CD-9897-07BB-2FE0-8AF8EA072E4D}"/>
          </ac:spMkLst>
        </pc:spChg>
      </pc:sldChg>
      <pc:sldChg chg="modSp add mod">
        <pc:chgData name="Angela McMillan (US)" userId="c6996aa4-86da-4dc6-a000-21b5a2eb910f" providerId="ADAL" clId="{21211929-FB9E-4F60-818D-60247FAD586D}" dt="2026-06-10T20:37:39.451" v="633" actId="27636"/>
        <pc:sldMkLst>
          <pc:docMk/>
          <pc:sldMk cId="1816295659" sldId="295"/>
        </pc:sldMkLst>
        <pc:spChg chg="mod">
          <ac:chgData name="Angela McMillan (US)" userId="c6996aa4-86da-4dc6-a000-21b5a2eb910f" providerId="ADAL" clId="{21211929-FB9E-4F60-818D-60247FAD586D}" dt="2026-06-10T20:37:39.451" v="633" actId="27636"/>
          <ac:spMkLst>
            <pc:docMk/>
            <pc:sldMk cId="1816295659" sldId="295"/>
            <ac:spMk id="3" creationId="{035EF38C-86E5-AFAC-659A-8C6C90EF3616}"/>
          </ac:spMkLst>
        </pc:spChg>
      </pc:sldChg>
      <pc:sldChg chg="modSp add mod">
        <pc:chgData name="Angela McMillan (US)" userId="c6996aa4-86da-4dc6-a000-21b5a2eb910f" providerId="ADAL" clId="{21211929-FB9E-4F60-818D-60247FAD586D}" dt="2026-06-10T20:37:41.918" v="639" actId="27636"/>
        <pc:sldMkLst>
          <pc:docMk/>
          <pc:sldMk cId="3235960370" sldId="296"/>
        </pc:sldMkLst>
        <pc:spChg chg="mod">
          <ac:chgData name="Angela McMillan (US)" userId="c6996aa4-86da-4dc6-a000-21b5a2eb910f" providerId="ADAL" clId="{21211929-FB9E-4F60-818D-60247FAD586D}" dt="2026-06-10T20:37:41.916" v="638" actId="27636"/>
          <ac:spMkLst>
            <pc:docMk/>
            <pc:sldMk cId="3235960370" sldId="296"/>
            <ac:spMk id="2" creationId="{FDFEDEFF-7D5F-82B4-87B3-23BBB000B56F}"/>
          </ac:spMkLst>
        </pc:spChg>
        <pc:spChg chg="mod">
          <ac:chgData name="Angela McMillan (US)" userId="c6996aa4-86da-4dc6-a000-21b5a2eb910f" providerId="ADAL" clId="{21211929-FB9E-4F60-818D-60247FAD586D}" dt="2026-06-10T20:37:41.918" v="639" actId="27636"/>
          <ac:spMkLst>
            <pc:docMk/>
            <pc:sldMk cId="3235960370" sldId="296"/>
            <ac:spMk id="3" creationId="{C9E3F9AA-8D83-D59E-2012-D857AF4244EF}"/>
          </ac:spMkLst>
        </pc:spChg>
      </pc:sldChg>
      <pc:sldChg chg="modSp add mod">
        <pc:chgData name="Angela McMillan (US)" userId="c6996aa4-86da-4dc6-a000-21b5a2eb910f" providerId="ADAL" clId="{21211929-FB9E-4F60-818D-60247FAD586D}" dt="2026-06-10T20:37:42.859" v="641" actId="27636"/>
        <pc:sldMkLst>
          <pc:docMk/>
          <pc:sldMk cId="367082743" sldId="297"/>
        </pc:sldMkLst>
        <pc:spChg chg="mod">
          <ac:chgData name="Angela McMillan (US)" userId="c6996aa4-86da-4dc6-a000-21b5a2eb910f" providerId="ADAL" clId="{21211929-FB9E-4F60-818D-60247FAD586D}" dt="2026-06-10T20:37:42.859" v="641" actId="27636"/>
          <ac:spMkLst>
            <pc:docMk/>
            <pc:sldMk cId="367082743" sldId="297"/>
            <ac:spMk id="2" creationId="{2422F1CA-05BB-708B-8BB9-42DEBCCA615A}"/>
          </ac:spMkLst>
        </pc:spChg>
      </pc:sldChg>
      <pc:sldChg chg="modSp add mod">
        <pc:chgData name="Angela McMillan (US)" userId="c6996aa4-86da-4dc6-a000-21b5a2eb910f" providerId="ADAL" clId="{21211929-FB9E-4F60-818D-60247FAD586D}" dt="2026-06-10T20:37:45.452" v="643" actId="27636"/>
        <pc:sldMkLst>
          <pc:docMk/>
          <pc:sldMk cId="1324085629" sldId="298"/>
        </pc:sldMkLst>
        <pc:spChg chg="mod">
          <ac:chgData name="Angela McMillan (US)" userId="c6996aa4-86da-4dc6-a000-21b5a2eb910f" providerId="ADAL" clId="{21211929-FB9E-4F60-818D-60247FAD586D}" dt="2026-06-10T20:37:45.452" v="643" actId="27636"/>
          <ac:spMkLst>
            <pc:docMk/>
            <pc:sldMk cId="1324085629" sldId="298"/>
            <ac:spMk id="2" creationId="{FB39BB6D-534E-AF4B-5532-62CDD527FEE9}"/>
          </ac:spMkLst>
        </pc:spChg>
      </pc:sldChg>
      <pc:sldChg chg="modSp add mod">
        <pc:chgData name="Angela McMillan (US)" userId="c6996aa4-86da-4dc6-a000-21b5a2eb910f" providerId="ADAL" clId="{21211929-FB9E-4F60-818D-60247FAD586D}" dt="2026-06-10T20:37:46.428" v="649" actId="27636"/>
        <pc:sldMkLst>
          <pc:docMk/>
          <pc:sldMk cId="500361912" sldId="299"/>
        </pc:sldMkLst>
        <pc:spChg chg="mod">
          <ac:chgData name="Angela McMillan (US)" userId="c6996aa4-86da-4dc6-a000-21b5a2eb910f" providerId="ADAL" clId="{21211929-FB9E-4F60-818D-60247FAD586D}" dt="2026-06-10T20:37:46.428" v="649" actId="27636"/>
          <ac:spMkLst>
            <pc:docMk/>
            <pc:sldMk cId="500361912" sldId="299"/>
            <ac:spMk id="2" creationId="{CE3A380B-52A1-EA10-834F-2DC1591478D2}"/>
          </ac:spMkLst>
        </pc:spChg>
        <pc:spChg chg="mod">
          <ac:chgData name="Angela McMillan (US)" userId="c6996aa4-86da-4dc6-a000-21b5a2eb910f" providerId="ADAL" clId="{21211929-FB9E-4F60-818D-60247FAD586D}" dt="2026-06-10T20:37:46.428" v="648" actId="27636"/>
          <ac:spMkLst>
            <pc:docMk/>
            <pc:sldMk cId="500361912" sldId="299"/>
            <ac:spMk id="3" creationId="{A7869A1E-984A-5B19-511D-4F228FF649EB}"/>
          </ac:spMkLst>
        </pc:spChg>
      </pc:sldChg>
      <pc:sldChg chg="modSp add del mod">
        <pc:chgData name="Angela McMillan (US)" userId="c6996aa4-86da-4dc6-a000-21b5a2eb910f" providerId="ADAL" clId="{21211929-FB9E-4F60-818D-60247FAD586D}" dt="2026-06-10T20:37:24.580" v="622" actId="2696"/>
        <pc:sldMkLst>
          <pc:docMk/>
          <pc:sldMk cId="4243459116" sldId="299"/>
        </pc:sldMkLst>
        <pc:spChg chg="mod">
          <ac:chgData name="Angela McMillan (US)" userId="c6996aa4-86da-4dc6-a000-21b5a2eb910f" providerId="ADAL" clId="{21211929-FB9E-4F60-818D-60247FAD586D}" dt="2026-06-10T20:37:15.427" v="621" actId="27636"/>
          <ac:spMkLst>
            <pc:docMk/>
            <pc:sldMk cId="4243459116" sldId="299"/>
            <ac:spMk id="2" creationId="{CE3A380B-52A1-EA10-834F-2DC1591478D2}"/>
          </ac:spMkLst>
        </pc:spChg>
        <pc:spChg chg="mod">
          <ac:chgData name="Angela McMillan (US)" userId="c6996aa4-86da-4dc6-a000-21b5a2eb910f" providerId="ADAL" clId="{21211929-FB9E-4F60-818D-60247FAD586D}" dt="2026-06-10T20:37:15.427" v="620" actId="27636"/>
          <ac:spMkLst>
            <pc:docMk/>
            <pc:sldMk cId="4243459116" sldId="299"/>
            <ac:spMk id="3" creationId="{A7869A1E-984A-5B19-511D-4F228FF649EB}"/>
          </ac:spMkLst>
        </pc:spChg>
      </pc:sldChg>
      <pc:sldChg chg="addSp delSp modSp mod">
        <pc:chgData name="Angela McMillan (US)" userId="c6996aa4-86da-4dc6-a000-21b5a2eb910f" providerId="ADAL" clId="{21211929-FB9E-4F60-818D-60247FAD586D}" dt="2026-06-10T20:00:13.833" v="596" actId="1076"/>
        <pc:sldMkLst>
          <pc:docMk/>
          <pc:sldMk cId="718480370" sldId="325"/>
        </pc:sldMkLst>
        <pc:spChg chg="mod">
          <ac:chgData name="Angela McMillan (US)" userId="c6996aa4-86da-4dc6-a000-21b5a2eb910f" providerId="ADAL" clId="{21211929-FB9E-4F60-818D-60247FAD586D}" dt="2026-06-10T20:00:13.833" v="596" actId="1076"/>
          <ac:spMkLst>
            <pc:docMk/>
            <pc:sldMk cId="718480370" sldId="325"/>
            <ac:spMk id="2" creationId="{7C3F6AF2-708D-4163-B701-FF7ADFDF6EE4}"/>
          </ac:spMkLst>
        </pc:spChg>
        <pc:spChg chg="mod">
          <ac:chgData name="Angela McMillan (US)" userId="c6996aa4-86da-4dc6-a000-21b5a2eb910f" providerId="ADAL" clId="{21211929-FB9E-4F60-818D-60247FAD586D}" dt="2026-06-10T20:00:08.181" v="594" actId="1076"/>
          <ac:spMkLst>
            <pc:docMk/>
            <pc:sldMk cId="718480370" sldId="325"/>
            <ac:spMk id="3" creationId="{871AFBED-0F63-49B6-8B20-C54AF25D57FE}"/>
          </ac:spMkLst>
        </pc:spChg>
        <pc:spChg chg="mod">
          <ac:chgData name="Angela McMillan (US)" userId="c6996aa4-86da-4dc6-a000-21b5a2eb910f" providerId="ADAL" clId="{21211929-FB9E-4F60-818D-60247FAD586D}" dt="2026-06-10T20:00:03.390" v="593" actId="1076"/>
          <ac:spMkLst>
            <pc:docMk/>
            <pc:sldMk cId="718480370" sldId="325"/>
            <ac:spMk id="4" creationId="{31DA365E-F267-ED6F-640C-42554AB809FC}"/>
          </ac:spMkLst>
        </pc:spChg>
        <pc:picChg chg="del">
          <ac:chgData name="Angela McMillan (US)" userId="c6996aa4-86da-4dc6-a000-21b5a2eb910f" providerId="ADAL" clId="{21211929-FB9E-4F60-818D-60247FAD586D}" dt="2026-06-10T19:25:29.354" v="9" actId="478"/>
          <ac:picMkLst>
            <pc:docMk/>
            <pc:sldMk cId="718480370" sldId="325"/>
            <ac:picMk id="5" creationId="{B2D169E5-20F8-43F9-96C9-BADEAF6D0DE9}"/>
          </ac:picMkLst>
        </pc:picChg>
        <pc:picChg chg="mod">
          <ac:chgData name="Angela McMillan (US)" userId="c6996aa4-86da-4dc6-a000-21b5a2eb910f" providerId="ADAL" clId="{21211929-FB9E-4F60-818D-60247FAD586D}" dt="2026-06-10T19:26:08.620" v="31" actId="1076"/>
          <ac:picMkLst>
            <pc:docMk/>
            <pc:sldMk cId="718480370" sldId="325"/>
            <ac:picMk id="7" creationId="{B9BA7284-396B-43D4-90A4-E88B5FB4A961}"/>
          </ac:picMkLst>
        </pc:picChg>
        <pc:picChg chg="add mod">
          <ac:chgData name="Angela McMillan (US)" userId="c6996aa4-86da-4dc6-a000-21b5a2eb910f" providerId="ADAL" clId="{21211929-FB9E-4F60-818D-60247FAD586D}" dt="2026-06-10T19:45:28.973" v="296" actId="1076"/>
          <ac:picMkLst>
            <pc:docMk/>
            <pc:sldMk cId="718480370" sldId="325"/>
            <ac:picMk id="8" creationId="{DC4E2FEC-97DC-E827-F97F-9327CA899A1B}"/>
          </ac:picMkLst>
        </pc:picChg>
      </pc:sldChg>
      <pc:sldChg chg="addSp delSp modSp mod">
        <pc:chgData name="Angela McMillan (US)" userId="c6996aa4-86da-4dc6-a000-21b5a2eb910f" providerId="ADAL" clId="{21211929-FB9E-4F60-818D-60247FAD586D}" dt="2026-06-10T20:02:53.384" v="607" actId="1076"/>
        <pc:sldMkLst>
          <pc:docMk/>
          <pc:sldMk cId="0" sldId="327"/>
        </pc:sldMkLst>
        <pc:spChg chg="add del mod">
          <ac:chgData name="Angela McMillan (US)" userId="c6996aa4-86da-4dc6-a000-21b5a2eb910f" providerId="ADAL" clId="{21211929-FB9E-4F60-818D-60247FAD586D}" dt="2026-06-10T19:29:46.731" v="73" actId="478"/>
          <ac:spMkLst>
            <pc:docMk/>
            <pc:sldMk cId="0" sldId="327"/>
            <ac:spMk id="3" creationId="{21A01758-82E5-9AE2-F464-88B63C552D9D}"/>
          </ac:spMkLst>
        </pc:spChg>
        <pc:spChg chg="add mod">
          <ac:chgData name="Angela McMillan (US)" userId="c6996aa4-86da-4dc6-a000-21b5a2eb910f" providerId="ADAL" clId="{21211929-FB9E-4F60-818D-60247FAD586D}" dt="2026-06-10T19:43:00.624" v="295" actId="255"/>
          <ac:spMkLst>
            <pc:docMk/>
            <pc:sldMk cId="0" sldId="327"/>
            <ac:spMk id="6" creationId="{2A2F3512-1713-A65E-4970-256A6BEF8081}"/>
          </ac:spMkLst>
        </pc:spChg>
        <pc:spChg chg="del">
          <ac:chgData name="Angela McMillan (US)" userId="c6996aa4-86da-4dc6-a000-21b5a2eb910f" providerId="ADAL" clId="{21211929-FB9E-4F60-818D-60247FAD586D}" dt="2026-06-10T19:30:11.195" v="75" actId="478"/>
          <ac:spMkLst>
            <pc:docMk/>
            <pc:sldMk cId="0" sldId="327"/>
            <ac:spMk id="61" creationId="{00000000-0000-0000-0000-000000000000}"/>
          </ac:spMkLst>
        </pc:spChg>
        <pc:spChg chg="del">
          <ac:chgData name="Angela McMillan (US)" userId="c6996aa4-86da-4dc6-a000-21b5a2eb910f" providerId="ADAL" clId="{21211929-FB9E-4F60-818D-60247FAD586D}" dt="2026-06-10T19:29:43.514" v="72" actId="478"/>
          <ac:spMkLst>
            <pc:docMk/>
            <pc:sldMk cId="0" sldId="327"/>
            <ac:spMk id="62" creationId="{00000000-0000-0000-0000-000000000000}"/>
          </ac:spMkLst>
        </pc:spChg>
        <pc:picChg chg="add del mod">
          <ac:chgData name="Angela McMillan (US)" userId="c6996aa4-86da-4dc6-a000-21b5a2eb910f" providerId="ADAL" clId="{21211929-FB9E-4F60-818D-60247FAD586D}" dt="2026-06-10T20:00:42.140" v="599" actId="478"/>
          <ac:picMkLst>
            <pc:docMk/>
            <pc:sldMk cId="0" sldId="327"/>
            <ac:picMk id="5" creationId="{9BA4AAC8-B752-64F3-1CA9-7624027FD2CE}"/>
          </ac:picMkLst>
        </pc:picChg>
        <pc:picChg chg="add mod">
          <ac:chgData name="Angela McMillan (US)" userId="c6996aa4-86da-4dc6-a000-21b5a2eb910f" providerId="ADAL" clId="{21211929-FB9E-4F60-818D-60247FAD586D}" dt="2026-06-10T19:46:47.178" v="311" actId="1076"/>
          <ac:picMkLst>
            <pc:docMk/>
            <pc:sldMk cId="0" sldId="327"/>
            <ac:picMk id="7" creationId="{60CC5C52-4721-E792-A9A4-BBEB8A9A10B0}"/>
          </ac:picMkLst>
        </pc:picChg>
        <pc:picChg chg="add mod">
          <ac:chgData name="Angela McMillan (US)" userId="c6996aa4-86da-4dc6-a000-21b5a2eb910f" providerId="ADAL" clId="{21211929-FB9E-4F60-818D-60247FAD586D}" dt="2026-06-10T19:47:18.851" v="319" actId="1076"/>
          <ac:picMkLst>
            <pc:docMk/>
            <pc:sldMk cId="0" sldId="327"/>
            <ac:picMk id="8" creationId="{B54BB9F2-9990-3FF6-1BB4-85EF520B6CBA}"/>
          </ac:picMkLst>
        </pc:picChg>
        <pc:picChg chg="add del mod">
          <ac:chgData name="Angela McMillan (US)" userId="c6996aa4-86da-4dc6-a000-21b5a2eb910f" providerId="ADAL" clId="{21211929-FB9E-4F60-818D-60247FAD586D}" dt="2026-06-10T20:01:18.137" v="604" actId="478"/>
          <ac:picMkLst>
            <pc:docMk/>
            <pc:sldMk cId="0" sldId="327"/>
            <ac:picMk id="10" creationId="{F210188B-B907-D48E-2AF9-D1A588DFE184}"/>
          </ac:picMkLst>
        </pc:picChg>
        <pc:picChg chg="add mod">
          <ac:chgData name="Angela McMillan (US)" userId="c6996aa4-86da-4dc6-a000-21b5a2eb910f" providerId="ADAL" clId="{21211929-FB9E-4F60-818D-60247FAD586D}" dt="2026-06-10T20:02:53.384" v="607" actId="1076"/>
          <ac:picMkLst>
            <pc:docMk/>
            <pc:sldMk cId="0" sldId="327"/>
            <ac:picMk id="12" creationId="{7B7E4F2B-EA66-492B-A64B-A9E798FABF5F}"/>
          </ac:picMkLst>
        </pc:picChg>
      </pc:sldChg>
      <pc:sldChg chg="addSp modSp mod">
        <pc:chgData name="Angela McMillan (US)" userId="c6996aa4-86da-4dc6-a000-21b5a2eb910f" providerId="ADAL" clId="{21211929-FB9E-4F60-818D-60247FAD586D}" dt="2026-06-10T19:52:06.630" v="371" actId="948"/>
        <pc:sldMkLst>
          <pc:docMk/>
          <pc:sldMk cId="0" sldId="328"/>
        </pc:sldMkLst>
        <pc:spChg chg="mod">
          <ac:chgData name="Angela McMillan (US)" userId="c6996aa4-86da-4dc6-a000-21b5a2eb910f" providerId="ADAL" clId="{21211929-FB9E-4F60-818D-60247FAD586D}" dt="2026-06-10T19:52:06.630" v="371" actId="948"/>
          <ac:spMkLst>
            <pc:docMk/>
            <pc:sldMk cId="0" sldId="328"/>
            <ac:spMk id="3" creationId="{4BA53DB7-1236-7AE3-43CF-6006D9A26067}"/>
          </ac:spMkLst>
        </pc:spChg>
        <pc:spChg chg="mod">
          <ac:chgData name="Angela McMillan (US)" userId="c6996aa4-86da-4dc6-a000-21b5a2eb910f" providerId="ADAL" clId="{21211929-FB9E-4F60-818D-60247FAD586D}" dt="2026-06-10T19:32:32.242" v="99"/>
          <ac:spMkLst>
            <pc:docMk/>
            <pc:sldMk cId="0" sldId="328"/>
            <ac:spMk id="67" creationId="{00000000-0000-0000-0000-000000000000}"/>
          </ac:spMkLst>
        </pc:spChg>
        <pc:picChg chg="add mod">
          <ac:chgData name="Angela McMillan (US)" userId="c6996aa4-86da-4dc6-a000-21b5a2eb910f" providerId="ADAL" clId="{21211929-FB9E-4F60-818D-60247FAD586D}" dt="2026-06-10T19:46:05.739" v="303"/>
          <ac:picMkLst>
            <pc:docMk/>
            <pc:sldMk cId="0" sldId="328"/>
            <ac:picMk id="2" creationId="{AB689F6A-3E42-8C45-C2B8-EF3FB7A02611}"/>
          </ac:picMkLst>
        </pc:picChg>
        <pc:picChg chg="add mod">
          <ac:chgData name="Angela McMillan (US)" userId="c6996aa4-86da-4dc6-a000-21b5a2eb910f" providerId="ADAL" clId="{21211929-FB9E-4F60-818D-60247FAD586D}" dt="2026-06-10T19:47:29.729" v="321" actId="1076"/>
          <ac:picMkLst>
            <pc:docMk/>
            <pc:sldMk cId="0" sldId="328"/>
            <ac:picMk id="4" creationId="{4CC2E4DF-A358-524A-0E9B-4910803EAE5B}"/>
          </ac:picMkLst>
        </pc:picChg>
      </pc:sldChg>
      <pc:sldChg chg="del">
        <pc:chgData name="Angela McMillan (US)" userId="c6996aa4-86da-4dc6-a000-21b5a2eb910f" providerId="ADAL" clId="{21211929-FB9E-4F60-818D-60247FAD586D}" dt="2026-06-10T19:37:16.407" v="244" actId="47"/>
        <pc:sldMkLst>
          <pc:docMk/>
          <pc:sldMk cId="1390331682" sldId="332"/>
        </pc:sldMkLst>
      </pc:sldChg>
      <pc:sldChg chg="del">
        <pc:chgData name="Angela McMillan (US)" userId="c6996aa4-86da-4dc6-a000-21b5a2eb910f" providerId="ADAL" clId="{21211929-FB9E-4F60-818D-60247FAD586D}" dt="2026-06-10T19:37:16.407" v="244" actId="47"/>
        <pc:sldMkLst>
          <pc:docMk/>
          <pc:sldMk cId="2376455605" sldId="333"/>
        </pc:sldMkLst>
      </pc:sldChg>
      <pc:sldChg chg="addSp delSp modSp mod">
        <pc:chgData name="Angela McMillan (US)" userId="c6996aa4-86da-4dc6-a000-21b5a2eb910f" providerId="ADAL" clId="{21211929-FB9E-4F60-818D-60247FAD586D}" dt="2026-06-10T19:58:12.766" v="591" actId="20577"/>
        <pc:sldMkLst>
          <pc:docMk/>
          <pc:sldMk cId="3499303386" sldId="334"/>
        </pc:sldMkLst>
        <pc:spChg chg="mod">
          <ac:chgData name="Angela McMillan (US)" userId="c6996aa4-86da-4dc6-a000-21b5a2eb910f" providerId="ADAL" clId="{21211929-FB9E-4F60-818D-60247FAD586D}" dt="2026-06-10T19:58:12.766" v="591" actId="20577"/>
          <ac:spMkLst>
            <pc:docMk/>
            <pc:sldMk cId="3499303386" sldId="334"/>
            <ac:spMk id="5" creationId="{0414F328-71C5-4D12-B4ED-D43910C07D38}"/>
          </ac:spMkLst>
        </pc:spChg>
        <pc:picChg chg="add del mod">
          <ac:chgData name="Angela McMillan (US)" userId="c6996aa4-86da-4dc6-a000-21b5a2eb910f" providerId="ADAL" clId="{21211929-FB9E-4F60-818D-60247FAD586D}" dt="2026-06-10T19:45:58.183" v="301" actId="478"/>
          <ac:picMkLst>
            <pc:docMk/>
            <pc:sldMk cId="3499303386" sldId="334"/>
            <ac:picMk id="2" creationId="{CCF98EEE-11A8-824F-E13E-A4FF9BE46D6C}"/>
          </ac:picMkLst>
        </pc:picChg>
        <pc:picChg chg="add mod">
          <ac:chgData name="Angela McMillan (US)" userId="c6996aa4-86da-4dc6-a000-21b5a2eb910f" providerId="ADAL" clId="{21211929-FB9E-4F60-818D-60247FAD586D}" dt="2026-06-10T19:46:03.271" v="302"/>
          <ac:picMkLst>
            <pc:docMk/>
            <pc:sldMk cId="3499303386" sldId="334"/>
            <ac:picMk id="3" creationId="{B8C6DB6E-B51A-0EC5-A4A1-B5A36B5DE5A5}"/>
          </ac:picMkLst>
        </pc:picChg>
        <pc:picChg chg="add del mod">
          <ac:chgData name="Angela McMillan (US)" userId="c6996aa4-86da-4dc6-a000-21b5a2eb910f" providerId="ADAL" clId="{21211929-FB9E-4F60-818D-60247FAD586D}" dt="2026-06-10T19:46:57.858" v="314" actId="478"/>
          <ac:picMkLst>
            <pc:docMk/>
            <pc:sldMk cId="3499303386" sldId="334"/>
            <ac:picMk id="6" creationId="{205B877F-1443-604D-8896-196F90872F4A}"/>
          </ac:picMkLst>
        </pc:picChg>
        <pc:picChg chg="add mod">
          <ac:chgData name="Angela McMillan (US)" userId="c6996aa4-86da-4dc6-a000-21b5a2eb910f" providerId="ADAL" clId="{21211929-FB9E-4F60-818D-60247FAD586D}" dt="2026-06-10T19:47:10.965" v="317" actId="1076"/>
          <ac:picMkLst>
            <pc:docMk/>
            <pc:sldMk cId="3499303386" sldId="334"/>
            <ac:picMk id="7" creationId="{B4444B86-1F66-95BE-2173-0E6959034245}"/>
          </ac:picMkLst>
        </pc:picChg>
      </pc:sldChg>
      <pc:sldChg chg="addSp modSp add mod">
        <pc:chgData name="Angela McMillan (US)" userId="c6996aa4-86da-4dc6-a000-21b5a2eb910f" providerId="ADAL" clId="{21211929-FB9E-4F60-818D-60247FAD586D}" dt="2026-06-10T19:54:19.109" v="390" actId="20577"/>
        <pc:sldMkLst>
          <pc:docMk/>
          <pc:sldMk cId="772731486" sldId="335"/>
        </pc:sldMkLst>
        <pc:spChg chg="mod">
          <ac:chgData name="Angela McMillan (US)" userId="c6996aa4-86da-4dc6-a000-21b5a2eb910f" providerId="ADAL" clId="{21211929-FB9E-4F60-818D-60247FAD586D}" dt="2026-06-10T19:54:19.109" v="390" actId="20577"/>
          <ac:spMkLst>
            <pc:docMk/>
            <pc:sldMk cId="772731486" sldId="335"/>
            <ac:spMk id="3" creationId="{6C88B09F-FABD-F8CC-A254-AB0A117BDCB2}"/>
          </ac:spMkLst>
        </pc:spChg>
        <pc:spChg chg="mod">
          <ac:chgData name="Angela McMillan (US)" userId="c6996aa4-86da-4dc6-a000-21b5a2eb910f" providerId="ADAL" clId="{21211929-FB9E-4F60-818D-60247FAD586D}" dt="2026-06-10T19:38:02.346" v="246"/>
          <ac:spMkLst>
            <pc:docMk/>
            <pc:sldMk cId="772731486" sldId="335"/>
            <ac:spMk id="67" creationId="{C78494E9-3CE6-988D-3061-829A3F49C8BA}"/>
          </ac:spMkLst>
        </pc:spChg>
        <pc:picChg chg="add mod">
          <ac:chgData name="Angela McMillan (US)" userId="c6996aa4-86da-4dc6-a000-21b5a2eb910f" providerId="ADAL" clId="{21211929-FB9E-4F60-818D-60247FAD586D}" dt="2026-06-10T19:46:09.769" v="304"/>
          <ac:picMkLst>
            <pc:docMk/>
            <pc:sldMk cId="772731486" sldId="335"/>
            <ac:picMk id="2" creationId="{0CD2BF9C-0164-4B14-45E6-7C34078E6C93}"/>
          </ac:picMkLst>
        </pc:picChg>
        <pc:picChg chg="add mod">
          <ac:chgData name="Angela McMillan (US)" userId="c6996aa4-86da-4dc6-a000-21b5a2eb910f" providerId="ADAL" clId="{21211929-FB9E-4F60-818D-60247FAD586D}" dt="2026-06-10T19:47:34.659" v="323" actId="1076"/>
          <ac:picMkLst>
            <pc:docMk/>
            <pc:sldMk cId="772731486" sldId="335"/>
            <ac:picMk id="4" creationId="{F56B549B-7918-C844-6DB4-ED0FE3B77D24}"/>
          </ac:picMkLst>
        </pc:picChg>
      </pc:sldChg>
      <pc:sldChg chg="del">
        <pc:chgData name="Angela McMillan (US)" userId="c6996aa4-86da-4dc6-a000-21b5a2eb910f" providerId="ADAL" clId="{21211929-FB9E-4F60-818D-60247FAD586D}" dt="2026-06-10T19:37:16.407" v="244" actId="47"/>
        <pc:sldMkLst>
          <pc:docMk/>
          <pc:sldMk cId="1179733011" sldId="335"/>
        </pc:sldMkLst>
      </pc:sldChg>
      <pc:sldChg chg="addSp delSp modSp add mod ord">
        <pc:chgData name="Angela McMillan (US)" userId="c6996aa4-86da-4dc6-a000-21b5a2eb910f" providerId="ADAL" clId="{21211929-FB9E-4F60-818D-60247FAD586D}" dt="2026-06-10T19:52:40.273" v="373" actId="255"/>
        <pc:sldMkLst>
          <pc:docMk/>
          <pc:sldMk cId="3228667179" sldId="336"/>
        </pc:sldMkLst>
        <pc:spChg chg="del mod">
          <ac:chgData name="Angela McMillan (US)" userId="c6996aa4-86da-4dc6-a000-21b5a2eb910f" providerId="ADAL" clId="{21211929-FB9E-4F60-818D-60247FAD586D}" dt="2026-06-10T19:41:06.291" v="285" actId="478"/>
          <ac:spMkLst>
            <pc:docMk/>
            <pc:sldMk cId="3228667179" sldId="336"/>
            <ac:spMk id="3" creationId="{79D68F80-F863-FAEC-B660-62572770A2FE}"/>
          </ac:spMkLst>
        </pc:spChg>
        <pc:spChg chg="mod">
          <ac:chgData name="Angela McMillan (US)" userId="c6996aa4-86da-4dc6-a000-21b5a2eb910f" providerId="ADAL" clId="{21211929-FB9E-4F60-818D-60247FAD586D}" dt="2026-06-10T19:52:40.273" v="373" actId="255"/>
          <ac:spMkLst>
            <pc:docMk/>
            <pc:sldMk cId="3228667179" sldId="336"/>
            <ac:spMk id="67" creationId="{55309AF6-DFEB-EC55-0A6C-39907C3EBA74}"/>
          </ac:spMkLst>
        </pc:spChg>
        <pc:picChg chg="add mod">
          <ac:chgData name="Angela McMillan (US)" userId="c6996aa4-86da-4dc6-a000-21b5a2eb910f" providerId="ADAL" clId="{21211929-FB9E-4F60-818D-60247FAD586D}" dt="2026-06-10T19:46:11.571" v="305"/>
          <ac:picMkLst>
            <pc:docMk/>
            <pc:sldMk cId="3228667179" sldId="336"/>
            <ac:picMk id="2" creationId="{615DBF94-C798-3D9D-484F-A4259533E0E0}"/>
          </ac:picMkLst>
        </pc:picChg>
        <pc:picChg chg="add mod">
          <ac:chgData name="Angela McMillan (US)" userId="c6996aa4-86da-4dc6-a000-21b5a2eb910f" providerId="ADAL" clId="{21211929-FB9E-4F60-818D-60247FAD586D}" dt="2026-06-10T19:47:41.659" v="325" actId="1076"/>
          <ac:picMkLst>
            <pc:docMk/>
            <pc:sldMk cId="3228667179" sldId="336"/>
            <ac:picMk id="4" creationId="{F707EC54-5525-CF53-0526-BA5A0EFB2645}"/>
          </ac:picMkLst>
        </pc:picChg>
      </pc:sldChg>
      <pc:sldChg chg="del">
        <pc:chgData name="Angela McMillan (US)" userId="c6996aa4-86da-4dc6-a000-21b5a2eb910f" providerId="ADAL" clId="{21211929-FB9E-4F60-818D-60247FAD586D}" dt="2026-06-10T19:37:16.407" v="244" actId="47"/>
        <pc:sldMkLst>
          <pc:docMk/>
          <pc:sldMk cId="3952267930" sldId="336"/>
        </pc:sldMkLst>
      </pc:sldChg>
      <pc:sldChg chg="del">
        <pc:chgData name="Angela McMillan (US)" userId="c6996aa4-86da-4dc6-a000-21b5a2eb910f" providerId="ADAL" clId="{21211929-FB9E-4F60-818D-60247FAD586D}" dt="2026-06-10T19:37:16.407" v="244" actId="47"/>
        <pc:sldMkLst>
          <pc:docMk/>
          <pc:sldMk cId="442530265" sldId="337"/>
        </pc:sldMkLst>
      </pc:sldChg>
      <pc:sldChg chg="modSp add mod">
        <pc:chgData name="Angela McMillan (US)" userId="c6996aa4-86da-4dc6-a000-21b5a2eb910f" providerId="ADAL" clId="{21211929-FB9E-4F60-818D-60247FAD586D}" dt="2026-06-10T19:55:49.968" v="436" actId="1076"/>
        <pc:sldMkLst>
          <pc:docMk/>
          <pc:sldMk cId="1340125241" sldId="337"/>
        </pc:sldMkLst>
        <pc:spChg chg="mod">
          <ac:chgData name="Angela McMillan (US)" userId="c6996aa4-86da-4dc6-a000-21b5a2eb910f" providerId="ADAL" clId="{21211929-FB9E-4F60-818D-60247FAD586D}" dt="2026-06-10T19:55:49.968" v="436" actId="1076"/>
          <ac:spMkLst>
            <pc:docMk/>
            <pc:sldMk cId="1340125241" sldId="337"/>
            <ac:spMk id="3" creationId="{0152CE69-C425-B35E-37CD-DA9F7027E7C4}"/>
          </ac:spMkLst>
        </pc:spChg>
        <pc:spChg chg="mod">
          <ac:chgData name="Angela McMillan (US)" userId="c6996aa4-86da-4dc6-a000-21b5a2eb910f" providerId="ADAL" clId="{21211929-FB9E-4F60-818D-60247FAD586D}" dt="2026-06-10T19:48:24.576" v="329"/>
          <ac:spMkLst>
            <pc:docMk/>
            <pc:sldMk cId="1340125241" sldId="337"/>
            <ac:spMk id="67" creationId="{F8EAF7E0-AD86-8695-102E-27BD9C14ADF8}"/>
          </ac:spMkLst>
        </pc:spChg>
      </pc:sldChg>
      <pc:sldChg chg="modSp add mod ord">
        <pc:chgData name="Angela McMillan (US)" userId="c6996aa4-86da-4dc6-a000-21b5a2eb910f" providerId="ADAL" clId="{21211929-FB9E-4F60-818D-60247FAD586D}" dt="2026-06-10T19:53:01.873" v="381" actId="20577"/>
        <pc:sldMkLst>
          <pc:docMk/>
          <pc:sldMk cId="3291824132" sldId="338"/>
        </pc:sldMkLst>
        <pc:spChg chg="mod">
          <ac:chgData name="Angela McMillan (US)" userId="c6996aa4-86da-4dc6-a000-21b5a2eb910f" providerId="ADAL" clId="{21211929-FB9E-4F60-818D-60247FAD586D}" dt="2026-06-10T19:53:01.873" v="381" actId="20577"/>
          <ac:spMkLst>
            <pc:docMk/>
            <pc:sldMk cId="3291824132" sldId="338"/>
            <ac:spMk id="67" creationId="{1135D02A-3C3A-66CE-127D-EEF830EB97A2}"/>
          </ac:spMkLst>
        </pc:spChg>
      </pc:sldChg>
      <pc:sldChg chg="del">
        <pc:chgData name="Angela McMillan (US)" userId="c6996aa4-86da-4dc6-a000-21b5a2eb910f" providerId="ADAL" clId="{21211929-FB9E-4F60-818D-60247FAD586D}" dt="2026-06-10T19:37:16.407" v="244" actId="47"/>
        <pc:sldMkLst>
          <pc:docMk/>
          <pc:sldMk cId="4007442087" sldId="338"/>
        </pc:sldMkLst>
      </pc:sldChg>
      <pc:sldChg chg="del">
        <pc:chgData name="Angela McMillan (US)" userId="c6996aa4-86da-4dc6-a000-21b5a2eb910f" providerId="ADAL" clId="{21211929-FB9E-4F60-818D-60247FAD586D}" dt="2026-06-10T19:37:16.407" v="244" actId="47"/>
        <pc:sldMkLst>
          <pc:docMk/>
          <pc:sldMk cId="2570027769" sldId="339"/>
        </pc:sldMkLst>
      </pc:sldChg>
      <pc:sldChg chg="modSp add mod ord">
        <pc:chgData name="Angela McMillan (US)" userId="c6996aa4-86da-4dc6-a000-21b5a2eb910f" providerId="ADAL" clId="{21211929-FB9E-4F60-818D-60247FAD586D}" dt="2026-06-10T19:57:54.714" v="587"/>
        <pc:sldMkLst>
          <pc:docMk/>
          <pc:sldMk cId="3174691335" sldId="339"/>
        </pc:sldMkLst>
        <pc:spChg chg="mod">
          <ac:chgData name="Angela McMillan (US)" userId="c6996aa4-86da-4dc6-a000-21b5a2eb910f" providerId="ADAL" clId="{21211929-FB9E-4F60-818D-60247FAD586D}" dt="2026-06-10T19:57:54.714" v="587"/>
          <ac:spMkLst>
            <pc:docMk/>
            <pc:sldMk cId="3174691335" sldId="339"/>
            <ac:spMk id="3" creationId="{B50788DD-7787-23C9-57CA-224B16C6CED1}"/>
          </ac:spMkLst>
        </pc:spChg>
        <pc:spChg chg="mod">
          <ac:chgData name="Angela McMillan (US)" userId="c6996aa4-86da-4dc6-a000-21b5a2eb910f" providerId="ADAL" clId="{21211929-FB9E-4F60-818D-60247FAD586D}" dt="2026-06-10T19:56:24.120" v="460" actId="20577"/>
          <ac:spMkLst>
            <pc:docMk/>
            <pc:sldMk cId="3174691335" sldId="339"/>
            <ac:spMk id="67" creationId="{3F10B52E-C466-5313-E815-FF16C12F2A5D}"/>
          </ac:spMkLst>
        </pc:spChg>
      </pc:sldChg>
      <pc:sldChg chg="del">
        <pc:chgData name="Angela McMillan (US)" userId="c6996aa4-86da-4dc6-a000-21b5a2eb910f" providerId="ADAL" clId="{21211929-FB9E-4F60-818D-60247FAD586D}" dt="2026-06-10T19:37:16.407" v="244" actId="47"/>
        <pc:sldMkLst>
          <pc:docMk/>
          <pc:sldMk cId="2906400478" sldId="340"/>
        </pc:sldMkLst>
      </pc:sldChg>
      <pc:sldChg chg="modSp add mod ord">
        <pc:chgData name="Angela McMillan (US)" userId="c6996aa4-86da-4dc6-a000-21b5a2eb910f" providerId="ADAL" clId="{21211929-FB9E-4F60-818D-60247FAD586D}" dt="2026-06-10T20:07:55.591" v="617" actId="20577"/>
        <pc:sldMkLst>
          <pc:docMk/>
          <pc:sldMk cId="3127095300" sldId="340"/>
        </pc:sldMkLst>
        <pc:spChg chg="mod">
          <ac:chgData name="Angela McMillan (US)" userId="c6996aa4-86da-4dc6-a000-21b5a2eb910f" providerId="ADAL" clId="{21211929-FB9E-4F60-818D-60247FAD586D}" dt="2026-06-10T20:07:55.591" v="617" actId="20577"/>
          <ac:spMkLst>
            <pc:docMk/>
            <pc:sldMk cId="3127095300" sldId="340"/>
            <ac:spMk id="67" creationId="{48E0B817-56D2-97B5-2249-42E30C0BA94C}"/>
          </ac:spMkLst>
        </pc:spChg>
      </pc:sldChg>
      <pc:sldChg chg="del">
        <pc:chgData name="Angela McMillan (US)" userId="c6996aa4-86da-4dc6-a000-21b5a2eb910f" providerId="ADAL" clId="{21211929-FB9E-4F60-818D-60247FAD586D}" dt="2026-06-10T19:37:04.664" v="243" actId="2696"/>
        <pc:sldMkLst>
          <pc:docMk/>
          <pc:sldMk cId="845013769" sldId="341"/>
        </pc:sldMkLst>
      </pc:sldChg>
      <pc:sldChg chg="new del">
        <pc:chgData name="Angela McMillan (US)" userId="c6996aa4-86da-4dc6-a000-21b5a2eb910f" providerId="ADAL" clId="{21211929-FB9E-4F60-818D-60247FAD586D}" dt="2026-06-10T20:37:53.711" v="650" actId="2696"/>
        <pc:sldMkLst>
          <pc:docMk/>
          <pc:sldMk cId="1458024847" sldId="341"/>
        </pc:sldMkLst>
      </pc:sldChg>
      <pc:sldChg chg="add">
        <pc:chgData name="Angela McMillan (US)" userId="c6996aa4-86da-4dc6-a000-21b5a2eb910f" providerId="ADAL" clId="{21211929-FB9E-4F60-818D-60247FAD586D}" dt="2026-06-10T20:37:33.276" v="623"/>
        <pc:sldMkLst>
          <pc:docMk/>
          <pc:sldMk cId="674156669" sldId="342"/>
        </pc:sldMkLst>
      </pc:sldChg>
      <pc:sldChg chg="del">
        <pc:chgData name="Angela McMillan (US)" userId="c6996aa4-86da-4dc6-a000-21b5a2eb910f" providerId="ADAL" clId="{21211929-FB9E-4F60-818D-60247FAD586D}" dt="2026-06-10T19:37:16.407" v="244" actId="47"/>
        <pc:sldMkLst>
          <pc:docMk/>
          <pc:sldMk cId="2539754314" sldId="342"/>
        </pc:sldMkLst>
      </pc:sldChg>
      <pc:sldChg chg="del">
        <pc:chgData name="Angela McMillan (US)" userId="c6996aa4-86da-4dc6-a000-21b5a2eb910f" providerId="ADAL" clId="{21211929-FB9E-4F60-818D-60247FAD586D}" dt="2026-06-10T19:37:16.407" v="244" actId="47"/>
        <pc:sldMkLst>
          <pc:docMk/>
          <pc:sldMk cId="2243083593" sldId="343"/>
        </pc:sldMkLst>
      </pc:sldChg>
      <pc:sldChg chg="del">
        <pc:chgData name="Angela McMillan (US)" userId="c6996aa4-86da-4dc6-a000-21b5a2eb910f" providerId="ADAL" clId="{21211929-FB9E-4F60-818D-60247FAD586D}" dt="2026-06-10T19:37:16.407" v="244" actId="47"/>
        <pc:sldMkLst>
          <pc:docMk/>
          <pc:sldMk cId="4075946201" sldId="344"/>
        </pc:sldMkLst>
      </pc:sldChg>
      <pc:sldChg chg="del">
        <pc:chgData name="Angela McMillan (US)" userId="c6996aa4-86da-4dc6-a000-21b5a2eb910f" providerId="ADAL" clId="{21211929-FB9E-4F60-818D-60247FAD586D}" dt="2026-06-10T19:37:16.407" v="244" actId="47"/>
        <pc:sldMkLst>
          <pc:docMk/>
          <pc:sldMk cId="2722842451" sldId="345"/>
        </pc:sldMkLst>
      </pc:sldChg>
      <pc:sldChg chg="del">
        <pc:chgData name="Angela McMillan (US)" userId="c6996aa4-86da-4dc6-a000-21b5a2eb910f" providerId="ADAL" clId="{21211929-FB9E-4F60-818D-60247FAD586D}" dt="2026-06-10T19:37:16.407" v="244" actId="47"/>
        <pc:sldMkLst>
          <pc:docMk/>
          <pc:sldMk cId="445436082" sldId="346"/>
        </pc:sldMkLst>
      </pc:sldChg>
      <pc:sldChg chg="del">
        <pc:chgData name="Angela McMillan (US)" userId="c6996aa4-86da-4dc6-a000-21b5a2eb910f" providerId="ADAL" clId="{21211929-FB9E-4F60-818D-60247FAD586D}" dt="2026-06-10T19:37:16.407" v="244" actId="47"/>
        <pc:sldMkLst>
          <pc:docMk/>
          <pc:sldMk cId="1642815092" sldId="347"/>
        </pc:sldMkLst>
      </pc:sldChg>
      <pc:sldChg chg="del">
        <pc:chgData name="Angela McMillan (US)" userId="c6996aa4-86da-4dc6-a000-21b5a2eb910f" providerId="ADAL" clId="{21211929-FB9E-4F60-818D-60247FAD586D}" dt="2026-06-10T19:37:16.407" v="244" actId="47"/>
        <pc:sldMkLst>
          <pc:docMk/>
          <pc:sldMk cId="1580471473" sldId="348"/>
        </pc:sldMkLst>
      </pc:sldChg>
      <pc:sldChg chg="del">
        <pc:chgData name="Angela McMillan (US)" userId="c6996aa4-86da-4dc6-a000-21b5a2eb910f" providerId="ADAL" clId="{21211929-FB9E-4F60-818D-60247FAD586D}" dt="2026-06-10T19:37:16.407" v="244" actId="47"/>
        <pc:sldMkLst>
          <pc:docMk/>
          <pc:sldMk cId="1422036634" sldId="349"/>
        </pc:sldMkLst>
      </pc:sldChg>
      <pc:sldChg chg="del">
        <pc:chgData name="Angela McMillan (US)" userId="c6996aa4-86da-4dc6-a000-21b5a2eb910f" providerId="ADAL" clId="{21211929-FB9E-4F60-818D-60247FAD586D}" dt="2026-06-10T19:37:16.407" v="244" actId="47"/>
        <pc:sldMkLst>
          <pc:docMk/>
          <pc:sldMk cId="537703796" sldId="350"/>
        </pc:sldMkLst>
      </pc:sldChg>
      <pc:sldChg chg="del">
        <pc:chgData name="Angela McMillan (US)" userId="c6996aa4-86da-4dc6-a000-21b5a2eb910f" providerId="ADAL" clId="{21211929-FB9E-4F60-818D-60247FAD586D}" dt="2026-06-10T19:37:16.407" v="244" actId="47"/>
        <pc:sldMkLst>
          <pc:docMk/>
          <pc:sldMk cId="3376334121" sldId="351"/>
        </pc:sldMkLst>
      </pc:sldChg>
      <pc:sldChg chg="del">
        <pc:chgData name="Angela McMillan (US)" userId="c6996aa4-86da-4dc6-a000-21b5a2eb910f" providerId="ADAL" clId="{21211929-FB9E-4F60-818D-60247FAD586D}" dt="2026-06-10T19:37:16.407" v="244" actId="47"/>
        <pc:sldMkLst>
          <pc:docMk/>
          <pc:sldMk cId="3532009331" sldId="352"/>
        </pc:sldMkLst>
      </pc:sldChg>
      <pc:sldChg chg="del">
        <pc:chgData name="Angela McMillan (US)" userId="c6996aa4-86da-4dc6-a000-21b5a2eb910f" providerId="ADAL" clId="{21211929-FB9E-4F60-818D-60247FAD586D}" dt="2026-06-10T19:37:16.407" v="244" actId="47"/>
        <pc:sldMkLst>
          <pc:docMk/>
          <pc:sldMk cId="3431040492" sldId="353"/>
        </pc:sldMkLst>
      </pc:sldChg>
      <pc:sldChg chg="del">
        <pc:chgData name="Angela McMillan (US)" userId="c6996aa4-86da-4dc6-a000-21b5a2eb910f" providerId="ADAL" clId="{21211929-FB9E-4F60-818D-60247FAD586D}" dt="2026-06-10T19:37:16.407" v="244" actId="47"/>
        <pc:sldMkLst>
          <pc:docMk/>
          <pc:sldMk cId="1756906345" sldId="354"/>
        </pc:sldMkLst>
      </pc:sldChg>
      <pc:sldChg chg="add">
        <pc:chgData name="Angela McMillan (US)" userId="c6996aa4-86da-4dc6-a000-21b5a2eb910f" providerId="ADAL" clId="{21211929-FB9E-4F60-818D-60247FAD586D}" dt="2026-06-11T13:30:35.717" v="658"/>
        <pc:sldMkLst>
          <pc:docMk/>
          <pc:sldMk cId="3326775093" sldId="652"/>
        </pc:sldMkLst>
      </pc:sldChg>
      <pc:sldChg chg="add">
        <pc:chgData name="Angela McMillan (US)" userId="c6996aa4-86da-4dc6-a000-21b5a2eb910f" providerId="ADAL" clId="{21211929-FB9E-4F60-818D-60247FAD586D}" dt="2026-06-11T13:30:28.929" v="652"/>
        <pc:sldMkLst>
          <pc:docMk/>
          <pc:sldMk cId="2072580052" sldId="714"/>
        </pc:sldMkLst>
      </pc:sldChg>
      <pc:sldChg chg="add">
        <pc:chgData name="Angela McMillan (US)" userId="c6996aa4-86da-4dc6-a000-21b5a2eb910f" providerId="ADAL" clId="{21211929-FB9E-4F60-818D-60247FAD586D}" dt="2026-06-11T13:30:31.170" v="654"/>
        <pc:sldMkLst>
          <pc:docMk/>
          <pc:sldMk cId="3780822480" sldId="736"/>
        </pc:sldMkLst>
      </pc:sldChg>
      <pc:sldChg chg="add">
        <pc:chgData name="Angela McMillan (US)" userId="c6996aa4-86da-4dc6-a000-21b5a2eb910f" providerId="ADAL" clId="{21211929-FB9E-4F60-818D-60247FAD586D}" dt="2026-06-11T13:30:32.256" v="655"/>
        <pc:sldMkLst>
          <pc:docMk/>
          <pc:sldMk cId="3637209961" sldId="740"/>
        </pc:sldMkLst>
      </pc:sldChg>
      <pc:sldChg chg="add">
        <pc:chgData name="Angela McMillan (US)" userId="c6996aa4-86da-4dc6-a000-21b5a2eb910f" providerId="ADAL" clId="{21211929-FB9E-4F60-818D-60247FAD586D}" dt="2026-06-11T13:30:33.501" v="656"/>
        <pc:sldMkLst>
          <pc:docMk/>
          <pc:sldMk cId="215468823" sldId="742"/>
        </pc:sldMkLst>
      </pc:sldChg>
      <pc:sldChg chg="add">
        <pc:chgData name="Angela McMillan (US)" userId="c6996aa4-86da-4dc6-a000-21b5a2eb910f" providerId="ADAL" clId="{21211929-FB9E-4F60-818D-60247FAD586D}" dt="2026-06-11T13:30:34.575" v="657"/>
        <pc:sldMkLst>
          <pc:docMk/>
          <pc:sldMk cId="727130480" sldId="743"/>
        </pc:sldMkLst>
      </pc:sldChg>
      <pc:sldChg chg="add">
        <pc:chgData name="Angela McMillan (US)" userId="c6996aa4-86da-4dc6-a000-21b5a2eb910f" providerId="ADAL" clId="{21211929-FB9E-4F60-818D-60247FAD586D}" dt="2026-06-11T13:30:30.067" v="653"/>
        <pc:sldMkLst>
          <pc:docMk/>
          <pc:sldMk cId="1198778096" sldId="745"/>
        </pc:sldMkLst>
      </pc:sldChg>
      <pc:sldChg chg="add">
        <pc:chgData name="Angela McMillan (US)" userId="c6996aa4-86da-4dc6-a000-21b5a2eb910f" providerId="ADAL" clId="{21211929-FB9E-4F60-818D-60247FAD586D}" dt="2026-06-11T17:21:55.272" v="661"/>
        <pc:sldMkLst>
          <pc:docMk/>
          <pc:sldMk cId="2637540361" sldId="746"/>
        </pc:sldMkLst>
      </pc:sldChg>
      <pc:sldChg chg="add">
        <pc:chgData name="Angela McMillan (US)" userId="c6996aa4-86da-4dc6-a000-21b5a2eb910f" providerId="ADAL" clId="{21211929-FB9E-4F60-818D-60247FAD586D}" dt="2026-06-11T23:51:45.029" v="677"/>
        <pc:sldMkLst>
          <pc:docMk/>
          <pc:sldMk cId="2216247362" sldId="747"/>
        </pc:sldMkLst>
      </pc:sldChg>
      <pc:sldChg chg="add">
        <pc:chgData name="Angela McMillan (US)" userId="c6996aa4-86da-4dc6-a000-21b5a2eb910f" providerId="ADAL" clId="{21211929-FB9E-4F60-818D-60247FAD586D}" dt="2026-06-11T23:51:47.861" v="679"/>
        <pc:sldMkLst>
          <pc:docMk/>
          <pc:sldMk cId="626763341" sldId="2068"/>
        </pc:sldMkLst>
      </pc:sldChg>
      <pc:sldChg chg="add">
        <pc:chgData name="Angela McMillan (US)" userId="c6996aa4-86da-4dc6-a000-21b5a2eb910f" providerId="ADAL" clId="{21211929-FB9E-4F60-818D-60247FAD586D}" dt="2026-06-11T23:51:46.556" v="678"/>
        <pc:sldMkLst>
          <pc:docMk/>
          <pc:sldMk cId="3608655267" sldId="2127"/>
        </pc:sldMkLst>
      </pc:sldChg>
      <pc:sldMasterChg chg="del delSldLayout">
        <pc:chgData name="Angela McMillan (US)" userId="c6996aa4-86da-4dc6-a000-21b5a2eb910f" providerId="ADAL" clId="{21211929-FB9E-4F60-818D-60247FAD586D}" dt="2026-06-10T19:37:16.407" v="244" actId="47"/>
        <pc:sldMasterMkLst>
          <pc:docMk/>
          <pc:sldMasterMk cId="2321139299" sldId="2147483648"/>
        </pc:sldMasterMkLst>
        <pc:sldLayoutChg chg="del">
          <pc:chgData name="Angela McMillan (US)" userId="c6996aa4-86da-4dc6-a000-21b5a2eb910f" providerId="ADAL" clId="{21211929-FB9E-4F60-818D-60247FAD586D}" dt="2026-06-10T19:37:16.407" v="244" actId="47"/>
          <pc:sldLayoutMkLst>
            <pc:docMk/>
            <pc:sldMasterMk cId="2321139299" sldId="2147483648"/>
            <pc:sldLayoutMk cId="1468158615" sldId="2147483649"/>
          </pc:sldLayoutMkLst>
        </pc:sldLayoutChg>
        <pc:sldLayoutChg chg="del">
          <pc:chgData name="Angela McMillan (US)" userId="c6996aa4-86da-4dc6-a000-21b5a2eb910f" providerId="ADAL" clId="{21211929-FB9E-4F60-818D-60247FAD586D}" dt="2026-06-10T19:37:16.407" v="244" actId="47"/>
          <pc:sldLayoutMkLst>
            <pc:docMk/>
            <pc:sldMasterMk cId="2321139299" sldId="2147483648"/>
            <pc:sldLayoutMk cId="192609660" sldId="2147483650"/>
          </pc:sldLayoutMkLst>
        </pc:sldLayoutChg>
        <pc:sldLayoutChg chg="del">
          <pc:chgData name="Angela McMillan (US)" userId="c6996aa4-86da-4dc6-a000-21b5a2eb910f" providerId="ADAL" clId="{21211929-FB9E-4F60-818D-60247FAD586D}" dt="2026-06-10T19:37:16.407" v="244" actId="47"/>
          <pc:sldLayoutMkLst>
            <pc:docMk/>
            <pc:sldMasterMk cId="2321139299" sldId="2147483648"/>
            <pc:sldLayoutMk cId="1402575859" sldId="2147483651"/>
          </pc:sldLayoutMkLst>
        </pc:sldLayoutChg>
        <pc:sldLayoutChg chg="del">
          <pc:chgData name="Angela McMillan (US)" userId="c6996aa4-86da-4dc6-a000-21b5a2eb910f" providerId="ADAL" clId="{21211929-FB9E-4F60-818D-60247FAD586D}" dt="2026-06-10T19:37:16.407" v="244" actId="47"/>
          <pc:sldLayoutMkLst>
            <pc:docMk/>
            <pc:sldMasterMk cId="2321139299" sldId="2147483648"/>
            <pc:sldLayoutMk cId="2468112069" sldId="2147483652"/>
          </pc:sldLayoutMkLst>
        </pc:sldLayoutChg>
        <pc:sldLayoutChg chg="del">
          <pc:chgData name="Angela McMillan (US)" userId="c6996aa4-86da-4dc6-a000-21b5a2eb910f" providerId="ADAL" clId="{21211929-FB9E-4F60-818D-60247FAD586D}" dt="2026-06-10T19:37:16.407" v="244" actId="47"/>
          <pc:sldLayoutMkLst>
            <pc:docMk/>
            <pc:sldMasterMk cId="2321139299" sldId="2147483648"/>
            <pc:sldLayoutMk cId="1229183182" sldId="2147483653"/>
          </pc:sldLayoutMkLst>
        </pc:sldLayoutChg>
        <pc:sldLayoutChg chg="del">
          <pc:chgData name="Angela McMillan (US)" userId="c6996aa4-86da-4dc6-a000-21b5a2eb910f" providerId="ADAL" clId="{21211929-FB9E-4F60-818D-60247FAD586D}" dt="2026-06-10T19:37:16.407" v="244" actId="47"/>
          <pc:sldLayoutMkLst>
            <pc:docMk/>
            <pc:sldMasterMk cId="2321139299" sldId="2147483648"/>
            <pc:sldLayoutMk cId="2845252704" sldId="2147483654"/>
          </pc:sldLayoutMkLst>
        </pc:sldLayoutChg>
        <pc:sldLayoutChg chg="del">
          <pc:chgData name="Angela McMillan (US)" userId="c6996aa4-86da-4dc6-a000-21b5a2eb910f" providerId="ADAL" clId="{21211929-FB9E-4F60-818D-60247FAD586D}" dt="2026-06-10T19:37:16.407" v="244" actId="47"/>
          <pc:sldLayoutMkLst>
            <pc:docMk/>
            <pc:sldMasterMk cId="2321139299" sldId="2147483648"/>
            <pc:sldLayoutMk cId="2549811882" sldId="2147483655"/>
          </pc:sldLayoutMkLst>
        </pc:sldLayoutChg>
        <pc:sldLayoutChg chg="del">
          <pc:chgData name="Angela McMillan (US)" userId="c6996aa4-86da-4dc6-a000-21b5a2eb910f" providerId="ADAL" clId="{21211929-FB9E-4F60-818D-60247FAD586D}" dt="2026-06-10T19:37:16.407" v="244" actId="47"/>
          <pc:sldLayoutMkLst>
            <pc:docMk/>
            <pc:sldMasterMk cId="2321139299" sldId="2147483648"/>
            <pc:sldLayoutMk cId="3586085213" sldId="2147483656"/>
          </pc:sldLayoutMkLst>
        </pc:sldLayoutChg>
        <pc:sldLayoutChg chg="del">
          <pc:chgData name="Angela McMillan (US)" userId="c6996aa4-86da-4dc6-a000-21b5a2eb910f" providerId="ADAL" clId="{21211929-FB9E-4F60-818D-60247FAD586D}" dt="2026-06-10T19:37:16.407" v="244" actId="47"/>
          <pc:sldLayoutMkLst>
            <pc:docMk/>
            <pc:sldMasterMk cId="2321139299" sldId="2147483648"/>
            <pc:sldLayoutMk cId="4272302473" sldId="2147483657"/>
          </pc:sldLayoutMkLst>
        </pc:sldLayoutChg>
        <pc:sldLayoutChg chg="del">
          <pc:chgData name="Angela McMillan (US)" userId="c6996aa4-86da-4dc6-a000-21b5a2eb910f" providerId="ADAL" clId="{21211929-FB9E-4F60-818D-60247FAD586D}" dt="2026-06-10T19:37:16.407" v="244" actId="47"/>
          <pc:sldLayoutMkLst>
            <pc:docMk/>
            <pc:sldMasterMk cId="2321139299" sldId="2147483648"/>
            <pc:sldLayoutMk cId="2615438373" sldId="2147483658"/>
          </pc:sldLayoutMkLst>
        </pc:sldLayoutChg>
        <pc:sldLayoutChg chg="del">
          <pc:chgData name="Angela McMillan (US)" userId="c6996aa4-86da-4dc6-a000-21b5a2eb910f" providerId="ADAL" clId="{21211929-FB9E-4F60-818D-60247FAD586D}" dt="2026-06-10T19:37:16.407" v="244" actId="47"/>
          <pc:sldLayoutMkLst>
            <pc:docMk/>
            <pc:sldMasterMk cId="2321139299" sldId="2147483648"/>
            <pc:sldLayoutMk cId="3379362310" sldId="2147483659"/>
          </pc:sldLayoutMkLst>
        </pc:sldLayoutChg>
        <pc:sldLayoutChg chg="del">
          <pc:chgData name="Angela McMillan (US)" userId="c6996aa4-86da-4dc6-a000-21b5a2eb910f" providerId="ADAL" clId="{21211929-FB9E-4F60-818D-60247FAD586D}" dt="2026-06-10T19:37:16.407" v="244" actId="47"/>
          <pc:sldLayoutMkLst>
            <pc:docMk/>
            <pc:sldMasterMk cId="2321139299" sldId="2147483648"/>
            <pc:sldLayoutMk cId="1497618569" sldId="2147483660"/>
          </pc:sldLayoutMkLst>
        </pc:sldLayoutChg>
        <pc:sldLayoutChg chg="del">
          <pc:chgData name="Angela McMillan (US)" userId="c6996aa4-86da-4dc6-a000-21b5a2eb910f" providerId="ADAL" clId="{21211929-FB9E-4F60-818D-60247FAD586D}" dt="2026-06-10T19:37:16.407" v="244" actId="47"/>
          <pc:sldLayoutMkLst>
            <pc:docMk/>
            <pc:sldMasterMk cId="2321139299" sldId="2147483648"/>
            <pc:sldLayoutMk cId="2192263486" sldId="2147483661"/>
          </pc:sldLayoutMkLst>
        </pc:sldLayoutChg>
      </pc:sldMasterChg>
      <pc:sldMasterChg chg="del delSldLayout">
        <pc:chgData name="Angela McMillan (US)" userId="c6996aa4-86da-4dc6-a000-21b5a2eb910f" providerId="ADAL" clId="{21211929-FB9E-4F60-818D-60247FAD586D}" dt="2026-06-10T19:37:16.407" v="244" actId="47"/>
        <pc:sldMasterMkLst>
          <pc:docMk/>
          <pc:sldMasterMk cId="0" sldId="2147487808"/>
        </pc:sldMasterMkLst>
        <pc:sldLayoutChg chg="del">
          <pc:chgData name="Angela McMillan (US)" userId="c6996aa4-86da-4dc6-a000-21b5a2eb910f" providerId="ADAL" clId="{21211929-FB9E-4F60-818D-60247FAD586D}" dt="2026-06-10T19:37:16.407" v="244" actId="47"/>
          <pc:sldLayoutMkLst>
            <pc:docMk/>
            <pc:sldMasterMk cId="0" sldId="2147487808"/>
            <pc:sldLayoutMk cId="0" sldId="2147487809"/>
          </pc:sldLayoutMkLst>
        </pc:sldLayoutChg>
        <pc:sldLayoutChg chg="del">
          <pc:chgData name="Angela McMillan (US)" userId="c6996aa4-86da-4dc6-a000-21b5a2eb910f" providerId="ADAL" clId="{21211929-FB9E-4F60-818D-60247FAD586D}" dt="2026-06-10T19:37:16.407" v="244" actId="47"/>
          <pc:sldLayoutMkLst>
            <pc:docMk/>
            <pc:sldMasterMk cId="0" sldId="2147487808"/>
            <pc:sldLayoutMk cId="0" sldId="2147487810"/>
          </pc:sldLayoutMkLst>
        </pc:sldLayoutChg>
        <pc:sldLayoutChg chg="del">
          <pc:chgData name="Angela McMillan (US)" userId="c6996aa4-86da-4dc6-a000-21b5a2eb910f" providerId="ADAL" clId="{21211929-FB9E-4F60-818D-60247FAD586D}" dt="2026-06-10T19:37:16.407" v="244" actId="47"/>
          <pc:sldLayoutMkLst>
            <pc:docMk/>
            <pc:sldMasterMk cId="0" sldId="2147487808"/>
            <pc:sldLayoutMk cId="0" sldId="2147487811"/>
          </pc:sldLayoutMkLst>
        </pc:sldLayoutChg>
        <pc:sldLayoutChg chg="del">
          <pc:chgData name="Angela McMillan (US)" userId="c6996aa4-86da-4dc6-a000-21b5a2eb910f" providerId="ADAL" clId="{21211929-FB9E-4F60-818D-60247FAD586D}" dt="2026-06-10T19:37:16.407" v="244" actId="47"/>
          <pc:sldLayoutMkLst>
            <pc:docMk/>
            <pc:sldMasterMk cId="0" sldId="2147487808"/>
            <pc:sldLayoutMk cId="0" sldId="2147487812"/>
          </pc:sldLayoutMkLst>
        </pc:sldLayoutChg>
        <pc:sldLayoutChg chg="del">
          <pc:chgData name="Angela McMillan (US)" userId="c6996aa4-86da-4dc6-a000-21b5a2eb910f" providerId="ADAL" clId="{21211929-FB9E-4F60-818D-60247FAD586D}" dt="2026-06-10T19:37:16.407" v="244" actId="47"/>
          <pc:sldLayoutMkLst>
            <pc:docMk/>
            <pc:sldMasterMk cId="0" sldId="2147487808"/>
            <pc:sldLayoutMk cId="0" sldId="2147487813"/>
          </pc:sldLayoutMkLst>
        </pc:sldLayoutChg>
        <pc:sldLayoutChg chg="del">
          <pc:chgData name="Angela McMillan (US)" userId="c6996aa4-86da-4dc6-a000-21b5a2eb910f" providerId="ADAL" clId="{21211929-FB9E-4F60-818D-60247FAD586D}" dt="2026-06-10T19:37:16.407" v="244" actId="47"/>
          <pc:sldLayoutMkLst>
            <pc:docMk/>
            <pc:sldMasterMk cId="0" sldId="2147487808"/>
            <pc:sldLayoutMk cId="0" sldId="2147487814"/>
          </pc:sldLayoutMkLst>
        </pc:sldLayoutChg>
        <pc:sldLayoutChg chg="del">
          <pc:chgData name="Angela McMillan (US)" userId="c6996aa4-86da-4dc6-a000-21b5a2eb910f" providerId="ADAL" clId="{21211929-FB9E-4F60-818D-60247FAD586D}" dt="2026-06-10T19:37:16.407" v="244" actId="47"/>
          <pc:sldLayoutMkLst>
            <pc:docMk/>
            <pc:sldMasterMk cId="0" sldId="2147487808"/>
            <pc:sldLayoutMk cId="0" sldId="2147487815"/>
          </pc:sldLayoutMkLst>
        </pc:sldLayoutChg>
        <pc:sldLayoutChg chg="del">
          <pc:chgData name="Angela McMillan (US)" userId="c6996aa4-86da-4dc6-a000-21b5a2eb910f" providerId="ADAL" clId="{21211929-FB9E-4F60-818D-60247FAD586D}" dt="2026-06-10T19:37:16.407" v="244" actId="47"/>
          <pc:sldLayoutMkLst>
            <pc:docMk/>
            <pc:sldMasterMk cId="0" sldId="2147487808"/>
            <pc:sldLayoutMk cId="0" sldId="2147487816"/>
          </pc:sldLayoutMkLst>
        </pc:sldLayoutChg>
        <pc:sldLayoutChg chg="del">
          <pc:chgData name="Angela McMillan (US)" userId="c6996aa4-86da-4dc6-a000-21b5a2eb910f" providerId="ADAL" clId="{21211929-FB9E-4F60-818D-60247FAD586D}" dt="2026-06-10T19:37:16.407" v="244" actId="47"/>
          <pc:sldLayoutMkLst>
            <pc:docMk/>
            <pc:sldMasterMk cId="0" sldId="2147487808"/>
            <pc:sldLayoutMk cId="0" sldId="2147487817"/>
          </pc:sldLayoutMkLst>
        </pc:sldLayoutChg>
        <pc:sldLayoutChg chg="del">
          <pc:chgData name="Angela McMillan (US)" userId="c6996aa4-86da-4dc6-a000-21b5a2eb910f" providerId="ADAL" clId="{21211929-FB9E-4F60-818D-60247FAD586D}" dt="2026-06-10T19:37:16.407" v="244" actId="47"/>
          <pc:sldLayoutMkLst>
            <pc:docMk/>
            <pc:sldMasterMk cId="0" sldId="2147487808"/>
            <pc:sldLayoutMk cId="0" sldId="2147487818"/>
          </pc:sldLayoutMkLst>
        </pc:sldLayoutChg>
        <pc:sldLayoutChg chg="del">
          <pc:chgData name="Angela McMillan (US)" userId="c6996aa4-86da-4dc6-a000-21b5a2eb910f" providerId="ADAL" clId="{21211929-FB9E-4F60-818D-60247FAD586D}" dt="2026-06-10T19:37:16.407" v="244" actId="47"/>
          <pc:sldLayoutMkLst>
            <pc:docMk/>
            <pc:sldMasterMk cId="0" sldId="2147487808"/>
            <pc:sldLayoutMk cId="0" sldId="2147487819"/>
          </pc:sldLayoutMkLst>
        </pc:sldLayoutChg>
      </pc:sldMasterChg>
      <pc:sldMasterChg chg="del delSldLayout">
        <pc:chgData name="Angela McMillan (US)" userId="c6996aa4-86da-4dc6-a000-21b5a2eb910f" providerId="ADAL" clId="{21211929-FB9E-4F60-818D-60247FAD586D}" dt="2026-06-10T19:37:16.407" v="244" actId="47"/>
        <pc:sldMasterMkLst>
          <pc:docMk/>
          <pc:sldMasterMk cId="1625067483" sldId="2147487820"/>
        </pc:sldMasterMkLst>
        <pc:sldLayoutChg chg="del">
          <pc:chgData name="Angela McMillan (US)" userId="c6996aa4-86da-4dc6-a000-21b5a2eb910f" providerId="ADAL" clId="{21211929-FB9E-4F60-818D-60247FAD586D}" dt="2026-06-10T19:37:16.407" v="244" actId="47"/>
          <pc:sldLayoutMkLst>
            <pc:docMk/>
            <pc:sldMasterMk cId="1625067483" sldId="2147487820"/>
            <pc:sldLayoutMk cId="3334836738" sldId="2147487821"/>
          </pc:sldLayoutMkLst>
        </pc:sldLayoutChg>
        <pc:sldLayoutChg chg="del">
          <pc:chgData name="Angela McMillan (US)" userId="c6996aa4-86da-4dc6-a000-21b5a2eb910f" providerId="ADAL" clId="{21211929-FB9E-4F60-818D-60247FAD586D}" dt="2026-06-10T19:37:16.407" v="244" actId="47"/>
          <pc:sldLayoutMkLst>
            <pc:docMk/>
            <pc:sldMasterMk cId="1625067483" sldId="2147487820"/>
            <pc:sldLayoutMk cId="239584424" sldId="2147487822"/>
          </pc:sldLayoutMkLst>
        </pc:sldLayoutChg>
        <pc:sldLayoutChg chg="del">
          <pc:chgData name="Angela McMillan (US)" userId="c6996aa4-86da-4dc6-a000-21b5a2eb910f" providerId="ADAL" clId="{21211929-FB9E-4F60-818D-60247FAD586D}" dt="2026-06-10T19:37:16.407" v="244" actId="47"/>
          <pc:sldLayoutMkLst>
            <pc:docMk/>
            <pc:sldMasterMk cId="1625067483" sldId="2147487820"/>
            <pc:sldLayoutMk cId="1999151803" sldId="2147487823"/>
          </pc:sldLayoutMkLst>
        </pc:sldLayoutChg>
        <pc:sldLayoutChg chg="del">
          <pc:chgData name="Angela McMillan (US)" userId="c6996aa4-86da-4dc6-a000-21b5a2eb910f" providerId="ADAL" clId="{21211929-FB9E-4F60-818D-60247FAD586D}" dt="2026-06-10T19:37:16.407" v="244" actId="47"/>
          <pc:sldLayoutMkLst>
            <pc:docMk/>
            <pc:sldMasterMk cId="1625067483" sldId="2147487820"/>
            <pc:sldLayoutMk cId="2858280885" sldId="2147487824"/>
          </pc:sldLayoutMkLst>
        </pc:sldLayoutChg>
        <pc:sldLayoutChg chg="del">
          <pc:chgData name="Angela McMillan (US)" userId="c6996aa4-86da-4dc6-a000-21b5a2eb910f" providerId="ADAL" clId="{21211929-FB9E-4F60-818D-60247FAD586D}" dt="2026-06-10T19:37:16.407" v="244" actId="47"/>
          <pc:sldLayoutMkLst>
            <pc:docMk/>
            <pc:sldMasterMk cId="1625067483" sldId="2147487820"/>
            <pc:sldLayoutMk cId="3751424151" sldId="2147487825"/>
          </pc:sldLayoutMkLst>
        </pc:sldLayoutChg>
        <pc:sldLayoutChg chg="del">
          <pc:chgData name="Angela McMillan (US)" userId="c6996aa4-86da-4dc6-a000-21b5a2eb910f" providerId="ADAL" clId="{21211929-FB9E-4F60-818D-60247FAD586D}" dt="2026-06-10T19:37:16.407" v="244" actId="47"/>
          <pc:sldLayoutMkLst>
            <pc:docMk/>
            <pc:sldMasterMk cId="1625067483" sldId="2147487820"/>
            <pc:sldLayoutMk cId="753466242" sldId="2147487826"/>
          </pc:sldLayoutMkLst>
        </pc:sldLayoutChg>
        <pc:sldLayoutChg chg="del">
          <pc:chgData name="Angela McMillan (US)" userId="c6996aa4-86da-4dc6-a000-21b5a2eb910f" providerId="ADAL" clId="{21211929-FB9E-4F60-818D-60247FAD586D}" dt="2026-06-10T19:37:16.407" v="244" actId="47"/>
          <pc:sldLayoutMkLst>
            <pc:docMk/>
            <pc:sldMasterMk cId="1625067483" sldId="2147487820"/>
            <pc:sldLayoutMk cId="2912127979" sldId="2147487827"/>
          </pc:sldLayoutMkLst>
        </pc:sldLayoutChg>
        <pc:sldLayoutChg chg="del">
          <pc:chgData name="Angela McMillan (US)" userId="c6996aa4-86da-4dc6-a000-21b5a2eb910f" providerId="ADAL" clId="{21211929-FB9E-4F60-818D-60247FAD586D}" dt="2026-06-10T19:37:16.407" v="244" actId="47"/>
          <pc:sldLayoutMkLst>
            <pc:docMk/>
            <pc:sldMasterMk cId="1625067483" sldId="2147487820"/>
            <pc:sldLayoutMk cId="2290787291" sldId="2147487828"/>
          </pc:sldLayoutMkLst>
        </pc:sldLayoutChg>
        <pc:sldLayoutChg chg="del">
          <pc:chgData name="Angela McMillan (US)" userId="c6996aa4-86da-4dc6-a000-21b5a2eb910f" providerId="ADAL" clId="{21211929-FB9E-4F60-818D-60247FAD586D}" dt="2026-06-10T19:37:16.407" v="244" actId="47"/>
          <pc:sldLayoutMkLst>
            <pc:docMk/>
            <pc:sldMasterMk cId="1625067483" sldId="2147487820"/>
            <pc:sldLayoutMk cId="3778922318" sldId="2147487829"/>
          </pc:sldLayoutMkLst>
        </pc:sldLayoutChg>
        <pc:sldLayoutChg chg="del">
          <pc:chgData name="Angela McMillan (US)" userId="c6996aa4-86da-4dc6-a000-21b5a2eb910f" providerId="ADAL" clId="{21211929-FB9E-4F60-818D-60247FAD586D}" dt="2026-06-10T19:37:16.407" v="244" actId="47"/>
          <pc:sldLayoutMkLst>
            <pc:docMk/>
            <pc:sldMasterMk cId="1625067483" sldId="2147487820"/>
            <pc:sldLayoutMk cId="566685345" sldId="2147487830"/>
          </pc:sldLayoutMkLst>
        </pc:sldLayoutChg>
        <pc:sldLayoutChg chg="del">
          <pc:chgData name="Angela McMillan (US)" userId="c6996aa4-86da-4dc6-a000-21b5a2eb910f" providerId="ADAL" clId="{21211929-FB9E-4F60-818D-60247FAD586D}" dt="2026-06-10T19:37:16.407" v="244" actId="47"/>
          <pc:sldLayoutMkLst>
            <pc:docMk/>
            <pc:sldMasterMk cId="1625067483" sldId="2147487820"/>
            <pc:sldLayoutMk cId="2202120263" sldId="2147487831"/>
          </pc:sldLayoutMkLst>
        </pc:sldLayoutChg>
      </pc:sldMasterChg>
      <pc:sldMasterChg chg="del delSldLayout">
        <pc:chgData name="Angela McMillan (US)" userId="c6996aa4-86da-4dc6-a000-21b5a2eb910f" providerId="ADAL" clId="{21211929-FB9E-4F60-818D-60247FAD586D}" dt="2026-06-10T19:37:16.407" v="244" actId="47"/>
        <pc:sldMasterMkLst>
          <pc:docMk/>
          <pc:sldMasterMk cId="1352844558" sldId="2147487832"/>
        </pc:sldMasterMkLst>
        <pc:sldLayoutChg chg="del">
          <pc:chgData name="Angela McMillan (US)" userId="c6996aa4-86da-4dc6-a000-21b5a2eb910f" providerId="ADAL" clId="{21211929-FB9E-4F60-818D-60247FAD586D}" dt="2026-06-10T19:37:16.407" v="244" actId="47"/>
          <pc:sldLayoutMkLst>
            <pc:docMk/>
            <pc:sldMasterMk cId="1352844558" sldId="2147487832"/>
            <pc:sldLayoutMk cId="563602566" sldId="2147487833"/>
          </pc:sldLayoutMkLst>
        </pc:sldLayoutChg>
        <pc:sldLayoutChg chg="del">
          <pc:chgData name="Angela McMillan (US)" userId="c6996aa4-86da-4dc6-a000-21b5a2eb910f" providerId="ADAL" clId="{21211929-FB9E-4F60-818D-60247FAD586D}" dt="2026-06-10T19:37:16.407" v="244" actId="47"/>
          <pc:sldLayoutMkLst>
            <pc:docMk/>
            <pc:sldMasterMk cId="1352844558" sldId="2147487832"/>
            <pc:sldLayoutMk cId="3758258658" sldId="2147487834"/>
          </pc:sldLayoutMkLst>
        </pc:sldLayoutChg>
        <pc:sldLayoutChg chg="del">
          <pc:chgData name="Angela McMillan (US)" userId="c6996aa4-86da-4dc6-a000-21b5a2eb910f" providerId="ADAL" clId="{21211929-FB9E-4F60-818D-60247FAD586D}" dt="2026-06-10T19:37:16.407" v="244" actId="47"/>
          <pc:sldLayoutMkLst>
            <pc:docMk/>
            <pc:sldMasterMk cId="1352844558" sldId="2147487832"/>
            <pc:sldLayoutMk cId="3214645905" sldId="2147487835"/>
          </pc:sldLayoutMkLst>
        </pc:sldLayoutChg>
        <pc:sldLayoutChg chg="del">
          <pc:chgData name="Angela McMillan (US)" userId="c6996aa4-86da-4dc6-a000-21b5a2eb910f" providerId="ADAL" clId="{21211929-FB9E-4F60-818D-60247FAD586D}" dt="2026-06-10T19:37:16.407" v="244" actId="47"/>
          <pc:sldLayoutMkLst>
            <pc:docMk/>
            <pc:sldMasterMk cId="1352844558" sldId="2147487832"/>
            <pc:sldLayoutMk cId="1524163697" sldId="2147487836"/>
          </pc:sldLayoutMkLst>
        </pc:sldLayoutChg>
        <pc:sldLayoutChg chg="del">
          <pc:chgData name="Angela McMillan (US)" userId="c6996aa4-86da-4dc6-a000-21b5a2eb910f" providerId="ADAL" clId="{21211929-FB9E-4F60-818D-60247FAD586D}" dt="2026-06-10T19:37:16.407" v="244" actId="47"/>
          <pc:sldLayoutMkLst>
            <pc:docMk/>
            <pc:sldMasterMk cId="1352844558" sldId="2147487832"/>
            <pc:sldLayoutMk cId="3692993312" sldId="2147487837"/>
          </pc:sldLayoutMkLst>
        </pc:sldLayoutChg>
        <pc:sldLayoutChg chg="del">
          <pc:chgData name="Angela McMillan (US)" userId="c6996aa4-86da-4dc6-a000-21b5a2eb910f" providerId="ADAL" clId="{21211929-FB9E-4F60-818D-60247FAD586D}" dt="2026-06-10T19:37:16.407" v="244" actId="47"/>
          <pc:sldLayoutMkLst>
            <pc:docMk/>
            <pc:sldMasterMk cId="1352844558" sldId="2147487832"/>
            <pc:sldLayoutMk cId="3223177513" sldId="2147487838"/>
          </pc:sldLayoutMkLst>
        </pc:sldLayoutChg>
        <pc:sldLayoutChg chg="del">
          <pc:chgData name="Angela McMillan (US)" userId="c6996aa4-86da-4dc6-a000-21b5a2eb910f" providerId="ADAL" clId="{21211929-FB9E-4F60-818D-60247FAD586D}" dt="2026-06-10T19:37:16.407" v="244" actId="47"/>
          <pc:sldLayoutMkLst>
            <pc:docMk/>
            <pc:sldMasterMk cId="1352844558" sldId="2147487832"/>
            <pc:sldLayoutMk cId="2154376758" sldId="2147487839"/>
          </pc:sldLayoutMkLst>
        </pc:sldLayoutChg>
        <pc:sldLayoutChg chg="del">
          <pc:chgData name="Angela McMillan (US)" userId="c6996aa4-86da-4dc6-a000-21b5a2eb910f" providerId="ADAL" clId="{21211929-FB9E-4F60-818D-60247FAD586D}" dt="2026-06-10T19:37:16.407" v="244" actId="47"/>
          <pc:sldLayoutMkLst>
            <pc:docMk/>
            <pc:sldMasterMk cId="1352844558" sldId="2147487832"/>
            <pc:sldLayoutMk cId="3813530062" sldId="2147487840"/>
          </pc:sldLayoutMkLst>
        </pc:sldLayoutChg>
        <pc:sldLayoutChg chg="del">
          <pc:chgData name="Angela McMillan (US)" userId="c6996aa4-86da-4dc6-a000-21b5a2eb910f" providerId="ADAL" clId="{21211929-FB9E-4F60-818D-60247FAD586D}" dt="2026-06-10T19:37:16.407" v="244" actId="47"/>
          <pc:sldLayoutMkLst>
            <pc:docMk/>
            <pc:sldMasterMk cId="1352844558" sldId="2147487832"/>
            <pc:sldLayoutMk cId="1423330562" sldId="2147487841"/>
          </pc:sldLayoutMkLst>
        </pc:sldLayoutChg>
        <pc:sldLayoutChg chg="del">
          <pc:chgData name="Angela McMillan (US)" userId="c6996aa4-86da-4dc6-a000-21b5a2eb910f" providerId="ADAL" clId="{21211929-FB9E-4F60-818D-60247FAD586D}" dt="2026-06-10T19:37:16.407" v="244" actId="47"/>
          <pc:sldLayoutMkLst>
            <pc:docMk/>
            <pc:sldMasterMk cId="1352844558" sldId="2147487832"/>
            <pc:sldLayoutMk cId="555065842" sldId="2147487842"/>
          </pc:sldLayoutMkLst>
        </pc:sldLayoutChg>
        <pc:sldLayoutChg chg="del">
          <pc:chgData name="Angela McMillan (US)" userId="c6996aa4-86da-4dc6-a000-21b5a2eb910f" providerId="ADAL" clId="{21211929-FB9E-4F60-818D-60247FAD586D}" dt="2026-06-10T19:37:16.407" v="244" actId="47"/>
          <pc:sldLayoutMkLst>
            <pc:docMk/>
            <pc:sldMasterMk cId="1352844558" sldId="2147487832"/>
            <pc:sldLayoutMk cId="390246978" sldId="2147487843"/>
          </pc:sldLayoutMkLst>
        </pc:sldLayoutChg>
      </pc:sldMasterChg>
      <pc:sldMasterChg chg="del delSldLayout">
        <pc:chgData name="Angela McMillan (US)" userId="c6996aa4-86da-4dc6-a000-21b5a2eb910f" providerId="ADAL" clId="{21211929-FB9E-4F60-818D-60247FAD586D}" dt="2026-06-10T20:37:24.580" v="622" actId="2696"/>
        <pc:sldMasterMkLst>
          <pc:docMk/>
          <pc:sldMasterMk cId="3455584249" sldId="2147487847"/>
        </pc:sldMasterMkLst>
        <pc:sldLayoutChg chg="del">
          <pc:chgData name="Angela McMillan (US)" userId="c6996aa4-86da-4dc6-a000-21b5a2eb910f" providerId="ADAL" clId="{21211929-FB9E-4F60-818D-60247FAD586D}" dt="2026-06-10T20:37:24.580" v="622" actId="2696"/>
          <pc:sldLayoutMkLst>
            <pc:docMk/>
            <pc:sldMasterMk cId="3455584249" sldId="2147487847"/>
            <pc:sldLayoutMk cId="2686165955" sldId="2147487848"/>
          </pc:sldLayoutMkLst>
        </pc:sldLayoutChg>
      </pc:sldMasterChg>
      <pc:sldMasterChg chg="del delSldLayout">
        <pc:chgData name="Angela McMillan (US)" userId="c6996aa4-86da-4dc6-a000-21b5a2eb910f" providerId="ADAL" clId="{21211929-FB9E-4F60-818D-60247FAD586D}" dt="2026-06-11T17:21:32.502" v="660" actId="47"/>
        <pc:sldMasterMkLst>
          <pc:docMk/>
          <pc:sldMasterMk cId="4018470500" sldId="2147487853"/>
        </pc:sldMasterMkLst>
        <pc:sldLayoutChg chg="del">
          <pc:chgData name="Angela McMillan (US)" userId="c6996aa4-86da-4dc6-a000-21b5a2eb910f" providerId="ADAL" clId="{21211929-FB9E-4F60-818D-60247FAD586D}" dt="2026-06-11T17:21:32.502" v="660" actId="47"/>
          <pc:sldLayoutMkLst>
            <pc:docMk/>
            <pc:sldMasterMk cId="4018470500" sldId="2147487853"/>
            <pc:sldLayoutMk cId="2265560386" sldId="2147487854"/>
          </pc:sldLayoutMkLst>
        </pc:sldLayoutChg>
      </pc:sldMasterChg>
    </pc:docChg>
  </pc:docChgLst>
  <pc:docChgLst>
    <pc:chgData name="Peter Merrill (US)" userId="S::peter.merrill@pwc.com::cf4741a3-1563-4f85-b412-d7731d545392" providerId="AD" clId="Web-{D5421AAD-35B3-B607-E681-F41E586461E5}"/>
    <pc:docChg chg="modSld">
      <pc:chgData name="Peter Merrill (US)" userId="S::peter.merrill@pwc.com::cf4741a3-1563-4f85-b412-d7731d545392" providerId="AD" clId="Web-{D5421AAD-35B3-B607-E681-F41E586461E5}" dt="2026-06-10T22:05:23.201" v="95" actId="1076"/>
      <pc:docMkLst>
        <pc:docMk/>
      </pc:docMkLst>
      <pc:sldChg chg="addSp delSp modSp">
        <pc:chgData name="Peter Merrill (US)" userId="S::peter.merrill@pwc.com::cf4741a3-1563-4f85-b412-d7731d545392" providerId="AD" clId="Web-{D5421AAD-35B3-B607-E681-F41E586461E5}" dt="2026-06-10T22:05:23.201" v="95" actId="1076"/>
        <pc:sldMkLst>
          <pc:docMk/>
          <pc:sldMk cId="0" sldId="327"/>
        </pc:sldMkLst>
        <pc:picChg chg="add del mod">
          <ac:chgData name="Peter Merrill (US)" userId="S::peter.merrill@pwc.com::cf4741a3-1563-4f85-b412-d7731d545392" providerId="AD" clId="Web-{D5421AAD-35B3-B607-E681-F41E586461E5}" dt="2026-06-10T22:05:01.638" v="90"/>
          <ac:picMkLst>
            <pc:docMk/>
            <pc:sldMk cId="0" sldId="327"/>
            <ac:picMk id="2" creationId="{78DB7671-E080-BED1-182E-52F8EE30A0D6}"/>
          </ac:picMkLst>
        </pc:picChg>
        <pc:picChg chg="add mod">
          <ac:chgData name="Peter Merrill (US)" userId="S::peter.merrill@pwc.com::cf4741a3-1563-4f85-b412-d7731d545392" providerId="AD" clId="Web-{D5421AAD-35B3-B607-E681-F41E586461E5}" dt="2026-06-10T22:05:23.201" v="95" actId="1076"/>
          <ac:picMkLst>
            <pc:docMk/>
            <pc:sldMk cId="0" sldId="327"/>
            <ac:picMk id="3" creationId="{F43A00FD-E244-1184-C17C-6B5017E488A6}"/>
          </ac:picMkLst>
        </pc:picChg>
        <pc:picChg chg="del">
          <ac:chgData name="Peter Merrill (US)" userId="S::peter.merrill@pwc.com::cf4741a3-1563-4f85-b412-d7731d545392" providerId="AD" clId="Web-{D5421AAD-35B3-B607-E681-F41E586461E5}" dt="2026-06-10T22:03:38.808" v="85"/>
          <ac:picMkLst>
            <pc:docMk/>
            <pc:sldMk cId="0" sldId="327"/>
            <ac:picMk id="12" creationId="{7B7E4F2B-EA66-492B-A64B-A9E798FABF5F}"/>
          </ac:picMkLst>
        </pc:picChg>
      </pc:sldChg>
      <pc:sldChg chg="modSp">
        <pc:chgData name="Peter Merrill (US)" userId="S::peter.merrill@pwc.com::cf4741a3-1563-4f85-b412-d7731d545392" providerId="AD" clId="Web-{D5421AAD-35B3-B607-E681-F41E586461E5}" dt="2026-06-10T21:59:02.820" v="84" actId="20577"/>
        <pc:sldMkLst>
          <pc:docMk/>
          <pc:sldMk cId="3174691335" sldId="339"/>
        </pc:sldMkLst>
        <pc:spChg chg="mod">
          <ac:chgData name="Peter Merrill (US)" userId="S::peter.merrill@pwc.com::cf4741a3-1563-4f85-b412-d7731d545392" providerId="AD" clId="Web-{D5421AAD-35B3-B607-E681-F41E586461E5}" dt="2026-06-10T21:58:37.632" v="82" actId="20577"/>
          <ac:spMkLst>
            <pc:docMk/>
            <pc:sldMk cId="3174691335" sldId="339"/>
            <ac:spMk id="3" creationId="{B50788DD-7787-23C9-57CA-224B16C6CED1}"/>
          </ac:spMkLst>
        </pc:spChg>
        <pc:spChg chg="mod">
          <ac:chgData name="Peter Merrill (US)" userId="S::peter.merrill@pwc.com::cf4741a3-1563-4f85-b412-d7731d545392" providerId="AD" clId="Web-{D5421AAD-35B3-B607-E681-F41E586461E5}" dt="2026-06-10T21:59:02.820" v="84" actId="20577"/>
          <ac:spMkLst>
            <pc:docMk/>
            <pc:sldMk cId="3174691335" sldId="339"/>
            <ac:spMk id="67" creationId="{3F10B52E-C466-5313-E815-FF16C12F2A5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597162-A75E-1B2F-A2CB-AF36F83FB4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16D6413-EA9F-2184-197A-C849DB6C99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04/05/2024</a:t>
            </a:r>
            <a:endParaRPr lang="en-US"/>
          </a:p>
        </p:txBody>
      </p:sp>
      <p:sp>
        <p:nvSpPr>
          <p:cNvPr id="4" name="Footer Placeholder 3">
            <a:extLst>
              <a:ext uri="{FF2B5EF4-FFF2-40B4-BE49-F238E27FC236}">
                <a16:creationId xmlns:a16="http://schemas.microsoft.com/office/drawing/2014/main" id="{D185E217-6CAC-0A08-2BF1-282F59631BD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98A455-6763-3DE5-D05A-F2B426EE18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17FC61-C110-415F-AEDD-3810CDCC83CC}" type="slidenum">
              <a:rPr lang="en-US" smtClean="0"/>
              <a:t>‹#›</a:t>
            </a:fld>
            <a:endParaRPr lang="en-US"/>
          </a:p>
        </p:txBody>
      </p:sp>
    </p:spTree>
    <p:extLst>
      <p:ext uri="{BB962C8B-B14F-4D97-AF65-F5344CB8AC3E}">
        <p14:creationId xmlns:p14="http://schemas.microsoft.com/office/powerpoint/2010/main" val="164097325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04/05/2024</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87322-4BFB-4A34-AFB5-89DB201815D3}" type="slidenum">
              <a:rPr lang="en-GB" smtClean="0"/>
              <a:t>‹#›</a:t>
            </a:fld>
            <a:endParaRPr lang="en-GB"/>
          </a:p>
        </p:txBody>
      </p:sp>
    </p:spTree>
    <p:extLst>
      <p:ext uri="{BB962C8B-B14F-4D97-AF65-F5344CB8AC3E}">
        <p14:creationId xmlns:p14="http://schemas.microsoft.com/office/powerpoint/2010/main" val="221543100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33344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7242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26EDD-9AE1-C076-0560-04B9B8DA46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C0DB6A-D161-BBBF-D3FA-916B6C1C115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8F4246F-29D6-F192-4A29-735717BE77C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2080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98400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4E03C-9055-333D-CB52-8B7F8ABEB5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D70E45-5E58-C959-D8C6-92E23F080B9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8240068-7C73-E400-CC6A-860FD0A433D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85047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90998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F58C5-E294-3A24-BF8C-835B994F6F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084652-4D72-D5EC-A0E5-B6393BB98CB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82BE48A-AF1A-B5AC-7CE6-520F220A2E7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6985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a:extLst>
            <a:ext uri="{FF2B5EF4-FFF2-40B4-BE49-F238E27FC236}">
              <a16:creationId xmlns:a16="http://schemas.microsoft.com/office/drawing/2014/main" id="{6C5507A5-3267-B7F1-833B-236386923DB0}"/>
            </a:ext>
          </a:extLst>
        </p:cNvPr>
        <p:cNvGrpSpPr/>
        <p:nvPr/>
      </p:nvGrpSpPr>
      <p:grpSpPr>
        <a:xfrm>
          <a:off x="0" y="0"/>
          <a:ext cx="0" cy="0"/>
          <a:chOff x="0" y="0"/>
          <a:chExt cx="0" cy="0"/>
        </a:xfrm>
      </p:grpSpPr>
      <p:sp>
        <p:nvSpPr>
          <p:cNvPr id="64" name="Google Shape;64;g1cbcdc167be_0_7:notes">
            <a:extLst>
              <a:ext uri="{FF2B5EF4-FFF2-40B4-BE49-F238E27FC236}">
                <a16:creationId xmlns:a16="http://schemas.microsoft.com/office/drawing/2014/main" id="{34AC91C8-A3C2-93B8-87A3-B4AA02C6F06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cbcdc167be_0_7:notes">
            <a:extLst>
              <a:ext uri="{FF2B5EF4-FFF2-40B4-BE49-F238E27FC236}">
                <a16:creationId xmlns:a16="http://schemas.microsoft.com/office/drawing/2014/main" id="{0AB414C9-BBA5-B261-6EB7-A3A3572BD7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4384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74CE4-FBD8-4481-AEFB-CA53E599A7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1491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a:extLst>
            <a:ext uri="{FF2B5EF4-FFF2-40B4-BE49-F238E27FC236}">
              <a16:creationId xmlns:a16="http://schemas.microsoft.com/office/drawing/2014/main" id="{D998EAEC-81EA-3F97-CACB-FF4F8CEDEA05}"/>
            </a:ext>
          </a:extLst>
        </p:cNvPr>
        <p:cNvGrpSpPr/>
        <p:nvPr/>
      </p:nvGrpSpPr>
      <p:grpSpPr>
        <a:xfrm>
          <a:off x="0" y="0"/>
          <a:ext cx="0" cy="0"/>
          <a:chOff x="0" y="0"/>
          <a:chExt cx="0" cy="0"/>
        </a:xfrm>
      </p:grpSpPr>
      <p:sp>
        <p:nvSpPr>
          <p:cNvPr id="64" name="Google Shape;64;g1cbcdc167be_0_7:notes">
            <a:extLst>
              <a:ext uri="{FF2B5EF4-FFF2-40B4-BE49-F238E27FC236}">
                <a16:creationId xmlns:a16="http://schemas.microsoft.com/office/drawing/2014/main" id="{B5692F1C-4B28-0AD6-8840-570A1686872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cbcdc167be_0_7:notes">
            <a:extLst>
              <a:ext uri="{FF2B5EF4-FFF2-40B4-BE49-F238E27FC236}">
                <a16:creationId xmlns:a16="http://schemas.microsoft.com/office/drawing/2014/main" id="{DC68E438-A0E4-FAF9-CA7B-0B9D3FCB6A4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6037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a:extLst>
            <a:ext uri="{FF2B5EF4-FFF2-40B4-BE49-F238E27FC236}">
              <a16:creationId xmlns:a16="http://schemas.microsoft.com/office/drawing/2014/main" id="{17336447-4D18-0105-2DE9-2F2F3F090409}"/>
            </a:ext>
          </a:extLst>
        </p:cNvPr>
        <p:cNvGrpSpPr/>
        <p:nvPr/>
      </p:nvGrpSpPr>
      <p:grpSpPr>
        <a:xfrm>
          <a:off x="0" y="0"/>
          <a:ext cx="0" cy="0"/>
          <a:chOff x="0" y="0"/>
          <a:chExt cx="0" cy="0"/>
        </a:xfrm>
      </p:grpSpPr>
      <p:sp>
        <p:nvSpPr>
          <p:cNvPr id="64" name="Google Shape;64;g1cbcdc167be_0_7:notes">
            <a:extLst>
              <a:ext uri="{FF2B5EF4-FFF2-40B4-BE49-F238E27FC236}">
                <a16:creationId xmlns:a16="http://schemas.microsoft.com/office/drawing/2014/main" id="{B405ED8C-2415-80AE-0009-A7C52CD3404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cbcdc167be_0_7:notes">
            <a:extLst>
              <a:ext uri="{FF2B5EF4-FFF2-40B4-BE49-F238E27FC236}">
                <a16:creationId xmlns:a16="http://schemas.microsoft.com/office/drawing/2014/main" id="{E6A339AC-707E-F7BF-C27F-0A7E9DCFDEF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858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cbcdc167b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cbcdc167b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72019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a:extLst>
            <a:ext uri="{FF2B5EF4-FFF2-40B4-BE49-F238E27FC236}">
              <a16:creationId xmlns:a16="http://schemas.microsoft.com/office/drawing/2014/main" id="{7D957794-E7FF-9ACE-E7D0-0C3920782B3B}"/>
            </a:ext>
          </a:extLst>
        </p:cNvPr>
        <p:cNvGrpSpPr/>
        <p:nvPr/>
      </p:nvGrpSpPr>
      <p:grpSpPr>
        <a:xfrm>
          <a:off x="0" y="0"/>
          <a:ext cx="0" cy="0"/>
          <a:chOff x="0" y="0"/>
          <a:chExt cx="0" cy="0"/>
        </a:xfrm>
      </p:grpSpPr>
      <p:sp>
        <p:nvSpPr>
          <p:cNvPr id="64" name="Google Shape;64;g1cbcdc167be_0_7:notes">
            <a:extLst>
              <a:ext uri="{FF2B5EF4-FFF2-40B4-BE49-F238E27FC236}">
                <a16:creationId xmlns:a16="http://schemas.microsoft.com/office/drawing/2014/main" id="{9379734E-A2D3-2BF5-FA89-4A30898E28F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cbcdc167be_0_7:notes">
            <a:extLst>
              <a:ext uri="{FF2B5EF4-FFF2-40B4-BE49-F238E27FC236}">
                <a16:creationId xmlns:a16="http://schemas.microsoft.com/office/drawing/2014/main" id="{A3FA4B84-A31E-E053-8437-51CC56AB89B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9576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a:extLst>
            <a:ext uri="{FF2B5EF4-FFF2-40B4-BE49-F238E27FC236}">
              <a16:creationId xmlns:a16="http://schemas.microsoft.com/office/drawing/2014/main" id="{171B8F91-9479-C205-D3A1-C33197E6EBD6}"/>
            </a:ext>
          </a:extLst>
        </p:cNvPr>
        <p:cNvGrpSpPr/>
        <p:nvPr/>
      </p:nvGrpSpPr>
      <p:grpSpPr>
        <a:xfrm>
          <a:off x="0" y="0"/>
          <a:ext cx="0" cy="0"/>
          <a:chOff x="0" y="0"/>
          <a:chExt cx="0" cy="0"/>
        </a:xfrm>
      </p:grpSpPr>
      <p:sp>
        <p:nvSpPr>
          <p:cNvPr id="64" name="Google Shape;64;g1cbcdc167be_0_7:notes">
            <a:extLst>
              <a:ext uri="{FF2B5EF4-FFF2-40B4-BE49-F238E27FC236}">
                <a16:creationId xmlns:a16="http://schemas.microsoft.com/office/drawing/2014/main" id="{27526DA5-48D6-E3FA-0F86-9E5EFECA034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cbcdc167be_0_7:notes">
            <a:extLst>
              <a:ext uri="{FF2B5EF4-FFF2-40B4-BE49-F238E27FC236}">
                <a16:creationId xmlns:a16="http://schemas.microsoft.com/office/drawing/2014/main" id="{11F22E63-C2DD-2C00-8B1A-139670DCDB9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2342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a:extLst>
            <a:ext uri="{FF2B5EF4-FFF2-40B4-BE49-F238E27FC236}">
              <a16:creationId xmlns:a16="http://schemas.microsoft.com/office/drawing/2014/main" id="{85166CC8-14D8-7BFE-E096-37F3890CAFA7}"/>
            </a:ext>
          </a:extLst>
        </p:cNvPr>
        <p:cNvGrpSpPr/>
        <p:nvPr/>
      </p:nvGrpSpPr>
      <p:grpSpPr>
        <a:xfrm>
          <a:off x="0" y="0"/>
          <a:ext cx="0" cy="0"/>
          <a:chOff x="0" y="0"/>
          <a:chExt cx="0" cy="0"/>
        </a:xfrm>
      </p:grpSpPr>
      <p:sp>
        <p:nvSpPr>
          <p:cNvPr id="64" name="Google Shape;64;g1cbcdc167be_0_7:notes">
            <a:extLst>
              <a:ext uri="{FF2B5EF4-FFF2-40B4-BE49-F238E27FC236}">
                <a16:creationId xmlns:a16="http://schemas.microsoft.com/office/drawing/2014/main" id="{3EF4308C-3D33-6D1F-D68A-A6241EC0EB6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cbcdc167be_0_7:notes">
            <a:extLst>
              <a:ext uri="{FF2B5EF4-FFF2-40B4-BE49-F238E27FC236}">
                <a16:creationId xmlns:a16="http://schemas.microsoft.com/office/drawing/2014/main" id="{0EDCC76A-7BA0-E2AD-F808-2CA0F0C7278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5710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cbcdc167b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cbcdc167b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7135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7203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AB0A7-B295-5C86-1111-68563CEA53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668039-9088-049F-F4E5-ED9B4437EDD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0930951-81DA-46FA-4F47-F8F02A2DF79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9143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F4857-0CDD-763A-D831-126915CA1E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BC8DAC-C866-3CBF-F6DA-3FF760403A2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2E63205-BB27-B7D1-EC6B-84CF532F059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4487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E8999-BFE7-844A-D271-FA8BAE64AD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6CFBAB-A0E7-C38E-41B1-EBC91F9C503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9B17C39-56A7-18FD-A518-6EABEA2838F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7036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BEA17-7FB1-873A-3026-653932100C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E5FB90-31C8-1171-1BCD-9E7E937AFEB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937C126-37DC-C036-8389-7150E513F93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6121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981200"/>
            <a:ext cx="12192000" cy="2152650"/>
          </a:xfrm>
          <a:prstGeom prst="rect">
            <a:avLst/>
          </a:prstGeom>
          <a:gradFill rotWithShape="1">
            <a:gsLst>
              <a:gs pos="0">
                <a:srgbClr val="B2B2B2"/>
              </a:gs>
              <a:gs pos="100000">
                <a:srgbClr val="000066"/>
              </a:gs>
            </a:gsLst>
            <a:lin ang="0" scaled="1"/>
          </a:gradFill>
          <a:ln w="9525">
            <a:noFill/>
            <a:miter lim="800000"/>
            <a:headEnd/>
            <a:tailEnd/>
          </a:ln>
          <a:effectLst/>
        </p:spPr>
        <p:txBody>
          <a:bodyPr wrap="none" anchor="ctr"/>
          <a:lstStyle/>
          <a:p>
            <a:pPr>
              <a:defRPr/>
            </a:pPr>
            <a:endParaRPr lang="en-US" sz="1800"/>
          </a:p>
        </p:txBody>
      </p:sp>
      <p:sp>
        <p:nvSpPr>
          <p:cNvPr id="5" name="Text Box 5"/>
          <p:cNvSpPr txBox="1">
            <a:spLocks noChangeArrowheads="1"/>
          </p:cNvSpPr>
          <p:nvPr/>
        </p:nvSpPr>
        <p:spPr bwMode="auto">
          <a:xfrm>
            <a:off x="0" y="5715000"/>
            <a:ext cx="2032000" cy="646331"/>
          </a:xfrm>
          <a:prstGeom prst="rect">
            <a:avLst/>
          </a:prstGeom>
          <a:noFill/>
          <a:ln w="9525">
            <a:noFill/>
            <a:miter lim="800000"/>
            <a:headEnd/>
            <a:tailEnd/>
          </a:ln>
          <a:effectLst/>
        </p:spPr>
        <p:txBody>
          <a:bodyPr>
            <a:spAutoFit/>
          </a:bodyPr>
          <a:lstStyle/>
          <a:p>
            <a:pPr algn="ctr">
              <a:spcBef>
                <a:spcPct val="50000"/>
              </a:spcBef>
              <a:defRPr/>
            </a:pPr>
            <a:r>
              <a:rPr lang="en-US" sz="1800">
                <a:solidFill>
                  <a:srgbClr val="000066"/>
                </a:solidFill>
                <a:latin typeface="Times New Roman" pitchFamily="18" charset="0"/>
              </a:rPr>
              <a:t>Joint Committee on Taxation</a:t>
            </a:r>
          </a:p>
        </p:txBody>
      </p:sp>
      <p:sp>
        <p:nvSpPr>
          <p:cNvPr id="6" name="Rectangle 7"/>
          <p:cNvSpPr>
            <a:spLocks noChangeArrowheads="1"/>
          </p:cNvSpPr>
          <p:nvPr/>
        </p:nvSpPr>
        <p:spPr bwMode="auto">
          <a:xfrm>
            <a:off x="1" y="2005014"/>
            <a:ext cx="1993900" cy="2122487"/>
          </a:xfrm>
          <a:prstGeom prst="rect">
            <a:avLst/>
          </a:prstGeom>
          <a:solidFill>
            <a:srgbClr val="B2B2B2"/>
          </a:solidFill>
          <a:ln w="9525">
            <a:noFill/>
            <a:miter lim="800000"/>
            <a:headEnd/>
            <a:tailEnd/>
          </a:ln>
          <a:effectLst/>
        </p:spPr>
        <p:txBody>
          <a:bodyPr wrap="none" anchor="ctr"/>
          <a:lstStyle/>
          <a:p>
            <a:pPr>
              <a:defRPr/>
            </a:pPr>
            <a:endParaRPr lang="en-US" sz="1800"/>
          </a:p>
        </p:txBody>
      </p:sp>
      <p:sp>
        <p:nvSpPr>
          <p:cNvPr id="7" name="Line 8"/>
          <p:cNvSpPr>
            <a:spLocks noChangeShapeType="1"/>
          </p:cNvSpPr>
          <p:nvPr/>
        </p:nvSpPr>
        <p:spPr bwMode="auto">
          <a:xfrm>
            <a:off x="2032000" y="0"/>
            <a:ext cx="0" cy="6858000"/>
          </a:xfrm>
          <a:prstGeom prst="line">
            <a:avLst/>
          </a:prstGeom>
          <a:noFill/>
          <a:ln w="19050">
            <a:solidFill>
              <a:srgbClr val="000066"/>
            </a:solidFill>
            <a:round/>
            <a:headEnd/>
            <a:tailEnd/>
          </a:ln>
          <a:effectLst/>
        </p:spPr>
        <p:txBody>
          <a:bodyPr/>
          <a:lstStyle/>
          <a:p>
            <a:pPr>
              <a:defRPr/>
            </a:pPr>
            <a:endParaRPr lang="en-US" sz="1800"/>
          </a:p>
        </p:txBody>
      </p:sp>
      <p:sp>
        <p:nvSpPr>
          <p:cNvPr id="8" name="Line 9"/>
          <p:cNvSpPr>
            <a:spLocks noChangeShapeType="1"/>
          </p:cNvSpPr>
          <p:nvPr/>
        </p:nvSpPr>
        <p:spPr bwMode="auto">
          <a:xfrm>
            <a:off x="0" y="4087813"/>
            <a:ext cx="12192000" cy="0"/>
          </a:xfrm>
          <a:prstGeom prst="line">
            <a:avLst/>
          </a:prstGeom>
          <a:noFill/>
          <a:ln w="9525">
            <a:solidFill>
              <a:schemeClr val="bg1"/>
            </a:solidFill>
            <a:round/>
            <a:headEnd/>
            <a:tailEnd/>
          </a:ln>
          <a:effectLst/>
        </p:spPr>
        <p:txBody>
          <a:bodyPr/>
          <a:lstStyle/>
          <a:p>
            <a:pPr>
              <a:defRPr/>
            </a:pPr>
            <a:endParaRPr lang="en-US" sz="1800"/>
          </a:p>
        </p:txBody>
      </p:sp>
      <p:sp>
        <p:nvSpPr>
          <p:cNvPr id="9" name="Line 10"/>
          <p:cNvSpPr>
            <a:spLocks noChangeShapeType="1"/>
          </p:cNvSpPr>
          <p:nvPr/>
        </p:nvSpPr>
        <p:spPr bwMode="auto">
          <a:xfrm>
            <a:off x="12700" y="2041525"/>
            <a:ext cx="12192000" cy="0"/>
          </a:xfrm>
          <a:prstGeom prst="line">
            <a:avLst/>
          </a:prstGeom>
          <a:noFill/>
          <a:ln w="9525">
            <a:solidFill>
              <a:schemeClr val="bg1"/>
            </a:solidFill>
            <a:round/>
            <a:headEnd/>
            <a:tailEnd/>
          </a:ln>
          <a:effectLst/>
        </p:spPr>
        <p:txBody>
          <a:bodyPr/>
          <a:lstStyle/>
          <a:p>
            <a:pPr>
              <a:defRPr/>
            </a:pPr>
            <a:endParaRPr lang="en-US" sz="1800"/>
          </a:p>
        </p:txBody>
      </p:sp>
      <p:pic>
        <p:nvPicPr>
          <p:cNvPr id="10" name="Picture 11" descr="jcteagledarkblue1"/>
          <p:cNvPicPr>
            <a:picLocks noChangeAspect="1" noChangeArrowheads="1"/>
          </p:cNvPicPr>
          <p:nvPr/>
        </p:nvPicPr>
        <p:blipFill>
          <a:blip r:embed="rId2" cstate="print"/>
          <a:srcRect/>
          <a:stretch>
            <a:fillRect/>
          </a:stretch>
        </p:blipFill>
        <p:spPr bwMode="auto">
          <a:xfrm>
            <a:off x="101600" y="2362201"/>
            <a:ext cx="1778000" cy="1190625"/>
          </a:xfrm>
          <a:prstGeom prst="rect">
            <a:avLst/>
          </a:prstGeom>
          <a:noFill/>
          <a:ln w="9525">
            <a:noFill/>
            <a:miter lim="800000"/>
            <a:headEnd/>
            <a:tailEnd/>
          </a:ln>
        </p:spPr>
      </p:pic>
      <p:sp>
        <p:nvSpPr>
          <p:cNvPr id="101379" name="Rectangle 3"/>
          <p:cNvSpPr>
            <a:spLocks noGrp="1" noChangeArrowheads="1"/>
          </p:cNvSpPr>
          <p:nvPr>
            <p:ph type="ctrTitle"/>
          </p:nvPr>
        </p:nvSpPr>
        <p:spPr>
          <a:xfrm>
            <a:off x="2269067" y="2206626"/>
            <a:ext cx="9766300" cy="1470025"/>
          </a:xfrm>
        </p:spPr>
        <p:txBody>
          <a:bodyPr/>
          <a:lstStyle>
            <a:lvl1pPr>
              <a:defRPr>
                <a:solidFill>
                  <a:schemeClr val="bg1"/>
                </a:solidFill>
              </a:defRPr>
            </a:lvl1pPr>
          </a:lstStyle>
          <a:p>
            <a:r>
              <a:rPr lang="en-US"/>
              <a:t>Click to edit Master title style</a:t>
            </a:r>
          </a:p>
        </p:txBody>
      </p:sp>
      <p:sp>
        <p:nvSpPr>
          <p:cNvPr id="101380" name="Rectangle 4"/>
          <p:cNvSpPr>
            <a:spLocks noGrp="1" noChangeArrowheads="1"/>
          </p:cNvSpPr>
          <p:nvPr>
            <p:ph type="subTitle" idx="1"/>
          </p:nvPr>
        </p:nvSpPr>
        <p:spPr>
          <a:xfrm>
            <a:off x="2192868" y="4216400"/>
            <a:ext cx="9819217" cy="2133600"/>
          </a:xfrm>
        </p:spPr>
        <p:txBody>
          <a:bodyPr/>
          <a:lstStyle>
            <a:lvl1pPr marL="0" indent="0" algn="ctr">
              <a:buFont typeface="Wingdings" pitchFamily="2" charset="2"/>
              <a:buNone/>
              <a:defRPr/>
            </a:lvl1pPr>
          </a:lstStyle>
          <a:p>
            <a:r>
              <a:rPr lang="en-US"/>
              <a:t>Click to edit Master subtitle style</a:t>
            </a:r>
          </a:p>
        </p:txBody>
      </p:sp>
      <p:sp>
        <p:nvSpPr>
          <p:cNvPr id="11" name="Rectangle 6"/>
          <p:cNvSpPr>
            <a:spLocks noGrp="1" noChangeArrowheads="1"/>
          </p:cNvSpPr>
          <p:nvPr>
            <p:ph type="dt" sz="half" idx="10"/>
          </p:nvPr>
        </p:nvSpPr>
        <p:spPr bwMode="auto">
          <a:xfrm>
            <a:off x="11074400" y="6477000"/>
            <a:ext cx="10160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000">
                <a:solidFill>
                  <a:srgbClr val="000066"/>
                </a:solidFill>
                <a:latin typeface="+mn-lt"/>
              </a:defRPr>
            </a:lvl1pPr>
          </a:lstStyle>
          <a:p>
            <a:pPr>
              <a:defRPr/>
            </a:pPr>
            <a:endParaRPr lang="en-US"/>
          </a:p>
        </p:txBody>
      </p:sp>
    </p:spTree>
    <p:extLst>
      <p:ext uri="{BB962C8B-B14F-4D97-AF65-F5344CB8AC3E}">
        <p14:creationId xmlns:p14="http://schemas.microsoft.com/office/powerpoint/2010/main" val="3714906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208824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0046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595959"/>
                </a:solidFill>
                <a:cs typeface="Arial"/>
                <a:sym typeface="Arial"/>
              </a:rPr>
              <a:pPr defTabSz="1219170">
                <a:buClr>
                  <a:srgbClr val="000000"/>
                </a:buClr>
              </a:pPr>
              <a:t>‹#›</a:t>
            </a:fld>
            <a:endParaRPr lang="en" kern="0">
              <a:solidFill>
                <a:srgbClr val="595959"/>
              </a:solidFill>
              <a:cs typeface="Arial"/>
              <a:sym typeface="Arial"/>
            </a:endParaRPr>
          </a:p>
        </p:txBody>
      </p:sp>
    </p:spTree>
    <p:extLst>
      <p:ext uri="{BB962C8B-B14F-4D97-AF65-F5344CB8AC3E}">
        <p14:creationId xmlns:p14="http://schemas.microsoft.com/office/powerpoint/2010/main" val="38995383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595959"/>
                </a:solidFill>
                <a:cs typeface="Arial"/>
                <a:sym typeface="Arial"/>
              </a:rPr>
              <a:pPr defTabSz="1219170">
                <a:buClr>
                  <a:srgbClr val="000000"/>
                </a:buClr>
              </a:pPr>
              <a:t>‹#›</a:t>
            </a:fld>
            <a:endParaRPr lang="en" kern="0">
              <a:solidFill>
                <a:srgbClr val="595959"/>
              </a:solidFill>
              <a:cs typeface="Arial"/>
              <a:sym typeface="Arial"/>
            </a:endParaRPr>
          </a:p>
        </p:txBody>
      </p:sp>
    </p:spTree>
    <p:extLst>
      <p:ext uri="{BB962C8B-B14F-4D97-AF65-F5344CB8AC3E}">
        <p14:creationId xmlns:p14="http://schemas.microsoft.com/office/powerpoint/2010/main" val="628500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708F12-96AD-4ED4-8132-A78F5E42C1F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6/11/2026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Add a footer</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1CF334-2D5C-4859-84A6-CA7E6E43FA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69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98BEDD-6160-49BB-B372-861DE7DE9BA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6/11/2026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Add a footer</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1CF334-2D5C-4859-84A6-CA7E6E43FAE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77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88A42-F0E5-22F3-7CA3-C6C8BE96BF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E2C716-E70F-3B1E-FFF8-2FFEA26576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1AE8A-DFEC-AE19-2198-149EA7882EF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3962E6-07B9-49D2-8071-AB4426C1C943}" type="datetimeFigureOut">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6/11/2026</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Footer Placeholder 4">
            <a:extLst>
              <a:ext uri="{FF2B5EF4-FFF2-40B4-BE49-F238E27FC236}">
                <a16:creationId xmlns:a16="http://schemas.microsoft.com/office/drawing/2014/main" id="{8EC6D1BD-89D9-6167-4296-E5104C89D20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Slide Number Placeholder 5">
            <a:extLst>
              <a:ext uri="{FF2B5EF4-FFF2-40B4-BE49-F238E27FC236}">
                <a16:creationId xmlns:a16="http://schemas.microsoft.com/office/drawing/2014/main" id="{3EBB5E01-6FFC-07BD-03EA-CAE4C393064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F23733-C086-4E94-ACE0-C5B0B400CDB6}" type="slidenum">
              <a:rPr kumimoji="0" lang="en-U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7549322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pPr defTabSz="457200"/>
            <a:fld id="{AFA90C10-F384-AC42-A3B9-585ECE658025}" type="datetime1">
              <a:rPr lang="en-GB" smtClean="0">
                <a:solidFill>
                  <a:prstClr val="black">
                    <a:tint val="75000"/>
                  </a:prstClr>
                </a:solidFill>
              </a:rPr>
              <a:pPr defTabSz="457200"/>
              <a:t>11/06/2026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34EF45C7-D145-B543-89D0-34759F3157A0}"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1335547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pPr defTabSz="457200"/>
            <a:fld id="{0BE6F6B7-29C8-FE4B-9B5C-F165D638175D}" type="datetime1">
              <a:rPr lang="en-GB" smtClean="0">
                <a:solidFill>
                  <a:prstClr val="black">
                    <a:tint val="75000"/>
                  </a:prstClr>
                </a:solidFill>
              </a:rPr>
              <a:pPr defTabSz="457200"/>
              <a:t>11/06/2026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57200"/>
            <a:fld id="{34EF45C7-D145-B543-89D0-34759F3157A0}"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217446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33467" y="180976"/>
            <a:ext cx="2465917" cy="62960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33600" y="180976"/>
            <a:ext cx="7196667" cy="6296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2577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hidden">
          <a:xfrm>
            <a:off x="6096000" y="0"/>
            <a:ext cx="6095999" cy="685800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9" name="Rectangle 8"/>
          <p:cNvSpPr/>
          <p:nvPr/>
        </p:nvSpPr>
        <p:spPr bwMode="hidden">
          <a:xfrm>
            <a:off x="0" y="0"/>
            <a:ext cx="6096000" cy="3429000"/>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bwMode="hidden">
          <a:xfrm>
            <a:off x="0" y="3429000"/>
            <a:ext cx="6096000" cy="11430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442913" y="428625"/>
            <a:ext cx="5473700" cy="2055496"/>
          </a:xfrm>
        </p:spPr>
        <p:txBody>
          <a:bodyPr anchor="b" anchorCtr="0">
            <a:normAutofit/>
          </a:bodyPr>
          <a:lstStyle>
            <a:lvl1pPr algn="l">
              <a:lnSpc>
                <a:spcPct val="85000"/>
              </a:lnSpc>
              <a:defRPr sz="5000">
                <a:solidFill>
                  <a:schemeClr val="bg1"/>
                </a:solidFill>
              </a:defRPr>
            </a:lvl1pPr>
          </a:lstStyle>
          <a:p>
            <a:r>
              <a:rPr lang="en-US"/>
              <a:t>[Presentation title]</a:t>
            </a:r>
            <a:endParaRPr lang="en-GB"/>
          </a:p>
        </p:txBody>
      </p:sp>
      <p:sp>
        <p:nvSpPr>
          <p:cNvPr id="3" name="Subtitle 2"/>
          <p:cNvSpPr>
            <a:spLocks noGrp="1"/>
          </p:cNvSpPr>
          <p:nvPr>
            <p:ph type="subTitle" idx="1" hasCustomPrompt="1"/>
          </p:nvPr>
        </p:nvSpPr>
        <p:spPr>
          <a:xfrm>
            <a:off x="442913" y="3749040"/>
            <a:ext cx="547370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pic>
        <p:nvPicPr>
          <p:cNvPr id="6" name="Picture 5">
            <a:extLst>
              <a:ext uri="{FF2B5EF4-FFF2-40B4-BE49-F238E27FC236}">
                <a16:creationId xmlns:a16="http://schemas.microsoft.com/office/drawing/2014/main" id="{6500E57C-CC48-F54D-B3F3-3A114B2488C5}"/>
              </a:ext>
            </a:extLst>
          </p:cNvPr>
          <p:cNvPicPr>
            <a:picLocks noChangeAspect="1"/>
          </p:cNvPicPr>
          <p:nvPr userDrawn="1"/>
        </p:nvPicPr>
        <p:blipFill>
          <a:blip r:embed="rId2"/>
          <a:stretch>
            <a:fillRect/>
          </a:stretch>
        </p:blipFill>
        <p:spPr bwMode="gray">
          <a:xfrm>
            <a:off x="185139" y="5330952"/>
            <a:ext cx="1636776" cy="1351185"/>
          </a:xfrm>
          <a:prstGeom prst="rect">
            <a:avLst/>
          </a:prstGeom>
        </p:spPr>
      </p:pic>
    </p:spTree>
    <p:extLst>
      <p:ext uri="{BB962C8B-B14F-4D97-AF65-F5344CB8AC3E}">
        <p14:creationId xmlns:p14="http://schemas.microsoft.com/office/powerpoint/2010/main" val="3260771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1">
    <p:spTree>
      <p:nvGrpSpPr>
        <p:cNvPr id="1" name=""/>
        <p:cNvGrpSpPr/>
        <p:nvPr/>
      </p:nvGrpSpPr>
      <p:grpSpPr>
        <a:xfrm>
          <a:off x="0" y="0"/>
          <a:ext cx="0" cy="0"/>
          <a:chOff x="0" y="0"/>
          <a:chExt cx="0" cy="0"/>
        </a:xfrm>
      </p:grpSpPr>
      <p:sp>
        <p:nvSpPr>
          <p:cNvPr id="9" name="Rectangle 8"/>
          <p:cNvSpPr/>
          <p:nvPr/>
        </p:nvSpPr>
        <p:spPr bwMode="hidden">
          <a:xfrm>
            <a:off x="0" y="0"/>
            <a:ext cx="8096250" cy="34290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bwMode="hidden">
          <a:xfrm>
            <a:off x="0" y="3429000"/>
            <a:ext cx="8096250" cy="1143000"/>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bwMode="hidden">
          <a:xfrm>
            <a:off x="8096250" y="0"/>
            <a:ext cx="4095750" cy="3429000"/>
          </a:xfrm>
          <a:prstGeom prst="rect">
            <a:avLst/>
          </a:prstGeom>
          <a:solidFill>
            <a:srgbClr val="EB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442912" y="428625"/>
            <a:ext cx="7418388" cy="2428874"/>
          </a:xfrm>
        </p:spPr>
        <p:txBody>
          <a:bodyPr anchor="b" anchorCtr="0"/>
          <a:lstStyle>
            <a:lvl1pPr algn="l">
              <a:lnSpc>
                <a:spcPct val="85000"/>
              </a:lnSpc>
              <a:defRPr sz="6000">
                <a:solidFill>
                  <a:schemeClr val="bg1"/>
                </a:solidFill>
              </a:defRPr>
            </a:lvl1pPr>
          </a:lstStyle>
          <a:p>
            <a:r>
              <a:rPr lang="en-US"/>
              <a:t>[Presentation title]</a:t>
            </a:r>
            <a:endParaRPr lang="en-GB"/>
          </a:p>
        </p:txBody>
      </p:sp>
      <p:sp>
        <p:nvSpPr>
          <p:cNvPr id="3" name="Subtitle 2"/>
          <p:cNvSpPr>
            <a:spLocks noGrp="1"/>
          </p:cNvSpPr>
          <p:nvPr>
            <p:ph type="subTitle" idx="1" hasCustomPrompt="1"/>
          </p:nvPr>
        </p:nvSpPr>
        <p:spPr>
          <a:xfrm>
            <a:off x="442914" y="3749040"/>
            <a:ext cx="547370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pic>
        <p:nvPicPr>
          <p:cNvPr id="8" name="Picture 7">
            <a:extLst>
              <a:ext uri="{FF2B5EF4-FFF2-40B4-BE49-F238E27FC236}">
                <a16:creationId xmlns:a16="http://schemas.microsoft.com/office/drawing/2014/main" id="{9C024489-97EC-1D48-A1FA-019C1228618C}"/>
              </a:ext>
            </a:extLst>
          </p:cNvPr>
          <p:cNvPicPr>
            <a:picLocks noChangeAspect="1"/>
          </p:cNvPicPr>
          <p:nvPr userDrawn="1"/>
        </p:nvPicPr>
        <p:blipFill>
          <a:blip r:embed="rId2"/>
          <a:stretch>
            <a:fillRect/>
          </a:stretch>
        </p:blipFill>
        <p:spPr bwMode="gray">
          <a:xfrm>
            <a:off x="185139" y="5330952"/>
            <a:ext cx="1636776" cy="1351185"/>
          </a:xfrm>
          <a:prstGeom prst="rect">
            <a:avLst/>
          </a:prstGeom>
        </p:spPr>
      </p:pic>
    </p:spTree>
    <p:extLst>
      <p:ext uri="{BB962C8B-B14F-4D97-AF65-F5344CB8AC3E}">
        <p14:creationId xmlns:p14="http://schemas.microsoft.com/office/powerpoint/2010/main" val="2542230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1 Grey">
    <p:spTree>
      <p:nvGrpSpPr>
        <p:cNvPr id="1" name=""/>
        <p:cNvGrpSpPr/>
        <p:nvPr/>
      </p:nvGrpSpPr>
      <p:grpSpPr>
        <a:xfrm>
          <a:off x="0" y="0"/>
          <a:ext cx="0" cy="0"/>
          <a:chOff x="0" y="0"/>
          <a:chExt cx="0" cy="0"/>
        </a:xfrm>
      </p:grpSpPr>
      <p:sp>
        <p:nvSpPr>
          <p:cNvPr id="9" name="Rectangle 8"/>
          <p:cNvSpPr/>
          <p:nvPr/>
        </p:nvSpPr>
        <p:spPr bwMode="hidden">
          <a:xfrm>
            <a:off x="0" y="0"/>
            <a:ext cx="8096250" cy="3429000"/>
          </a:xfrm>
          <a:prstGeom prst="rect">
            <a:avLst/>
          </a:prstGeom>
          <a:solidFill>
            <a:srgbClr val="7D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0" name="Rectangle 9"/>
          <p:cNvSpPr/>
          <p:nvPr/>
        </p:nvSpPr>
        <p:spPr bwMode="hidden">
          <a:xfrm>
            <a:off x="0" y="3429000"/>
            <a:ext cx="8096250" cy="11430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1" name="Rectangle 10"/>
          <p:cNvSpPr/>
          <p:nvPr/>
        </p:nvSpPr>
        <p:spPr bwMode="hidden">
          <a:xfrm>
            <a:off x="8096250" y="0"/>
            <a:ext cx="4095750" cy="3429000"/>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1"/>
          <p:cNvSpPr>
            <a:spLocks noGrp="1"/>
          </p:cNvSpPr>
          <p:nvPr>
            <p:ph type="ctrTitle" hasCustomPrompt="1"/>
          </p:nvPr>
        </p:nvSpPr>
        <p:spPr>
          <a:xfrm>
            <a:off x="442912" y="428625"/>
            <a:ext cx="7418388" cy="2428874"/>
          </a:xfrm>
        </p:spPr>
        <p:txBody>
          <a:bodyPr anchor="b" anchorCtr="0"/>
          <a:lstStyle>
            <a:lvl1pPr algn="l">
              <a:lnSpc>
                <a:spcPct val="85000"/>
              </a:lnSpc>
              <a:defRPr sz="6000">
                <a:solidFill>
                  <a:schemeClr val="bg1"/>
                </a:solidFill>
              </a:defRPr>
            </a:lvl1pPr>
          </a:lstStyle>
          <a:p>
            <a:r>
              <a:rPr lang="en-US"/>
              <a:t>[Presentation title]</a:t>
            </a:r>
            <a:endParaRPr lang="en-GB"/>
          </a:p>
        </p:txBody>
      </p:sp>
      <p:sp>
        <p:nvSpPr>
          <p:cNvPr id="3" name="Subtitle 2"/>
          <p:cNvSpPr>
            <a:spLocks noGrp="1"/>
          </p:cNvSpPr>
          <p:nvPr>
            <p:ph type="subTitle" idx="1" hasCustomPrompt="1"/>
          </p:nvPr>
        </p:nvSpPr>
        <p:spPr>
          <a:xfrm>
            <a:off x="442914" y="3749040"/>
            <a:ext cx="547370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pic>
        <p:nvPicPr>
          <p:cNvPr id="8" name="Picture 7">
            <a:extLst>
              <a:ext uri="{FF2B5EF4-FFF2-40B4-BE49-F238E27FC236}">
                <a16:creationId xmlns:a16="http://schemas.microsoft.com/office/drawing/2014/main" id="{C571B43E-7EFD-FC49-8203-0C37C621BF50}"/>
              </a:ext>
            </a:extLst>
          </p:cNvPr>
          <p:cNvPicPr>
            <a:picLocks noChangeAspect="1"/>
          </p:cNvPicPr>
          <p:nvPr userDrawn="1"/>
        </p:nvPicPr>
        <p:blipFill>
          <a:blip r:embed="rId2"/>
          <a:stretch>
            <a:fillRect/>
          </a:stretch>
        </p:blipFill>
        <p:spPr bwMode="gray">
          <a:xfrm>
            <a:off x="185139" y="5330952"/>
            <a:ext cx="1636776" cy="1351185"/>
          </a:xfrm>
          <a:prstGeom prst="rect">
            <a:avLst/>
          </a:prstGeom>
        </p:spPr>
      </p:pic>
    </p:spTree>
    <p:extLst>
      <p:ext uri="{BB962C8B-B14F-4D97-AF65-F5344CB8AC3E}">
        <p14:creationId xmlns:p14="http://schemas.microsoft.com/office/powerpoint/2010/main" val="205800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1 Dark Grey">
    <p:spTree>
      <p:nvGrpSpPr>
        <p:cNvPr id="1" name=""/>
        <p:cNvGrpSpPr/>
        <p:nvPr/>
      </p:nvGrpSpPr>
      <p:grpSpPr>
        <a:xfrm>
          <a:off x="0" y="0"/>
          <a:ext cx="0" cy="0"/>
          <a:chOff x="0" y="0"/>
          <a:chExt cx="0" cy="0"/>
        </a:xfrm>
      </p:grpSpPr>
      <p:sp>
        <p:nvSpPr>
          <p:cNvPr id="9" name="Rectangle 8"/>
          <p:cNvSpPr/>
          <p:nvPr/>
        </p:nvSpPr>
        <p:spPr bwMode="hidden">
          <a:xfrm>
            <a:off x="0" y="0"/>
            <a:ext cx="8096250" cy="34290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0" name="Rectangle 9"/>
          <p:cNvSpPr/>
          <p:nvPr/>
        </p:nvSpPr>
        <p:spPr bwMode="hidden">
          <a:xfrm>
            <a:off x="0" y="3429000"/>
            <a:ext cx="8096250" cy="1143000"/>
          </a:xfrm>
          <a:prstGeom prst="rect">
            <a:avLst/>
          </a:prstGeom>
          <a:solidFill>
            <a:srgbClr val="7D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accent6"/>
              </a:solidFill>
            </a:endParaRPr>
          </a:p>
        </p:txBody>
      </p:sp>
      <p:sp>
        <p:nvSpPr>
          <p:cNvPr id="11" name="Rectangle 10"/>
          <p:cNvSpPr/>
          <p:nvPr/>
        </p:nvSpPr>
        <p:spPr bwMode="hidden">
          <a:xfrm>
            <a:off x="8096250" y="0"/>
            <a:ext cx="4095750" cy="3429000"/>
          </a:xfrm>
          <a:prstGeom prst="rect">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1"/>
          <p:cNvSpPr>
            <a:spLocks noGrp="1"/>
          </p:cNvSpPr>
          <p:nvPr>
            <p:ph type="ctrTitle" hasCustomPrompt="1"/>
          </p:nvPr>
        </p:nvSpPr>
        <p:spPr>
          <a:xfrm>
            <a:off x="442912" y="428625"/>
            <a:ext cx="7418388" cy="2428874"/>
          </a:xfrm>
        </p:spPr>
        <p:txBody>
          <a:bodyPr anchor="b" anchorCtr="0"/>
          <a:lstStyle>
            <a:lvl1pPr algn="l">
              <a:lnSpc>
                <a:spcPct val="85000"/>
              </a:lnSpc>
              <a:defRPr sz="6000">
                <a:solidFill>
                  <a:schemeClr val="bg1"/>
                </a:solidFill>
              </a:defRPr>
            </a:lvl1pPr>
          </a:lstStyle>
          <a:p>
            <a:r>
              <a:rPr lang="en-US"/>
              <a:t>[Presentation title]</a:t>
            </a:r>
            <a:endParaRPr lang="en-GB"/>
          </a:p>
        </p:txBody>
      </p:sp>
      <p:sp>
        <p:nvSpPr>
          <p:cNvPr id="3" name="Subtitle 2"/>
          <p:cNvSpPr>
            <a:spLocks noGrp="1"/>
          </p:cNvSpPr>
          <p:nvPr>
            <p:ph type="subTitle" idx="1" hasCustomPrompt="1"/>
          </p:nvPr>
        </p:nvSpPr>
        <p:spPr>
          <a:xfrm>
            <a:off x="442914" y="3749040"/>
            <a:ext cx="547370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pic>
        <p:nvPicPr>
          <p:cNvPr id="8" name="Picture 7">
            <a:extLst>
              <a:ext uri="{FF2B5EF4-FFF2-40B4-BE49-F238E27FC236}">
                <a16:creationId xmlns:a16="http://schemas.microsoft.com/office/drawing/2014/main" id="{CC2DF81D-CFC9-CA4F-9296-0DF32281B17C}"/>
              </a:ext>
            </a:extLst>
          </p:cNvPr>
          <p:cNvPicPr>
            <a:picLocks noChangeAspect="1"/>
          </p:cNvPicPr>
          <p:nvPr userDrawn="1"/>
        </p:nvPicPr>
        <p:blipFill>
          <a:blip r:embed="rId2"/>
          <a:stretch>
            <a:fillRect/>
          </a:stretch>
        </p:blipFill>
        <p:spPr bwMode="gray">
          <a:xfrm>
            <a:off x="185139" y="5330952"/>
            <a:ext cx="1636776" cy="1351185"/>
          </a:xfrm>
          <a:prstGeom prst="rect">
            <a:avLst/>
          </a:prstGeom>
        </p:spPr>
      </p:pic>
    </p:spTree>
    <p:extLst>
      <p:ext uri="{BB962C8B-B14F-4D97-AF65-F5344CB8AC3E}">
        <p14:creationId xmlns:p14="http://schemas.microsoft.com/office/powerpoint/2010/main" val="726920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 All Grey">
    <p:bg>
      <p:bgPr>
        <a:solidFill>
          <a:srgbClr val="46464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2912" y="428625"/>
            <a:ext cx="7418388" cy="2428874"/>
          </a:xfrm>
        </p:spPr>
        <p:txBody>
          <a:bodyPr anchor="b" anchorCtr="0"/>
          <a:lstStyle>
            <a:lvl1pPr algn="l">
              <a:lnSpc>
                <a:spcPct val="85000"/>
              </a:lnSpc>
              <a:defRPr sz="6000">
                <a:solidFill>
                  <a:schemeClr val="bg1"/>
                </a:solidFill>
              </a:defRPr>
            </a:lvl1pPr>
          </a:lstStyle>
          <a:p>
            <a:r>
              <a:rPr lang="en-US"/>
              <a:t>[Presentation title]</a:t>
            </a:r>
            <a:endParaRPr lang="en-GB"/>
          </a:p>
        </p:txBody>
      </p:sp>
      <p:sp>
        <p:nvSpPr>
          <p:cNvPr id="3" name="Subtitle 2"/>
          <p:cNvSpPr>
            <a:spLocks noGrp="1"/>
          </p:cNvSpPr>
          <p:nvPr>
            <p:ph type="subTitle" idx="1" hasCustomPrompt="1"/>
          </p:nvPr>
        </p:nvSpPr>
        <p:spPr>
          <a:xfrm>
            <a:off x="442913" y="3749040"/>
            <a:ext cx="547370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pic>
        <p:nvPicPr>
          <p:cNvPr id="5" name="Picture 4">
            <a:extLst>
              <a:ext uri="{FF2B5EF4-FFF2-40B4-BE49-F238E27FC236}">
                <a16:creationId xmlns:a16="http://schemas.microsoft.com/office/drawing/2014/main" id="{B067EFBB-B928-AC40-8026-93C731DCE1E1}"/>
              </a:ext>
            </a:extLst>
          </p:cNvPr>
          <p:cNvPicPr>
            <a:picLocks noChangeAspect="1"/>
          </p:cNvPicPr>
          <p:nvPr userDrawn="1"/>
        </p:nvPicPr>
        <p:blipFill>
          <a:blip r:embed="rId2"/>
          <a:stretch>
            <a:fillRect/>
          </a:stretch>
        </p:blipFill>
        <p:spPr bwMode="black">
          <a:xfrm>
            <a:off x="185139" y="5330952"/>
            <a:ext cx="1636776" cy="1351184"/>
          </a:xfrm>
          <a:prstGeom prst="rect">
            <a:avLst/>
          </a:prstGeom>
        </p:spPr>
      </p:pic>
    </p:spTree>
    <p:extLst>
      <p:ext uri="{BB962C8B-B14F-4D97-AF65-F5344CB8AC3E}">
        <p14:creationId xmlns:p14="http://schemas.microsoft.com/office/powerpoint/2010/main" val="391737643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Slide All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2912" y="428625"/>
            <a:ext cx="7418388" cy="2428874"/>
          </a:xfrm>
        </p:spPr>
        <p:txBody>
          <a:bodyPr anchor="b" anchorCtr="0"/>
          <a:lstStyle>
            <a:lvl1pPr algn="l">
              <a:lnSpc>
                <a:spcPct val="85000"/>
              </a:lnSpc>
              <a:defRPr sz="6000">
                <a:solidFill>
                  <a:schemeClr val="tx1"/>
                </a:solidFill>
              </a:defRPr>
            </a:lvl1pPr>
          </a:lstStyle>
          <a:p>
            <a:r>
              <a:rPr lang="en-US"/>
              <a:t>[Presentation title]</a:t>
            </a:r>
            <a:endParaRPr lang="en-GB"/>
          </a:p>
        </p:txBody>
      </p:sp>
      <p:sp>
        <p:nvSpPr>
          <p:cNvPr id="3" name="Subtitle 2"/>
          <p:cNvSpPr>
            <a:spLocks noGrp="1"/>
          </p:cNvSpPr>
          <p:nvPr>
            <p:ph type="subTitle" idx="1" hasCustomPrompt="1"/>
          </p:nvPr>
        </p:nvSpPr>
        <p:spPr>
          <a:xfrm>
            <a:off x="442913" y="3749040"/>
            <a:ext cx="5473700" cy="594360"/>
          </a:xfrm>
        </p:spPr>
        <p:txBody>
          <a:bodyPr/>
          <a:lstStyle>
            <a:lvl1pPr marL="0" indent="0" algn="l">
              <a:lnSpc>
                <a:spcPct val="100000"/>
              </a:lnSpc>
              <a:spcBef>
                <a:spcPts val="0"/>
              </a:spcBef>
              <a:spcAft>
                <a:spcPts val="0"/>
              </a:spcAft>
              <a:buNone/>
              <a:defRPr sz="1600" b="0">
                <a:solidFill>
                  <a:schemeClr val="tx1"/>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pic>
        <p:nvPicPr>
          <p:cNvPr id="5" name="Picture 4">
            <a:extLst>
              <a:ext uri="{FF2B5EF4-FFF2-40B4-BE49-F238E27FC236}">
                <a16:creationId xmlns:a16="http://schemas.microsoft.com/office/drawing/2014/main" id="{A9644956-77CE-C94F-9DC1-ACB7D92E8927}"/>
              </a:ext>
            </a:extLst>
          </p:cNvPr>
          <p:cNvPicPr>
            <a:picLocks noChangeAspect="1"/>
          </p:cNvPicPr>
          <p:nvPr userDrawn="1"/>
        </p:nvPicPr>
        <p:blipFill>
          <a:blip r:embed="rId2"/>
          <a:stretch>
            <a:fillRect/>
          </a:stretch>
        </p:blipFill>
        <p:spPr bwMode="gray">
          <a:xfrm>
            <a:off x="185139" y="5330952"/>
            <a:ext cx="1636776" cy="1351185"/>
          </a:xfrm>
          <a:prstGeom prst="rect">
            <a:avLst/>
          </a:prstGeom>
        </p:spPr>
      </p:pic>
    </p:spTree>
    <p:extLst>
      <p:ext uri="{BB962C8B-B14F-4D97-AF65-F5344CB8AC3E}">
        <p14:creationId xmlns:p14="http://schemas.microsoft.com/office/powerpoint/2010/main" val="364915105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6096000" y="0"/>
            <a:ext cx="6096000" cy="4575812"/>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9" name="Rectangle 8"/>
          <p:cNvSpPr/>
          <p:nvPr/>
        </p:nvSpPr>
        <p:spPr bwMode="hidden">
          <a:xfrm>
            <a:off x="0" y="0"/>
            <a:ext cx="6096000" cy="4575812"/>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bwMode="hidden">
          <a:xfrm>
            <a:off x="0" y="4575812"/>
            <a:ext cx="6096000" cy="2282188"/>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442913" y="428625"/>
            <a:ext cx="5473700" cy="2066926"/>
          </a:xfrm>
        </p:spPr>
        <p:txBody>
          <a:bodyPr anchor="b" anchorCtr="0"/>
          <a:lstStyle>
            <a:lvl1pPr algn="l">
              <a:lnSpc>
                <a:spcPct val="85000"/>
              </a:lnSpc>
              <a:defRPr sz="5000">
                <a:solidFill>
                  <a:schemeClr val="bg1"/>
                </a:solidFill>
              </a:defRPr>
            </a:lvl1pPr>
          </a:lstStyle>
          <a:p>
            <a:r>
              <a:rPr lang="en-US"/>
              <a:t>[Presentation title]</a:t>
            </a:r>
            <a:endParaRPr lang="en-GB"/>
          </a:p>
        </p:txBody>
      </p:sp>
      <p:sp>
        <p:nvSpPr>
          <p:cNvPr id="3" name="Subtitle 2"/>
          <p:cNvSpPr>
            <a:spLocks noGrp="1"/>
          </p:cNvSpPr>
          <p:nvPr>
            <p:ph type="subTitle" idx="1" hasCustomPrompt="1"/>
          </p:nvPr>
        </p:nvSpPr>
        <p:spPr>
          <a:xfrm>
            <a:off x="442913" y="5101594"/>
            <a:ext cx="547370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pic>
        <p:nvPicPr>
          <p:cNvPr id="8" name="Picture 7">
            <a:extLst>
              <a:ext uri="{FF2B5EF4-FFF2-40B4-BE49-F238E27FC236}">
                <a16:creationId xmlns:a16="http://schemas.microsoft.com/office/drawing/2014/main" id="{009BFEA4-1A04-C344-804A-E610366F9988}"/>
              </a:ext>
            </a:extLst>
          </p:cNvPr>
          <p:cNvPicPr>
            <a:picLocks noChangeAspect="1"/>
          </p:cNvPicPr>
          <p:nvPr userDrawn="1"/>
        </p:nvPicPr>
        <p:blipFill>
          <a:blip r:embed="rId2"/>
          <a:stretch>
            <a:fillRect/>
          </a:stretch>
        </p:blipFill>
        <p:spPr bwMode="gray">
          <a:xfrm>
            <a:off x="10337737" y="5330952"/>
            <a:ext cx="1636776" cy="1351185"/>
          </a:xfrm>
          <a:prstGeom prst="rect">
            <a:avLst/>
          </a:prstGeom>
        </p:spPr>
      </p:pic>
    </p:spTree>
    <p:extLst>
      <p:ext uri="{BB962C8B-B14F-4D97-AF65-F5344CB8AC3E}">
        <p14:creationId xmlns:p14="http://schemas.microsoft.com/office/powerpoint/2010/main" val="3746488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 Lines">
    <p:bg>
      <p:bgPr>
        <a:solidFill>
          <a:srgbClr val="DEDEDE"/>
        </a:solidFill>
        <a:effectLst/>
      </p:bgPr>
    </p:bg>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0" y="0"/>
            <a:ext cx="12192000" cy="6858000"/>
          </a:xfrm>
          <a:solidFill>
            <a:srgbClr val="DEDEDE"/>
          </a:solidFill>
        </p:spPr>
        <p:txBody>
          <a:bodyPr tIns="91440"/>
          <a:lstStyle>
            <a:lvl1pPr algn="ctr">
              <a:defRPr sz="1200" b="0">
                <a:solidFill>
                  <a:schemeClr val="tx1"/>
                </a:solidFill>
              </a:defRPr>
            </a:lvl1pPr>
          </a:lstStyle>
          <a:p>
            <a:r>
              <a:rPr lang="en-US"/>
              <a:t>Click icon to add picture</a:t>
            </a:r>
            <a:endParaRPr lang="en-GB"/>
          </a:p>
        </p:txBody>
      </p:sp>
      <p:grpSp>
        <p:nvGrpSpPr>
          <p:cNvPr id="9" name="Group 8">
            <a:extLst>
              <a:ext uri="{FF2B5EF4-FFF2-40B4-BE49-F238E27FC236}">
                <a16:creationId xmlns:a16="http://schemas.microsoft.com/office/drawing/2014/main" id="{E91E7E14-05A1-3C44-AC4F-3B254DA49C58}"/>
              </a:ext>
            </a:extLst>
          </p:cNvPr>
          <p:cNvGrpSpPr/>
          <p:nvPr userDrawn="1"/>
        </p:nvGrpSpPr>
        <p:grpSpPr>
          <a:xfrm>
            <a:off x="0" y="0"/>
            <a:ext cx="12192000" cy="6858000"/>
            <a:chOff x="0" y="0"/>
            <a:chExt cx="12192000" cy="6858000"/>
          </a:xfrm>
        </p:grpSpPr>
        <p:grpSp>
          <p:nvGrpSpPr>
            <p:cNvPr id="5" name="Group 4">
              <a:extLst>
                <a:ext uri="{FF2B5EF4-FFF2-40B4-BE49-F238E27FC236}">
                  <a16:creationId xmlns:a16="http://schemas.microsoft.com/office/drawing/2014/main" id="{30AF71D2-4341-774D-95E6-2A6EC9FAB977}"/>
                </a:ext>
              </a:extLst>
            </p:cNvPr>
            <p:cNvGrpSpPr>
              <a:grpSpLocks noChangeAspect="1"/>
            </p:cNvGrpSpPr>
            <p:nvPr userDrawn="1"/>
          </p:nvGrpSpPr>
          <p:grpSpPr>
            <a:xfrm>
              <a:off x="0" y="0"/>
              <a:ext cx="12192000" cy="6858000"/>
              <a:chOff x="152400" y="152400"/>
              <a:chExt cx="12196763" cy="6862763"/>
            </a:xfrm>
          </p:grpSpPr>
          <p:sp>
            <p:nvSpPr>
              <p:cNvPr id="6" name="Freeform 5">
                <a:extLst>
                  <a:ext uri="{FF2B5EF4-FFF2-40B4-BE49-F238E27FC236}">
                    <a16:creationId xmlns:a16="http://schemas.microsoft.com/office/drawing/2014/main" id="{EB6FF182-420C-CE44-A08A-9911616955D9}"/>
                  </a:ext>
                </a:extLst>
              </p:cNvPr>
              <p:cNvSpPr>
                <a:spLocks noChangeAspect="1"/>
              </p:cNvSpPr>
              <p:nvPr/>
            </p:nvSpPr>
            <p:spPr bwMode="hidden">
              <a:xfrm>
                <a:off x="152400" y="3775075"/>
                <a:ext cx="9142413" cy="777875"/>
              </a:xfrm>
              <a:custGeom>
                <a:avLst/>
                <a:gdLst>
                  <a:gd name="T0" fmla="*/ 0 w 7908"/>
                  <a:gd name="T1" fmla="*/ 0 h 1632"/>
                  <a:gd name="T2" fmla="*/ 0 w 7908"/>
                  <a:gd name="T3" fmla="*/ 0 h 1632"/>
                  <a:gd name="T4" fmla="*/ 7908 w 7908"/>
                  <a:gd name="T5" fmla="*/ 0 h 1632"/>
                  <a:gd name="T6" fmla="*/ 7908 w 7908"/>
                  <a:gd name="T7" fmla="*/ 1632 h 1632"/>
                  <a:gd name="T8" fmla="*/ 0 w 7908"/>
                  <a:gd name="T9" fmla="*/ 1632 h 1632"/>
                  <a:gd name="T10" fmla="*/ 0 w 7908"/>
                  <a:gd name="T11" fmla="*/ 0 h 1632"/>
                </a:gdLst>
                <a:ahLst/>
                <a:cxnLst>
                  <a:cxn ang="0">
                    <a:pos x="T0" y="T1"/>
                  </a:cxn>
                  <a:cxn ang="0">
                    <a:pos x="T2" y="T3"/>
                  </a:cxn>
                  <a:cxn ang="0">
                    <a:pos x="T4" y="T5"/>
                  </a:cxn>
                  <a:cxn ang="0">
                    <a:pos x="T6" y="T7"/>
                  </a:cxn>
                  <a:cxn ang="0">
                    <a:pos x="T8" y="T9"/>
                  </a:cxn>
                  <a:cxn ang="0">
                    <a:pos x="T10" y="T11"/>
                  </a:cxn>
                </a:cxnLst>
                <a:rect l="0" t="0" r="r" b="b"/>
                <a:pathLst>
                  <a:path w="7908" h="1632">
                    <a:moveTo>
                      <a:pt x="0" y="0"/>
                    </a:moveTo>
                    <a:lnTo>
                      <a:pt x="0" y="0"/>
                    </a:lnTo>
                    <a:lnTo>
                      <a:pt x="7908" y="0"/>
                    </a:lnTo>
                    <a:lnTo>
                      <a:pt x="7908" y="1632"/>
                    </a:lnTo>
                    <a:lnTo>
                      <a:pt x="0" y="1632"/>
                    </a:lnTo>
                    <a:lnTo>
                      <a:pt x="0" y="0"/>
                    </a:lnTo>
                    <a:close/>
                  </a:path>
                </a:pathLst>
              </a:custGeom>
              <a:solidFill>
                <a:srgbClr val="D04A0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6">
                <a:extLst>
                  <a:ext uri="{FF2B5EF4-FFF2-40B4-BE49-F238E27FC236}">
                    <a16:creationId xmlns:a16="http://schemas.microsoft.com/office/drawing/2014/main" id="{3BE432B1-2C50-3E4E-AD63-D3F80C22CFAE}"/>
                  </a:ext>
                </a:extLst>
              </p:cNvPr>
              <p:cNvSpPr>
                <a:spLocks noChangeAspect="1"/>
              </p:cNvSpPr>
              <p:nvPr/>
            </p:nvSpPr>
            <p:spPr bwMode="white">
              <a:xfrm>
                <a:off x="152400" y="152400"/>
                <a:ext cx="12196763" cy="6862763"/>
              </a:xfrm>
              <a:custGeom>
                <a:avLst/>
                <a:gdLst>
                  <a:gd name="T0" fmla="*/ 19187 w 25599"/>
                  <a:gd name="T1" fmla="*/ 0 h 14399"/>
                  <a:gd name="T2" fmla="*/ 19187 w 25599"/>
                  <a:gd name="T3" fmla="*/ 0 h 14399"/>
                  <a:gd name="T4" fmla="*/ 19187 w 25599"/>
                  <a:gd name="T5" fmla="*/ 6949 h 14399"/>
                  <a:gd name="T6" fmla="*/ 0 w 25599"/>
                  <a:gd name="T7" fmla="*/ 6949 h 14399"/>
                  <a:gd name="T8" fmla="*/ 0 w 25599"/>
                  <a:gd name="T9" fmla="*/ 7602 h 14399"/>
                  <a:gd name="T10" fmla="*/ 19187 w 25599"/>
                  <a:gd name="T11" fmla="*/ 7602 h 14399"/>
                  <a:gd name="T12" fmla="*/ 19187 w 25599"/>
                  <a:gd name="T13" fmla="*/ 9234 h 14399"/>
                  <a:gd name="T14" fmla="*/ 0 w 25599"/>
                  <a:gd name="T15" fmla="*/ 9234 h 14399"/>
                  <a:gd name="T16" fmla="*/ 0 w 25599"/>
                  <a:gd name="T17" fmla="*/ 9887 h 14399"/>
                  <a:gd name="T18" fmla="*/ 19187 w 25599"/>
                  <a:gd name="T19" fmla="*/ 9887 h 14399"/>
                  <a:gd name="T20" fmla="*/ 19187 w 25599"/>
                  <a:gd name="T21" fmla="*/ 14399 h 14399"/>
                  <a:gd name="T22" fmla="*/ 19839 w 25599"/>
                  <a:gd name="T23" fmla="*/ 14399 h 14399"/>
                  <a:gd name="T24" fmla="*/ 19839 w 25599"/>
                  <a:gd name="T25" fmla="*/ 9887 h 14399"/>
                  <a:gd name="T26" fmla="*/ 25599 w 25599"/>
                  <a:gd name="T27" fmla="*/ 9887 h 14399"/>
                  <a:gd name="T28" fmla="*/ 25599 w 25599"/>
                  <a:gd name="T29" fmla="*/ 9234 h 14399"/>
                  <a:gd name="T30" fmla="*/ 19839 w 25599"/>
                  <a:gd name="T31" fmla="*/ 9234 h 14399"/>
                  <a:gd name="T32" fmla="*/ 19839 w 25599"/>
                  <a:gd name="T33" fmla="*/ 7602 h 14399"/>
                  <a:gd name="T34" fmla="*/ 25599 w 25599"/>
                  <a:gd name="T35" fmla="*/ 7602 h 14399"/>
                  <a:gd name="T36" fmla="*/ 25599 w 25599"/>
                  <a:gd name="T37" fmla="*/ 6949 h 14399"/>
                  <a:gd name="T38" fmla="*/ 19839 w 25599"/>
                  <a:gd name="T39" fmla="*/ 6949 h 14399"/>
                  <a:gd name="T40" fmla="*/ 19839 w 25599"/>
                  <a:gd name="T41" fmla="*/ 0 h 14399"/>
                  <a:gd name="T42" fmla="*/ 19187 w 25599"/>
                  <a:gd name="T43" fmla="*/ 0 h 14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599" h="14399">
                    <a:moveTo>
                      <a:pt x="19187" y="0"/>
                    </a:moveTo>
                    <a:lnTo>
                      <a:pt x="19187" y="0"/>
                    </a:lnTo>
                    <a:lnTo>
                      <a:pt x="19187" y="6949"/>
                    </a:lnTo>
                    <a:lnTo>
                      <a:pt x="0" y="6949"/>
                    </a:lnTo>
                    <a:lnTo>
                      <a:pt x="0" y="7602"/>
                    </a:lnTo>
                    <a:lnTo>
                      <a:pt x="19187" y="7602"/>
                    </a:lnTo>
                    <a:lnTo>
                      <a:pt x="19187" y="9234"/>
                    </a:lnTo>
                    <a:lnTo>
                      <a:pt x="0" y="9234"/>
                    </a:lnTo>
                    <a:lnTo>
                      <a:pt x="0" y="9887"/>
                    </a:lnTo>
                    <a:lnTo>
                      <a:pt x="19187" y="9887"/>
                    </a:lnTo>
                    <a:lnTo>
                      <a:pt x="19187" y="14399"/>
                    </a:lnTo>
                    <a:lnTo>
                      <a:pt x="19839" y="14399"/>
                    </a:lnTo>
                    <a:lnTo>
                      <a:pt x="19839" y="9887"/>
                    </a:lnTo>
                    <a:lnTo>
                      <a:pt x="25599" y="9887"/>
                    </a:lnTo>
                    <a:lnTo>
                      <a:pt x="25599" y="9234"/>
                    </a:lnTo>
                    <a:lnTo>
                      <a:pt x="19839" y="9234"/>
                    </a:lnTo>
                    <a:lnTo>
                      <a:pt x="19839" y="7602"/>
                    </a:lnTo>
                    <a:lnTo>
                      <a:pt x="25599" y="7602"/>
                    </a:lnTo>
                    <a:lnTo>
                      <a:pt x="25599" y="6949"/>
                    </a:lnTo>
                    <a:lnTo>
                      <a:pt x="19839" y="6949"/>
                    </a:lnTo>
                    <a:lnTo>
                      <a:pt x="19839" y="0"/>
                    </a:lnTo>
                    <a:lnTo>
                      <a:pt x="19187"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0" name="Picture 9">
              <a:extLst>
                <a:ext uri="{FF2B5EF4-FFF2-40B4-BE49-F238E27FC236}">
                  <a16:creationId xmlns:a16="http://schemas.microsoft.com/office/drawing/2014/main" id="{642E31FB-8697-8E4D-9430-7773E9181739}"/>
                </a:ext>
              </a:extLst>
            </p:cNvPr>
            <p:cNvPicPr>
              <a:picLocks noChangeAspect="1"/>
            </p:cNvPicPr>
            <p:nvPr userDrawn="1"/>
          </p:nvPicPr>
          <p:blipFill>
            <a:blip r:embed="rId2"/>
            <a:stretch>
              <a:fillRect/>
            </a:stretch>
          </p:blipFill>
          <p:spPr bwMode="black">
            <a:xfrm>
              <a:off x="185139" y="5330952"/>
              <a:ext cx="1636776" cy="1351184"/>
            </a:xfrm>
            <a:prstGeom prst="rect">
              <a:avLst/>
            </a:prstGeom>
          </p:spPr>
        </p:pic>
      </p:grpSp>
      <p:sp>
        <p:nvSpPr>
          <p:cNvPr id="3" name="Subtitle 2"/>
          <p:cNvSpPr>
            <a:spLocks noGrp="1"/>
          </p:cNvSpPr>
          <p:nvPr userDrawn="1">
            <p:ph type="subTitle" idx="1" hasCustomPrompt="1"/>
          </p:nvPr>
        </p:nvSpPr>
        <p:spPr>
          <a:xfrm>
            <a:off x="442914" y="3713607"/>
            <a:ext cx="5473699" cy="592074"/>
          </a:xfrm>
          <a:noFill/>
        </p:spPr>
        <p:txBody>
          <a:bodyPr lIns="0" tIns="0" rIns="0" bIns="0" anchor="ctr" anchorCtr="0"/>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sp>
        <p:nvSpPr>
          <p:cNvPr id="2" name="Title 1"/>
          <p:cNvSpPr>
            <a:spLocks noGrp="1"/>
          </p:cNvSpPr>
          <p:nvPr userDrawn="1">
            <p:ph type="ctrTitle" hasCustomPrompt="1"/>
          </p:nvPr>
        </p:nvSpPr>
        <p:spPr>
          <a:xfrm>
            <a:off x="442914" y="428624"/>
            <a:ext cx="7418386" cy="1884391"/>
          </a:xfrm>
        </p:spPr>
        <p:txBody>
          <a:bodyPr anchor="b" anchorCtr="0"/>
          <a:lstStyle>
            <a:lvl1pPr algn="l">
              <a:lnSpc>
                <a:spcPct val="85000"/>
              </a:lnSpc>
              <a:defRPr sz="4500">
                <a:solidFill>
                  <a:schemeClr val="bg1"/>
                </a:solidFill>
              </a:defRPr>
            </a:lvl1pPr>
          </a:lstStyle>
          <a:p>
            <a:r>
              <a:rPr lang="en-US"/>
              <a:t>[Presentation title]</a:t>
            </a:r>
            <a:endParaRPr lang="en-GB"/>
          </a:p>
        </p:txBody>
      </p:sp>
    </p:spTree>
    <p:extLst>
      <p:ext uri="{BB962C8B-B14F-4D97-AF65-F5344CB8AC3E}">
        <p14:creationId xmlns:p14="http://schemas.microsoft.com/office/powerpoint/2010/main" val="1291893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4600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Lines 2">
    <p:bg>
      <p:bgPr>
        <a:solidFill>
          <a:srgbClr val="DEDEDE"/>
        </a:solidFill>
        <a:effectLst/>
      </p:bgPr>
    </p:bg>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0" y="0"/>
            <a:ext cx="12192000" cy="6858000"/>
          </a:xfrm>
          <a:solidFill>
            <a:srgbClr val="DEDEDE"/>
          </a:solidFill>
        </p:spPr>
        <p:txBody>
          <a:bodyPr tIns="91440"/>
          <a:lstStyle>
            <a:lvl1pPr algn="ctr">
              <a:defRPr sz="1200" b="0">
                <a:solidFill>
                  <a:schemeClr val="tx1"/>
                </a:solidFill>
              </a:defRPr>
            </a:lvl1pPr>
          </a:lstStyle>
          <a:p>
            <a:r>
              <a:rPr lang="en-US"/>
              <a:t>Click icon to add picture</a:t>
            </a:r>
            <a:endParaRPr lang="en-GB"/>
          </a:p>
        </p:txBody>
      </p:sp>
      <p:grpSp>
        <p:nvGrpSpPr>
          <p:cNvPr id="4" name="Group 3">
            <a:extLst>
              <a:ext uri="{FF2B5EF4-FFF2-40B4-BE49-F238E27FC236}">
                <a16:creationId xmlns:a16="http://schemas.microsoft.com/office/drawing/2014/main" id="{B7BDC28A-6CCA-D946-B517-6BB4EEB49B0B}"/>
              </a:ext>
            </a:extLst>
          </p:cNvPr>
          <p:cNvGrpSpPr/>
          <p:nvPr userDrawn="1"/>
        </p:nvGrpSpPr>
        <p:grpSpPr>
          <a:xfrm>
            <a:off x="0" y="0"/>
            <a:ext cx="12192000" cy="6858000"/>
            <a:chOff x="0" y="0"/>
            <a:chExt cx="12192000" cy="6858000"/>
          </a:xfrm>
        </p:grpSpPr>
        <p:sp>
          <p:nvSpPr>
            <p:cNvPr id="7" name="Freeform: Shape 7">
              <a:extLst>
                <a:ext uri="{FF2B5EF4-FFF2-40B4-BE49-F238E27FC236}">
                  <a16:creationId xmlns:a16="http://schemas.microsoft.com/office/drawing/2014/main" id="{88987A12-2FCD-A24E-A035-A87DB2CE21C2}"/>
                </a:ext>
              </a:extLst>
            </p:cNvPr>
            <p:cNvSpPr/>
            <p:nvPr userDrawn="1"/>
          </p:nvSpPr>
          <p:spPr bwMode="white">
            <a:xfrm>
              <a:off x="0" y="0"/>
              <a:ext cx="12192000" cy="6858000"/>
            </a:xfrm>
            <a:custGeom>
              <a:avLst/>
              <a:gdLst>
                <a:gd name="connsiteX0" fmla="*/ 9144000 w 12192000"/>
                <a:gd name="connsiteY0" fmla="*/ 0 h 6858000"/>
                <a:gd name="connsiteX1" fmla="*/ 9450000 w 12192000"/>
                <a:gd name="connsiteY1" fmla="*/ 0 h 6858000"/>
                <a:gd name="connsiteX2" fmla="*/ 9450000 w 12192000"/>
                <a:gd name="connsiteY2" fmla="*/ 3309692 h 6858000"/>
                <a:gd name="connsiteX3" fmla="*/ 12192000 w 12192000"/>
                <a:gd name="connsiteY3" fmla="*/ 3309692 h 6858000"/>
                <a:gd name="connsiteX4" fmla="*/ 12192000 w 12192000"/>
                <a:gd name="connsiteY4" fmla="*/ 3615692 h 6858000"/>
                <a:gd name="connsiteX5" fmla="*/ 9450000 w 12192000"/>
                <a:gd name="connsiteY5" fmla="*/ 3615692 h 6858000"/>
                <a:gd name="connsiteX6" fmla="*/ 9450000 w 12192000"/>
                <a:gd name="connsiteY6" fmla="*/ 4394836 h 6858000"/>
                <a:gd name="connsiteX7" fmla="*/ 12192000 w 12192000"/>
                <a:gd name="connsiteY7" fmla="*/ 4394836 h 6858000"/>
                <a:gd name="connsiteX8" fmla="*/ 12192000 w 12192000"/>
                <a:gd name="connsiteY8" fmla="*/ 4700836 h 6858000"/>
                <a:gd name="connsiteX9" fmla="*/ 9450000 w 12192000"/>
                <a:gd name="connsiteY9" fmla="*/ 4700836 h 6858000"/>
                <a:gd name="connsiteX10" fmla="*/ 9450000 w 12192000"/>
                <a:gd name="connsiteY10" fmla="*/ 6858000 h 6858000"/>
                <a:gd name="connsiteX11" fmla="*/ 9144000 w 12192000"/>
                <a:gd name="connsiteY11" fmla="*/ 6858000 h 6858000"/>
                <a:gd name="connsiteX12" fmla="*/ 9144000 w 12192000"/>
                <a:gd name="connsiteY12" fmla="*/ 4700836 h 6858000"/>
                <a:gd name="connsiteX13" fmla="*/ 0 w 12192000"/>
                <a:gd name="connsiteY13" fmla="*/ 4700836 h 6858000"/>
                <a:gd name="connsiteX14" fmla="*/ 0 w 12192000"/>
                <a:gd name="connsiteY14" fmla="*/ 4394836 h 6858000"/>
                <a:gd name="connsiteX15" fmla="*/ 9144000 w 12192000"/>
                <a:gd name="connsiteY15" fmla="*/ 4394836 h 6858000"/>
                <a:gd name="connsiteX16" fmla="*/ 9144000 w 12192000"/>
                <a:gd name="connsiteY16" fmla="*/ 3615692 h 6858000"/>
                <a:gd name="connsiteX17" fmla="*/ 0 w 12192000"/>
                <a:gd name="connsiteY17" fmla="*/ 3615692 h 6858000"/>
                <a:gd name="connsiteX18" fmla="*/ 0 w 12192000"/>
                <a:gd name="connsiteY18" fmla="*/ 3309692 h 6858000"/>
                <a:gd name="connsiteX19" fmla="*/ 9144000 w 12192000"/>
                <a:gd name="connsiteY19" fmla="*/ 3309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6858000">
                  <a:moveTo>
                    <a:pt x="9144000" y="0"/>
                  </a:moveTo>
                  <a:lnTo>
                    <a:pt x="9450000" y="0"/>
                  </a:lnTo>
                  <a:lnTo>
                    <a:pt x="9450000" y="3309692"/>
                  </a:lnTo>
                  <a:lnTo>
                    <a:pt x="12192000" y="3309692"/>
                  </a:lnTo>
                  <a:lnTo>
                    <a:pt x="12192000" y="3615692"/>
                  </a:lnTo>
                  <a:lnTo>
                    <a:pt x="9450000" y="3615692"/>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lnTo>
                    <a:pt x="9144000" y="3615692"/>
                  </a:lnTo>
                  <a:lnTo>
                    <a:pt x="0" y="3615692"/>
                  </a:lnTo>
                  <a:lnTo>
                    <a:pt x="0" y="3309692"/>
                  </a:lnTo>
                  <a:lnTo>
                    <a:pt x="9144000" y="330969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9" name="Picture 8">
              <a:extLst>
                <a:ext uri="{FF2B5EF4-FFF2-40B4-BE49-F238E27FC236}">
                  <a16:creationId xmlns:a16="http://schemas.microsoft.com/office/drawing/2014/main" id="{7BFFF2DD-324A-4741-B09D-D8BFF0170BC8}"/>
                </a:ext>
              </a:extLst>
            </p:cNvPr>
            <p:cNvPicPr>
              <a:picLocks noChangeAspect="1"/>
            </p:cNvPicPr>
            <p:nvPr userDrawn="1"/>
          </p:nvPicPr>
          <p:blipFill>
            <a:blip r:embed="rId2"/>
            <a:stretch>
              <a:fillRect/>
            </a:stretch>
          </p:blipFill>
          <p:spPr bwMode="gray">
            <a:xfrm>
              <a:off x="185139" y="5330952"/>
              <a:ext cx="1636776" cy="1351185"/>
            </a:xfrm>
            <a:prstGeom prst="rect">
              <a:avLst/>
            </a:prstGeom>
          </p:spPr>
        </p:pic>
      </p:grpSp>
      <p:sp>
        <p:nvSpPr>
          <p:cNvPr id="8" name="Subtitle 2">
            <a:extLst>
              <a:ext uri="{FF2B5EF4-FFF2-40B4-BE49-F238E27FC236}">
                <a16:creationId xmlns:a16="http://schemas.microsoft.com/office/drawing/2014/main" id="{B2285DDC-FA1B-F84F-B44E-C04413327EF5}"/>
              </a:ext>
            </a:extLst>
          </p:cNvPr>
          <p:cNvSpPr>
            <a:spLocks noGrp="1"/>
          </p:cNvSpPr>
          <p:nvPr userDrawn="1">
            <p:ph type="subTitle" idx="1" hasCustomPrompt="1"/>
          </p:nvPr>
        </p:nvSpPr>
        <p:spPr>
          <a:xfrm>
            <a:off x="442913" y="3713607"/>
            <a:ext cx="5473700" cy="594221"/>
          </a:xfrm>
          <a:noFill/>
        </p:spPr>
        <p:txBody>
          <a:bodyPr lIns="0" tIns="0" rIns="0" bIns="0" anchor="ctr" anchorCtr="0"/>
          <a:lstStyle>
            <a:lvl1pPr marL="0" indent="0" algn="l">
              <a:lnSpc>
                <a:spcPct val="100000"/>
              </a:lnSpc>
              <a:spcBef>
                <a:spcPts val="0"/>
              </a:spcBef>
              <a:spcAft>
                <a:spcPts val="0"/>
              </a:spcAft>
              <a:buNone/>
              <a:defRPr sz="1600" b="0">
                <a:solidFill>
                  <a:schemeClr val="tx1"/>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sp>
        <p:nvSpPr>
          <p:cNvPr id="2" name="Title 1"/>
          <p:cNvSpPr>
            <a:spLocks noGrp="1"/>
          </p:cNvSpPr>
          <p:nvPr userDrawn="1">
            <p:ph type="ctrTitle" hasCustomPrompt="1"/>
          </p:nvPr>
        </p:nvSpPr>
        <p:spPr>
          <a:xfrm>
            <a:off x="442912" y="428624"/>
            <a:ext cx="7418387" cy="1884391"/>
          </a:xfrm>
        </p:spPr>
        <p:txBody>
          <a:bodyPr anchor="b" anchorCtr="0"/>
          <a:lstStyle>
            <a:lvl1pPr algn="l">
              <a:lnSpc>
                <a:spcPct val="85000"/>
              </a:lnSpc>
              <a:defRPr sz="4500">
                <a:solidFill>
                  <a:schemeClr val="tx1"/>
                </a:solidFill>
              </a:defRPr>
            </a:lvl1pPr>
          </a:lstStyle>
          <a:p>
            <a:r>
              <a:rPr lang="en-US"/>
              <a:t>[Presentation title]</a:t>
            </a:r>
            <a:endParaRPr lang="en-GB"/>
          </a:p>
        </p:txBody>
      </p:sp>
    </p:spTree>
    <p:extLst>
      <p:ext uri="{BB962C8B-B14F-4D97-AF65-F5344CB8AC3E}">
        <p14:creationId xmlns:p14="http://schemas.microsoft.com/office/powerpoint/2010/main" val="2803711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 Lines 3">
    <p:bg>
      <p:bgPr>
        <a:solidFill>
          <a:srgbClr val="D04A02"/>
        </a:solidFill>
        <a:effectLst/>
      </p:bgPr>
    </p:bg>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9450000" y="0"/>
            <a:ext cx="2741999" cy="685800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grpSp>
        <p:nvGrpSpPr>
          <p:cNvPr id="3" name="Group 2">
            <a:extLst>
              <a:ext uri="{FF2B5EF4-FFF2-40B4-BE49-F238E27FC236}">
                <a16:creationId xmlns:a16="http://schemas.microsoft.com/office/drawing/2014/main" id="{9A901F27-1E18-0046-A577-0550B326C420}"/>
              </a:ext>
            </a:extLst>
          </p:cNvPr>
          <p:cNvGrpSpPr/>
          <p:nvPr userDrawn="1"/>
        </p:nvGrpSpPr>
        <p:grpSpPr>
          <a:xfrm>
            <a:off x="0" y="0"/>
            <a:ext cx="12192000" cy="6858000"/>
            <a:chOff x="0" y="0"/>
            <a:chExt cx="12192000" cy="6858000"/>
          </a:xfrm>
        </p:grpSpPr>
        <p:sp>
          <p:nvSpPr>
            <p:cNvPr id="6" name="Freeform: Shape 8">
              <a:extLst>
                <a:ext uri="{FF2B5EF4-FFF2-40B4-BE49-F238E27FC236}">
                  <a16:creationId xmlns:a16="http://schemas.microsoft.com/office/drawing/2014/main" id="{2B6306E4-EA3A-6A40-90F3-BFF139CD1856}"/>
                </a:ext>
              </a:extLst>
            </p:cNvPr>
            <p:cNvSpPr/>
            <p:nvPr userDrawn="1"/>
          </p:nvSpPr>
          <p:spPr bwMode="white">
            <a:xfrm>
              <a:off x="0" y="0"/>
              <a:ext cx="12192000" cy="6858000"/>
            </a:xfrm>
            <a:custGeom>
              <a:avLst/>
              <a:gdLst>
                <a:gd name="connsiteX0" fmla="*/ 9144000 w 12192000"/>
                <a:gd name="connsiteY0" fmla="*/ 0 h 6858000"/>
                <a:gd name="connsiteX1" fmla="*/ 9450000 w 12192000"/>
                <a:gd name="connsiteY1" fmla="*/ 0 h 6858000"/>
                <a:gd name="connsiteX2" fmla="*/ 9450000 w 12192000"/>
                <a:gd name="connsiteY2" fmla="*/ 1022986 h 6858000"/>
                <a:gd name="connsiteX3" fmla="*/ 12192000 w 12192000"/>
                <a:gd name="connsiteY3" fmla="*/ 1022986 h 6858000"/>
                <a:gd name="connsiteX4" fmla="*/ 12192000 w 12192000"/>
                <a:gd name="connsiteY4" fmla="*/ 1328986 h 6858000"/>
                <a:gd name="connsiteX5" fmla="*/ 9450000 w 12192000"/>
                <a:gd name="connsiteY5" fmla="*/ 1328986 h 6858000"/>
                <a:gd name="connsiteX6" fmla="*/ 9450000 w 12192000"/>
                <a:gd name="connsiteY6" fmla="*/ 4394836 h 6858000"/>
                <a:gd name="connsiteX7" fmla="*/ 12192000 w 12192000"/>
                <a:gd name="connsiteY7" fmla="*/ 4394836 h 6858000"/>
                <a:gd name="connsiteX8" fmla="*/ 12192000 w 12192000"/>
                <a:gd name="connsiteY8" fmla="*/ 4700836 h 6858000"/>
                <a:gd name="connsiteX9" fmla="*/ 9450000 w 12192000"/>
                <a:gd name="connsiteY9" fmla="*/ 4700836 h 6858000"/>
                <a:gd name="connsiteX10" fmla="*/ 9450000 w 12192000"/>
                <a:gd name="connsiteY10" fmla="*/ 6858000 h 6858000"/>
                <a:gd name="connsiteX11" fmla="*/ 9144000 w 12192000"/>
                <a:gd name="connsiteY11" fmla="*/ 6858000 h 6858000"/>
                <a:gd name="connsiteX12" fmla="*/ 9144000 w 12192000"/>
                <a:gd name="connsiteY12" fmla="*/ 4700836 h 6858000"/>
                <a:gd name="connsiteX13" fmla="*/ 0 w 12192000"/>
                <a:gd name="connsiteY13" fmla="*/ 4700836 h 6858000"/>
                <a:gd name="connsiteX14" fmla="*/ 0 w 12192000"/>
                <a:gd name="connsiteY14" fmla="*/ 4394836 h 6858000"/>
                <a:gd name="connsiteX15" fmla="*/ 9144000 w 12192000"/>
                <a:gd name="connsiteY15" fmla="*/ 43948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1" name="Picture 10">
              <a:extLst>
                <a:ext uri="{FF2B5EF4-FFF2-40B4-BE49-F238E27FC236}">
                  <a16:creationId xmlns:a16="http://schemas.microsoft.com/office/drawing/2014/main" id="{D67CBCF8-572D-4D45-93D3-B122FE4A2D6B}"/>
                </a:ext>
              </a:extLst>
            </p:cNvPr>
            <p:cNvPicPr>
              <a:picLocks noChangeAspect="1"/>
            </p:cNvPicPr>
            <p:nvPr userDrawn="1"/>
          </p:nvPicPr>
          <p:blipFill>
            <a:blip r:embed="rId2"/>
            <a:stretch>
              <a:fillRect/>
            </a:stretch>
          </p:blipFill>
          <p:spPr bwMode="black">
            <a:xfrm>
              <a:off x="185139" y="5330952"/>
              <a:ext cx="1636776" cy="1351184"/>
            </a:xfrm>
            <a:prstGeom prst="rect">
              <a:avLst/>
            </a:prstGeom>
          </p:spPr>
        </p:pic>
      </p:grpSp>
      <p:sp>
        <p:nvSpPr>
          <p:cNvPr id="8" name="Title 1"/>
          <p:cNvSpPr>
            <a:spLocks noGrp="1"/>
          </p:cNvSpPr>
          <p:nvPr userDrawn="1">
            <p:ph type="ctrTitle" hasCustomPrompt="1"/>
          </p:nvPr>
        </p:nvSpPr>
        <p:spPr>
          <a:xfrm>
            <a:off x="442912" y="428625"/>
            <a:ext cx="7418388" cy="2771775"/>
          </a:xfrm>
        </p:spPr>
        <p:txBody>
          <a:bodyPr anchor="b" anchorCtr="0"/>
          <a:lstStyle>
            <a:lvl1pPr algn="l">
              <a:lnSpc>
                <a:spcPct val="86000"/>
              </a:lnSpc>
              <a:defRPr sz="6000">
                <a:solidFill>
                  <a:schemeClr val="bg1"/>
                </a:solidFill>
              </a:defRPr>
            </a:lvl1pPr>
          </a:lstStyle>
          <a:p>
            <a:r>
              <a:rPr lang="en-US"/>
              <a:t>[Presentation title]</a:t>
            </a:r>
            <a:endParaRPr lang="en-GB"/>
          </a:p>
        </p:txBody>
      </p:sp>
      <p:sp>
        <p:nvSpPr>
          <p:cNvPr id="9" name="Subtitle 2"/>
          <p:cNvSpPr>
            <a:spLocks noGrp="1"/>
          </p:cNvSpPr>
          <p:nvPr userDrawn="1">
            <p:ph type="subTitle" idx="1" hasCustomPrompt="1"/>
          </p:nvPr>
        </p:nvSpPr>
        <p:spPr>
          <a:xfrm>
            <a:off x="442913" y="3394710"/>
            <a:ext cx="547370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spTree>
    <p:extLst>
      <p:ext uri="{BB962C8B-B14F-4D97-AF65-F5344CB8AC3E}">
        <p14:creationId xmlns:p14="http://schemas.microsoft.com/office/powerpoint/2010/main" val="1886173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Lines 3 Grey">
    <p:bg>
      <p:bgPr>
        <a:solidFill>
          <a:srgbClr val="464646"/>
        </a:solidFill>
        <a:effectLst/>
      </p:bgPr>
    </p:bg>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9450000" y="0"/>
            <a:ext cx="2742000" cy="685800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grpSp>
        <p:nvGrpSpPr>
          <p:cNvPr id="2" name="Group 1">
            <a:extLst>
              <a:ext uri="{FF2B5EF4-FFF2-40B4-BE49-F238E27FC236}">
                <a16:creationId xmlns:a16="http://schemas.microsoft.com/office/drawing/2014/main" id="{05809F74-389C-BF4E-9840-CD3E0121C200}"/>
              </a:ext>
            </a:extLst>
          </p:cNvPr>
          <p:cNvGrpSpPr/>
          <p:nvPr userDrawn="1"/>
        </p:nvGrpSpPr>
        <p:grpSpPr>
          <a:xfrm>
            <a:off x="0" y="0"/>
            <a:ext cx="12192000" cy="6858000"/>
            <a:chOff x="0" y="0"/>
            <a:chExt cx="12192000" cy="6858000"/>
          </a:xfrm>
        </p:grpSpPr>
        <p:sp>
          <p:nvSpPr>
            <p:cNvPr id="12" name="Freeform: Shape 8">
              <a:extLst>
                <a:ext uri="{FF2B5EF4-FFF2-40B4-BE49-F238E27FC236}">
                  <a16:creationId xmlns:a16="http://schemas.microsoft.com/office/drawing/2014/main" id="{02FC2F29-20BB-FC46-8933-6BF25A395800}"/>
                </a:ext>
              </a:extLst>
            </p:cNvPr>
            <p:cNvSpPr/>
            <p:nvPr userDrawn="1"/>
          </p:nvSpPr>
          <p:spPr bwMode="white">
            <a:xfrm>
              <a:off x="0" y="0"/>
              <a:ext cx="12192000" cy="6858000"/>
            </a:xfrm>
            <a:custGeom>
              <a:avLst/>
              <a:gdLst>
                <a:gd name="connsiteX0" fmla="*/ 9144000 w 12192000"/>
                <a:gd name="connsiteY0" fmla="*/ 0 h 6858000"/>
                <a:gd name="connsiteX1" fmla="*/ 9450000 w 12192000"/>
                <a:gd name="connsiteY1" fmla="*/ 0 h 6858000"/>
                <a:gd name="connsiteX2" fmla="*/ 9450000 w 12192000"/>
                <a:gd name="connsiteY2" fmla="*/ 1022986 h 6858000"/>
                <a:gd name="connsiteX3" fmla="*/ 12192000 w 12192000"/>
                <a:gd name="connsiteY3" fmla="*/ 1022986 h 6858000"/>
                <a:gd name="connsiteX4" fmla="*/ 12192000 w 12192000"/>
                <a:gd name="connsiteY4" fmla="*/ 1328986 h 6858000"/>
                <a:gd name="connsiteX5" fmla="*/ 9450000 w 12192000"/>
                <a:gd name="connsiteY5" fmla="*/ 1328986 h 6858000"/>
                <a:gd name="connsiteX6" fmla="*/ 9450000 w 12192000"/>
                <a:gd name="connsiteY6" fmla="*/ 4394836 h 6858000"/>
                <a:gd name="connsiteX7" fmla="*/ 12192000 w 12192000"/>
                <a:gd name="connsiteY7" fmla="*/ 4394836 h 6858000"/>
                <a:gd name="connsiteX8" fmla="*/ 12192000 w 12192000"/>
                <a:gd name="connsiteY8" fmla="*/ 4700836 h 6858000"/>
                <a:gd name="connsiteX9" fmla="*/ 9450000 w 12192000"/>
                <a:gd name="connsiteY9" fmla="*/ 4700836 h 6858000"/>
                <a:gd name="connsiteX10" fmla="*/ 9450000 w 12192000"/>
                <a:gd name="connsiteY10" fmla="*/ 6858000 h 6858000"/>
                <a:gd name="connsiteX11" fmla="*/ 9144000 w 12192000"/>
                <a:gd name="connsiteY11" fmla="*/ 6858000 h 6858000"/>
                <a:gd name="connsiteX12" fmla="*/ 9144000 w 12192000"/>
                <a:gd name="connsiteY12" fmla="*/ 4700836 h 6858000"/>
                <a:gd name="connsiteX13" fmla="*/ 0 w 12192000"/>
                <a:gd name="connsiteY13" fmla="*/ 4700836 h 6858000"/>
                <a:gd name="connsiteX14" fmla="*/ 0 w 12192000"/>
                <a:gd name="connsiteY14" fmla="*/ 4394836 h 6858000"/>
                <a:gd name="connsiteX15" fmla="*/ 9144000 w 12192000"/>
                <a:gd name="connsiteY15" fmla="*/ 43948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14" name="Picture 13">
              <a:extLst>
                <a:ext uri="{FF2B5EF4-FFF2-40B4-BE49-F238E27FC236}">
                  <a16:creationId xmlns:a16="http://schemas.microsoft.com/office/drawing/2014/main" id="{A1A41927-8102-0140-8A6E-BE11E9B2A361}"/>
                </a:ext>
              </a:extLst>
            </p:cNvPr>
            <p:cNvPicPr>
              <a:picLocks noChangeAspect="1"/>
            </p:cNvPicPr>
            <p:nvPr userDrawn="1"/>
          </p:nvPicPr>
          <p:blipFill>
            <a:blip r:embed="rId2"/>
            <a:stretch>
              <a:fillRect/>
            </a:stretch>
          </p:blipFill>
          <p:spPr bwMode="black">
            <a:xfrm>
              <a:off x="185139" y="5330952"/>
              <a:ext cx="1636776" cy="1351184"/>
            </a:xfrm>
            <a:prstGeom prst="rect">
              <a:avLst/>
            </a:prstGeom>
          </p:spPr>
        </p:pic>
      </p:grpSp>
      <p:sp>
        <p:nvSpPr>
          <p:cNvPr id="8" name="Title 1"/>
          <p:cNvSpPr>
            <a:spLocks noGrp="1"/>
          </p:cNvSpPr>
          <p:nvPr userDrawn="1">
            <p:ph type="ctrTitle" hasCustomPrompt="1"/>
          </p:nvPr>
        </p:nvSpPr>
        <p:spPr>
          <a:xfrm>
            <a:off x="442912" y="428625"/>
            <a:ext cx="7418388" cy="2771775"/>
          </a:xfrm>
        </p:spPr>
        <p:txBody>
          <a:bodyPr anchor="b" anchorCtr="0"/>
          <a:lstStyle>
            <a:lvl1pPr algn="l">
              <a:lnSpc>
                <a:spcPct val="85000"/>
              </a:lnSpc>
              <a:defRPr sz="6000">
                <a:solidFill>
                  <a:schemeClr val="bg1"/>
                </a:solidFill>
              </a:defRPr>
            </a:lvl1pPr>
          </a:lstStyle>
          <a:p>
            <a:r>
              <a:rPr lang="en-US"/>
              <a:t>[Presentation title]</a:t>
            </a:r>
            <a:endParaRPr lang="en-GB"/>
          </a:p>
        </p:txBody>
      </p:sp>
      <p:sp>
        <p:nvSpPr>
          <p:cNvPr id="9" name="Subtitle 2"/>
          <p:cNvSpPr>
            <a:spLocks noGrp="1"/>
          </p:cNvSpPr>
          <p:nvPr userDrawn="1">
            <p:ph type="subTitle" idx="1" hasCustomPrompt="1"/>
          </p:nvPr>
        </p:nvSpPr>
        <p:spPr>
          <a:xfrm>
            <a:off x="442913" y="3394710"/>
            <a:ext cx="547370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spTree>
    <p:extLst>
      <p:ext uri="{BB962C8B-B14F-4D97-AF65-F5344CB8AC3E}">
        <p14:creationId xmlns:p14="http://schemas.microsoft.com/office/powerpoint/2010/main" val="1974237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Logo Shape Orange">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86E1CB07-AAEA-314E-A423-4B23728F274D}"/>
              </a:ext>
            </a:extLst>
          </p:cNvPr>
          <p:cNvSpPr>
            <a:spLocks noGrp="1"/>
          </p:cNvSpPr>
          <p:nvPr>
            <p:ph type="pic" sz="quarter" idx="10"/>
          </p:nvPr>
        </p:nvSpPr>
        <p:spPr bwMode="hidden">
          <a:xfrm>
            <a:off x="5103159" y="-1"/>
            <a:ext cx="7088841" cy="6858001"/>
          </a:xfrm>
          <a:solidFill>
            <a:srgbClr val="DEDEDE"/>
          </a:solidFill>
        </p:spPr>
        <p:txBody>
          <a:bodyPr rIns="1371600" anchor="ctr" anchorCtr="0"/>
          <a:lstStyle>
            <a:lvl1pPr algn="r">
              <a:defRPr sz="1200" b="0">
                <a:solidFill>
                  <a:schemeClr val="tx1"/>
                </a:solidFill>
              </a:defRPr>
            </a:lvl1pPr>
          </a:lstStyle>
          <a:p>
            <a:r>
              <a:rPr lang="en-US"/>
              <a:t>Click icon to add picture</a:t>
            </a:r>
            <a:endParaRPr lang="en-GB"/>
          </a:p>
        </p:txBody>
      </p:sp>
      <p:grpSp>
        <p:nvGrpSpPr>
          <p:cNvPr id="4" name="Group 3">
            <a:extLst>
              <a:ext uri="{FF2B5EF4-FFF2-40B4-BE49-F238E27FC236}">
                <a16:creationId xmlns:a16="http://schemas.microsoft.com/office/drawing/2014/main" id="{D5065365-ACD4-4445-B744-F720FB8FF28C}"/>
              </a:ext>
            </a:extLst>
          </p:cNvPr>
          <p:cNvGrpSpPr/>
          <p:nvPr userDrawn="1"/>
        </p:nvGrpSpPr>
        <p:grpSpPr>
          <a:xfrm>
            <a:off x="0" y="0"/>
            <a:ext cx="8914102" cy="6858001"/>
            <a:chOff x="0" y="0"/>
            <a:chExt cx="8914102" cy="6858001"/>
          </a:xfrm>
        </p:grpSpPr>
        <p:sp>
          <p:nvSpPr>
            <p:cNvPr id="7" name="Freeform 6">
              <a:extLst>
                <a:ext uri="{FF2B5EF4-FFF2-40B4-BE49-F238E27FC236}">
                  <a16:creationId xmlns:a16="http://schemas.microsoft.com/office/drawing/2014/main" id="{D02960CE-3ED9-3D49-BEB3-63CD70439705}"/>
                </a:ext>
              </a:extLst>
            </p:cNvPr>
            <p:cNvSpPr/>
            <p:nvPr userDrawn="1"/>
          </p:nvSpPr>
          <p:spPr bwMode="white">
            <a:xfrm>
              <a:off x="0" y="0"/>
              <a:ext cx="8914102" cy="6858001"/>
            </a:xfrm>
            <a:custGeom>
              <a:avLst/>
              <a:gdLst>
                <a:gd name="connsiteX0" fmla="*/ 1260764 w 8914102"/>
                <a:gd name="connsiteY0" fmla="*/ 0 h 6858001"/>
                <a:gd name="connsiteX1" fmla="*/ 5169189 w 8914102"/>
                <a:gd name="connsiteY1" fmla="*/ 0 h 6858001"/>
                <a:gd name="connsiteX2" fmla="*/ 5169189 w 8914102"/>
                <a:gd name="connsiteY2" fmla="*/ 765175 h 6858001"/>
                <a:gd name="connsiteX3" fmla="*/ 5937540 w 8914102"/>
                <a:gd name="connsiteY3" fmla="*/ 765175 h 6858001"/>
                <a:gd name="connsiteX4" fmla="*/ 5937540 w 8914102"/>
                <a:gd name="connsiteY4" fmla="*/ 1957388 h 6858001"/>
                <a:gd name="connsiteX5" fmla="*/ 7920327 w 8914102"/>
                <a:gd name="connsiteY5" fmla="*/ 1957388 h 6858001"/>
                <a:gd name="connsiteX6" fmla="*/ 7920327 w 8914102"/>
                <a:gd name="connsiteY6" fmla="*/ 4899025 h 6858001"/>
                <a:gd name="connsiteX7" fmla="*/ 8914102 w 8914102"/>
                <a:gd name="connsiteY7" fmla="*/ 4899025 h 6858001"/>
                <a:gd name="connsiteX8" fmla="*/ 8914102 w 8914102"/>
                <a:gd name="connsiteY8" fmla="*/ 6858000 h 6858001"/>
                <a:gd name="connsiteX9" fmla="*/ 7920327 w 8914102"/>
                <a:gd name="connsiteY9" fmla="*/ 6858000 h 6858001"/>
                <a:gd name="connsiteX10" fmla="*/ 5937540 w 8914102"/>
                <a:gd name="connsiteY10" fmla="*/ 6858000 h 6858001"/>
                <a:gd name="connsiteX11" fmla="*/ 5169189 w 8914102"/>
                <a:gd name="connsiteY11" fmla="*/ 6858000 h 6858001"/>
                <a:gd name="connsiteX12" fmla="*/ 3705515 w 8914102"/>
                <a:gd name="connsiteY12" fmla="*/ 6858000 h 6858001"/>
                <a:gd name="connsiteX13" fmla="*/ 1260764 w 8914102"/>
                <a:gd name="connsiteY13" fmla="*/ 6858000 h 6858001"/>
                <a:gd name="connsiteX14" fmla="*/ 1260764 w 8914102"/>
                <a:gd name="connsiteY14" fmla="*/ 6858001 h 6858001"/>
                <a:gd name="connsiteX15" fmla="*/ 0 w 8914102"/>
                <a:gd name="connsiteY15" fmla="*/ 6858001 h 6858001"/>
                <a:gd name="connsiteX16" fmla="*/ 0 w 8914102"/>
                <a:gd name="connsiteY16" fmla="*/ 1 h 6858001"/>
                <a:gd name="connsiteX17" fmla="*/ 1260764 w 8914102"/>
                <a:gd name="connsiteY17"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914102" h="6858001">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9">
              <a:extLst>
                <a:ext uri="{FF2B5EF4-FFF2-40B4-BE49-F238E27FC236}">
                  <a16:creationId xmlns:a16="http://schemas.microsoft.com/office/drawing/2014/main" id="{89B02B9A-C678-D74D-B142-58CA492CDC0C}"/>
                </a:ext>
              </a:extLst>
            </p:cNvPr>
            <p:cNvPicPr>
              <a:picLocks noChangeAspect="1"/>
            </p:cNvPicPr>
            <p:nvPr userDrawn="1"/>
          </p:nvPicPr>
          <p:blipFill>
            <a:blip r:embed="rId2"/>
            <a:stretch>
              <a:fillRect/>
            </a:stretch>
          </p:blipFill>
          <p:spPr bwMode="black">
            <a:xfrm>
              <a:off x="185139" y="5330952"/>
              <a:ext cx="1636776" cy="1351184"/>
            </a:xfrm>
            <a:prstGeom prst="rect">
              <a:avLst/>
            </a:prstGeom>
          </p:spPr>
        </p:pic>
      </p:grpSp>
      <p:sp>
        <p:nvSpPr>
          <p:cNvPr id="2" name="Title 1"/>
          <p:cNvSpPr>
            <a:spLocks noGrp="1"/>
          </p:cNvSpPr>
          <p:nvPr userDrawn="1">
            <p:ph type="ctrTitle" hasCustomPrompt="1"/>
          </p:nvPr>
        </p:nvSpPr>
        <p:spPr>
          <a:xfrm>
            <a:off x="442913" y="1003610"/>
            <a:ext cx="5258640" cy="2425391"/>
          </a:xfrm>
        </p:spPr>
        <p:txBody>
          <a:bodyPr anchor="b" anchorCtr="0"/>
          <a:lstStyle>
            <a:lvl1pPr algn="l">
              <a:lnSpc>
                <a:spcPct val="85000"/>
              </a:lnSpc>
              <a:defRPr sz="5000">
                <a:solidFill>
                  <a:schemeClr val="bg1"/>
                </a:solidFill>
              </a:defRPr>
            </a:lvl1pPr>
          </a:lstStyle>
          <a:p>
            <a:r>
              <a:rPr lang="en-US"/>
              <a:t>[Presentation title]</a:t>
            </a:r>
            <a:endParaRPr lang="en-GB"/>
          </a:p>
        </p:txBody>
      </p:sp>
      <p:sp>
        <p:nvSpPr>
          <p:cNvPr id="3" name="Subtitle 2"/>
          <p:cNvSpPr>
            <a:spLocks noGrp="1"/>
          </p:cNvSpPr>
          <p:nvPr userDrawn="1">
            <p:ph type="subTitle" idx="1" hasCustomPrompt="1"/>
          </p:nvPr>
        </p:nvSpPr>
        <p:spPr>
          <a:xfrm>
            <a:off x="442914" y="3749040"/>
            <a:ext cx="525864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spTree>
    <p:extLst>
      <p:ext uri="{BB962C8B-B14F-4D97-AF65-F5344CB8AC3E}">
        <p14:creationId xmlns:p14="http://schemas.microsoft.com/office/powerpoint/2010/main" val="6958671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Logo Shape Red">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19130D55-E01B-814B-B368-1A5B9D922495}"/>
              </a:ext>
            </a:extLst>
          </p:cNvPr>
          <p:cNvSpPr>
            <a:spLocks noGrp="1"/>
          </p:cNvSpPr>
          <p:nvPr>
            <p:ph type="pic" sz="quarter" idx="10"/>
          </p:nvPr>
        </p:nvSpPr>
        <p:spPr bwMode="hidden">
          <a:xfrm>
            <a:off x="5103158" y="0"/>
            <a:ext cx="7088841" cy="6858001"/>
          </a:xfrm>
          <a:solidFill>
            <a:srgbClr val="DEDEDE"/>
          </a:solidFill>
        </p:spPr>
        <p:txBody>
          <a:bodyPr rIns="1371600" anchor="ctr" anchorCtr="0"/>
          <a:lstStyle>
            <a:lvl1pPr algn="r">
              <a:defRPr sz="1200" b="0">
                <a:solidFill>
                  <a:schemeClr val="tx1"/>
                </a:solidFill>
              </a:defRPr>
            </a:lvl1pPr>
          </a:lstStyle>
          <a:p>
            <a:r>
              <a:rPr lang="en-US"/>
              <a:t>Click icon to add picture</a:t>
            </a:r>
            <a:endParaRPr lang="en-GB"/>
          </a:p>
        </p:txBody>
      </p:sp>
      <p:grpSp>
        <p:nvGrpSpPr>
          <p:cNvPr id="4" name="Group 3">
            <a:extLst>
              <a:ext uri="{FF2B5EF4-FFF2-40B4-BE49-F238E27FC236}">
                <a16:creationId xmlns:a16="http://schemas.microsoft.com/office/drawing/2014/main" id="{27BE733A-F034-2C46-AB70-A0813595ECD7}"/>
              </a:ext>
            </a:extLst>
          </p:cNvPr>
          <p:cNvGrpSpPr/>
          <p:nvPr userDrawn="1"/>
        </p:nvGrpSpPr>
        <p:grpSpPr>
          <a:xfrm>
            <a:off x="0" y="0"/>
            <a:ext cx="8914102" cy="6858001"/>
            <a:chOff x="0" y="0"/>
            <a:chExt cx="8914102" cy="6858001"/>
          </a:xfrm>
        </p:grpSpPr>
        <p:sp>
          <p:nvSpPr>
            <p:cNvPr id="7" name="Freeform 6">
              <a:extLst>
                <a:ext uri="{FF2B5EF4-FFF2-40B4-BE49-F238E27FC236}">
                  <a16:creationId xmlns:a16="http://schemas.microsoft.com/office/drawing/2014/main" id="{D02960CE-3ED9-3D49-BEB3-63CD70439705}"/>
                </a:ext>
              </a:extLst>
            </p:cNvPr>
            <p:cNvSpPr/>
            <p:nvPr userDrawn="1"/>
          </p:nvSpPr>
          <p:spPr bwMode="white">
            <a:xfrm>
              <a:off x="0" y="0"/>
              <a:ext cx="8914102" cy="6858001"/>
            </a:xfrm>
            <a:custGeom>
              <a:avLst/>
              <a:gdLst>
                <a:gd name="connsiteX0" fmla="*/ 1260764 w 8914102"/>
                <a:gd name="connsiteY0" fmla="*/ 0 h 6858001"/>
                <a:gd name="connsiteX1" fmla="*/ 5169189 w 8914102"/>
                <a:gd name="connsiteY1" fmla="*/ 0 h 6858001"/>
                <a:gd name="connsiteX2" fmla="*/ 5169189 w 8914102"/>
                <a:gd name="connsiteY2" fmla="*/ 765175 h 6858001"/>
                <a:gd name="connsiteX3" fmla="*/ 5937540 w 8914102"/>
                <a:gd name="connsiteY3" fmla="*/ 765175 h 6858001"/>
                <a:gd name="connsiteX4" fmla="*/ 5937540 w 8914102"/>
                <a:gd name="connsiteY4" fmla="*/ 1957388 h 6858001"/>
                <a:gd name="connsiteX5" fmla="*/ 7920327 w 8914102"/>
                <a:gd name="connsiteY5" fmla="*/ 1957388 h 6858001"/>
                <a:gd name="connsiteX6" fmla="*/ 7920327 w 8914102"/>
                <a:gd name="connsiteY6" fmla="*/ 4899025 h 6858001"/>
                <a:gd name="connsiteX7" fmla="*/ 8914102 w 8914102"/>
                <a:gd name="connsiteY7" fmla="*/ 4899025 h 6858001"/>
                <a:gd name="connsiteX8" fmla="*/ 8914102 w 8914102"/>
                <a:gd name="connsiteY8" fmla="*/ 6858000 h 6858001"/>
                <a:gd name="connsiteX9" fmla="*/ 7920327 w 8914102"/>
                <a:gd name="connsiteY9" fmla="*/ 6858000 h 6858001"/>
                <a:gd name="connsiteX10" fmla="*/ 5937540 w 8914102"/>
                <a:gd name="connsiteY10" fmla="*/ 6858000 h 6858001"/>
                <a:gd name="connsiteX11" fmla="*/ 5169189 w 8914102"/>
                <a:gd name="connsiteY11" fmla="*/ 6858000 h 6858001"/>
                <a:gd name="connsiteX12" fmla="*/ 3705515 w 8914102"/>
                <a:gd name="connsiteY12" fmla="*/ 6858000 h 6858001"/>
                <a:gd name="connsiteX13" fmla="*/ 1260764 w 8914102"/>
                <a:gd name="connsiteY13" fmla="*/ 6858000 h 6858001"/>
                <a:gd name="connsiteX14" fmla="*/ 1260764 w 8914102"/>
                <a:gd name="connsiteY14" fmla="*/ 6858001 h 6858001"/>
                <a:gd name="connsiteX15" fmla="*/ 0 w 8914102"/>
                <a:gd name="connsiteY15" fmla="*/ 6858001 h 6858001"/>
                <a:gd name="connsiteX16" fmla="*/ 0 w 8914102"/>
                <a:gd name="connsiteY16" fmla="*/ 1 h 6858001"/>
                <a:gd name="connsiteX17" fmla="*/ 1260764 w 8914102"/>
                <a:gd name="connsiteY17"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914102" h="6858001">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E030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9">
              <a:extLst>
                <a:ext uri="{FF2B5EF4-FFF2-40B4-BE49-F238E27FC236}">
                  <a16:creationId xmlns:a16="http://schemas.microsoft.com/office/drawing/2014/main" id="{D80AA576-2E0A-D146-9C52-8C67B6E45DE7}"/>
                </a:ext>
              </a:extLst>
            </p:cNvPr>
            <p:cNvPicPr>
              <a:picLocks noChangeAspect="1"/>
            </p:cNvPicPr>
            <p:nvPr userDrawn="1"/>
          </p:nvPicPr>
          <p:blipFill>
            <a:blip r:embed="rId2"/>
            <a:stretch>
              <a:fillRect/>
            </a:stretch>
          </p:blipFill>
          <p:spPr bwMode="black">
            <a:xfrm>
              <a:off x="185139" y="5330952"/>
              <a:ext cx="1636776" cy="1351184"/>
            </a:xfrm>
            <a:prstGeom prst="rect">
              <a:avLst/>
            </a:prstGeom>
          </p:spPr>
        </p:pic>
      </p:grpSp>
      <p:sp>
        <p:nvSpPr>
          <p:cNvPr id="2" name="Title 1"/>
          <p:cNvSpPr>
            <a:spLocks noGrp="1"/>
          </p:cNvSpPr>
          <p:nvPr userDrawn="1">
            <p:ph type="ctrTitle" hasCustomPrompt="1"/>
          </p:nvPr>
        </p:nvSpPr>
        <p:spPr>
          <a:xfrm>
            <a:off x="442913" y="1003610"/>
            <a:ext cx="5258640" cy="2425391"/>
          </a:xfrm>
        </p:spPr>
        <p:txBody>
          <a:bodyPr anchor="b" anchorCtr="0"/>
          <a:lstStyle>
            <a:lvl1pPr algn="l">
              <a:lnSpc>
                <a:spcPct val="85000"/>
              </a:lnSpc>
              <a:defRPr sz="5000">
                <a:solidFill>
                  <a:schemeClr val="bg1"/>
                </a:solidFill>
              </a:defRPr>
            </a:lvl1pPr>
          </a:lstStyle>
          <a:p>
            <a:r>
              <a:rPr lang="en-US"/>
              <a:t>[Presentation title]</a:t>
            </a:r>
            <a:endParaRPr lang="en-GB"/>
          </a:p>
        </p:txBody>
      </p:sp>
      <p:sp>
        <p:nvSpPr>
          <p:cNvPr id="3" name="Subtitle 2"/>
          <p:cNvSpPr>
            <a:spLocks noGrp="1"/>
          </p:cNvSpPr>
          <p:nvPr userDrawn="1">
            <p:ph type="subTitle" idx="1" hasCustomPrompt="1"/>
          </p:nvPr>
        </p:nvSpPr>
        <p:spPr>
          <a:xfrm>
            <a:off x="442914" y="3749040"/>
            <a:ext cx="525864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spTree>
    <p:extLst>
      <p:ext uri="{BB962C8B-B14F-4D97-AF65-F5344CB8AC3E}">
        <p14:creationId xmlns:p14="http://schemas.microsoft.com/office/powerpoint/2010/main" val="13434624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Logo Shape Rose">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2504B055-84E9-A34C-9FA5-3A4898E3B2D5}"/>
              </a:ext>
            </a:extLst>
          </p:cNvPr>
          <p:cNvSpPr>
            <a:spLocks noGrp="1"/>
          </p:cNvSpPr>
          <p:nvPr>
            <p:ph type="pic" sz="quarter" idx="10"/>
          </p:nvPr>
        </p:nvSpPr>
        <p:spPr bwMode="hidden">
          <a:xfrm>
            <a:off x="5103158" y="0"/>
            <a:ext cx="7088841" cy="6858000"/>
          </a:xfrm>
          <a:solidFill>
            <a:srgbClr val="DEDEDE"/>
          </a:solidFill>
        </p:spPr>
        <p:txBody>
          <a:bodyPr rIns="1371600" anchor="ctr" anchorCtr="0"/>
          <a:lstStyle>
            <a:lvl1pPr algn="r">
              <a:defRPr sz="1200" b="0">
                <a:solidFill>
                  <a:schemeClr val="tx1"/>
                </a:solidFill>
              </a:defRPr>
            </a:lvl1pPr>
          </a:lstStyle>
          <a:p>
            <a:r>
              <a:rPr lang="en-US"/>
              <a:t>Click icon to add picture</a:t>
            </a:r>
            <a:endParaRPr lang="en-GB"/>
          </a:p>
        </p:txBody>
      </p:sp>
      <p:grpSp>
        <p:nvGrpSpPr>
          <p:cNvPr id="4" name="Group 3">
            <a:extLst>
              <a:ext uri="{FF2B5EF4-FFF2-40B4-BE49-F238E27FC236}">
                <a16:creationId xmlns:a16="http://schemas.microsoft.com/office/drawing/2014/main" id="{41675EB2-67BA-8341-AFDE-B097C16A2531}"/>
              </a:ext>
            </a:extLst>
          </p:cNvPr>
          <p:cNvGrpSpPr/>
          <p:nvPr userDrawn="1"/>
        </p:nvGrpSpPr>
        <p:grpSpPr>
          <a:xfrm>
            <a:off x="0" y="0"/>
            <a:ext cx="8914102" cy="6858001"/>
            <a:chOff x="0" y="0"/>
            <a:chExt cx="8914102" cy="6858001"/>
          </a:xfrm>
        </p:grpSpPr>
        <p:sp>
          <p:nvSpPr>
            <p:cNvPr id="7" name="Freeform 6">
              <a:extLst>
                <a:ext uri="{FF2B5EF4-FFF2-40B4-BE49-F238E27FC236}">
                  <a16:creationId xmlns:a16="http://schemas.microsoft.com/office/drawing/2014/main" id="{D02960CE-3ED9-3D49-BEB3-63CD70439705}"/>
                </a:ext>
              </a:extLst>
            </p:cNvPr>
            <p:cNvSpPr/>
            <p:nvPr userDrawn="1"/>
          </p:nvSpPr>
          <p:spPr bwMode="white">
            <a:xfrm>
              <a:off x="0" y="0"/>
              <a:ext cx="8914102" cy="6858001"/>
            </a:xfrm>
            <a:custGeom>
              <a:avLst/>
              <a:gdLst>
                <a:gd name="connsiteX0" fmla="*/ 1260764 w 8914102"/>
                <a:gd name="connsiteY0" fmla="*/ 0 h 6858001"/>
                <a:gd name="connsiteX1" fmla="*/ 5169189 w 8914102"/>
                <a:gd name="connsiteY1" fmla="*/ 0 h 6858001"/>
                <a:gd name="connsiteX2" fmla="*/ 5169189 w 8914102"/>
                <a:gd name="connsiteY2" fmla="*/ 765175 h 6858001"/>
                <a:gd name="connsiteX3" fmla="*/ 5937540 w 8914102"/>
                <a:gd name="connsiteY3" fmla="*/ 765175 h 6858001"/>
                <a:gd name="connsiteX4" fmla="*/ 5937540 w 8914102"/>
                <a:gd name="connsiteY4" fmla="*/ 1957388 h 6858001"/>
                <a:gd name="connsiteX5" fmla="*/ 7920327 w 8914102"/>
                <a:gd name="connsiteY5" fmla="*/ 1957388 h 6858001"/>
                <a:gd name="connsiteX6" fmla="*/ 7920327 w 8914102"/>
                <a:gd name="connsiteY6" fmla="*/ 4899025 h 6858001"/>
                <a:gd name="connsiteX7" fmla="*/ 8914102 w 8914102"/>
                <a:gd name="connsiteY7" fmla="*/ 4899025 h 6858001"/>
                <a:gd name="connsiteX8" fmla="*/ 8914102 w 8914102"/>
                <a:gd name="connsiteY8" fmla="*/ 6858000 h 6858001"/>
                <a:gd name="connsiteX9" fmla="*/ 7920327 w 8914102"/>
                <a:gd name="connsiteY9" fmla="*/ 6858000 h 6858001"/>
                <a:gd name="connsiteX10" fmla="*/ 5937540 w 8914102"/>
                <a:gd name="connsiteY10" fmla="*/ 6858000 h 6858001"/>
                <a:gd name="connsiteX11" fmla="*/ 5169189 w 8914102"/>
                <a:gd name="connsiteY11" fmla="*/ 6858000 h 6858001"/>
                <a:gd name="connsiteX12" fmla="*/ 3705515 w 8914102"/>
                <a:gd name="connsiteY12" fmla="*/ 6858000 h 6858001"/>
                <a:gd name="connsiteX13" fmla="*/ 1260764 w 8914102"/>
                <a:gd name="connsiteY13" fmla="*/ 6858000 h 6858001"/>
                <a:gd name="connsiteX14" fmla="*/ 1260764 w 8914102"/>
                <a:gd name="connsiteY14" fmla="*/ 6858001 h 6858001"/>
                <a:gd name="connsiteX15" fmla="*/ 0 w 8914102"/>
                <a:gd name="connsiteY15" fmla="*/ 6858001 h 6858001"/>
                <a:gd name="connsiteX16" fmla="*/ 0 w 8914102"/>
                <a:gd name="connsiteY16" fmla="*/ 1 h 6858001"/>
                <a:gd name="connsiteX17" fmla="*/ 1260764 w 8914102"/>
                <a:gd name="connsiteY17"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914102" h="6858001">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B53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Picture 12">
              <a:extLst>
                <a:ext uri="{FF2B5EF4-FFF2-40B4-BE49-F238E27FC236}">
                  <a16:creationId xmlns:a16="http://schemas.microsoft.com/office/drawing/2014/main" id="{420A64D3-5A58-A74D-827A-3B01DDFF5E00}"/>
                </a:ext>
              </a:extLst>
            </p:cNvPr>
            <p:cNvPicPr>
              <a:picLocks noChangeAspect="1"/>
            </p:cNvPicPr>
            <p:nvPr userDrawn="1"/>
          </p:nvPicPr>
          <p:blipFill>
            <a:blip r:embed="rId2"/>
            <a:stretch>
              <a:fillRect/>
            </a:stretch>
          </p:blipFill>
          <p:spPr bwMode="black">
            <a:xfrm>
              <a:off x="185139" y="5330952"/>
              <a:ext cx="1636776" cy="1351184"/>
            </a:xfrm>
            <a:prstGeom prst="rect">
              <a:avLst/>
            </a:prstGeom>
          </p:spPr>
        </p:pic>
      </p:grpSp>
      <p:sp>
        <p:nvSpPr>
          <p:cNvPr id="2" name="Title 1"/>
          <p:cNvSpPr>
            <a:spLocks noGrp="1"/>
          </p:cNvSpPr>
          <p:nvPr userDrawn="1">
            <p:ph type="ctrTitle" hasCustomPrompt="1"/>
          </p:nvPr>
        </p:nvSpPr>
        <p:spPr>
          <a:xfrm>
            <a:off x="442913" y="1009185"/>
            <a:ext cx="5258640" cy="2419816"/>
          </a:xfrm>
        </p:spPr>
        <p:txBody>
          <a:bodyPr anchor="b" anchorCtr="0"/>
          <a:lstStyle>
            <a:lvl1pPr algn="l">
              <a:lnSpc>
                <a:spcPct val="85000"/>
              </a:lnSpc>
              <a:defRPr sz="5000">
                <a:solidFill>
                  <a:schemeClr val="bg1"/>
                </a:solidFill>
              </a:defRPr>
            </a:lvl1pPr>
          </a:lstStyle>
          <a:p>
            <a:r>
              <a:rPr lang="en-US"/>
              <a:t>[Presentation title]</a:t>
            </a:r>
            <a:endParaRPr lang="en-GB"/>
          </a:p>
        </p:txBody>
      </p:sp>
      <p:sp>
        <p:nvSpPr>
          <p:cNvPr id="3" name="Subtitle 2"/>
          <p:cNvSpPr>
            <a:spLocks noGrp="1"/>
          </p:cNvSpPr>
          <p:nvPr userDrawn="1">
            <p:ph type="subTitle" idx="1" hasCustomPrompt="1"/>
          </p:nvPr>
        </p:nvSpPr>
        <p:spPr>
          <a:xfrm>
            <a:off x="442914" y="3749040"/>
            <a:ext cx="525864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spTree>
    <p:extLst>
      <p:ext uri="{BB962C8B-B14F-4D97-AF65-F5344CB8AC3E}">
        <p14:creationId xmlns:p14="http://schemas.microsoft.com/office/powerpoint/2010/main" val="35871344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Logo Shape Grey">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B147A814-53FE-0143-93DA-63021064389A}"/>
              </a:ext>
            </a:extLst>
          </p:cNvPr>
          <p:cNvSpPr>
            <a:spLocks noGrp="1"/>
          </p:cNvSpPr>
          <p:nvPr>
            <p:ph type="pic" sz="quarter" idx="10"/>
          </p:nvPr>
        </p:nvSpPr>
        <p:spPr bwMode="hidden">
          <a:xfrm>
            <a:off x="5103159" y="0"/>
            <a:ext cx="7088841" cy="6858000"/>
          </a:xfrm>
          <a:solidFill>
            <a:srgbClr val="DEDEDE"/>
          </a:solidFill>
        </p:spPr>
        <p:txBody>
          <a:bodyPr rIns="1371600" anchor="ctr" anchorCtr="0"/>
          <a:lstStyle>
            <a:lvl1pPr algn="r">
              <a:defRPr sz="1200" b="0">
                <a:solidFill>
                  <a:schemeClr val="tx1"/>
                </a:solidFill>
              </a:defRPr>
            </a:lvl1pPr>
          </a:lstStyle>
          <a:p>
            <a:r>
              <a:rPr lang="en-US"/>
              <a:t>Click icon to add picture</a:t>
            </a:r>
            <a:endParaRPr lang="en-GB"/>
          </a:p>
        </p:txBody>
      </p:sp>
      <p:grpSp>
        <p:nvGrpSpPr>
          <p:cNvPr id="4" name="Group 3">
            <a:extLst>
              <a:ext uri="{FF2B5EF4-FFF2-40B4-BE49-F238E27FC236}">
                <a16:creationId xmlns:a16="http://schemas.microsoft.com/office/drawing/2014/main" id="{19670607-F478-BE4E-8608-89949C7D5279}"/>
              </a:ext>
            </a:extLst>
          </p:cNvPr>
          <p:cNvGrpSpPr/>
          <p:nvPr userDrawn="1"/>
        </p:nvGrpSpPr>
        <p:grpSpPr>
          <a:xfrm>
            <a:off x="0" y="0"/>
            <a:ext cx="8914102" cy="6858001"/>
            <a:chOff x="0" y="0"/>
            <a:chExt cx="8914102" cy="6858001"/>
          </a:xfrm>
        </p:grpSpPr>
        <p:sp>
          <p:nvSpPr>
            <p:cNvPr id="7" name="Freeform 6">
              <a:extLst>
                <a:ext uri="{FF2B5EF4-FFF2-40B4-BE49-F238E27FC236}">
                  <a16:creationId xmlns:a16="http://schemas.microsoft.com/office/drawing/2014/main" id="{D02960CE-3ED9-3D49-BEB3-63CD70439705}"/>
                </a:ext>
              </a:extLst>
            </p:cNvPr>
            <p:cNvSpPr/>
            <p:nvPr userDrawn="1"/>
          </p:nvSpPr>
          <p:spPr bwMode="white">
            <a:xfrm>
              <a:off x="0" y="0"/>
              <a:ext cx="8914102" cy="6858001"/>
            </a:xfrm>
            <a:custGeom>
              <a:avLst/>
              <a:gdLst>
                <a:gd name="connsiteX0" fmla="*/ 1260764 w 8914102"/>
                <a:gd name="connsiteY0" fmla="*/ 0 h 6858001"/>
                <a:gd name="connsiteX1" fmla="*/ 5169189 w 8914102"/>
                <a:gd name="connsiteY1" fmla="*/ 0 h 6858001"/>
                <a:gd name="connsiteX2" fmla="*/ 5169189 w 8914102"/>
                <a:gd name="connsiteY2" fmla="*/ 765175 h 6858001"/>
                <a:gd name="connsiteX3" fmla="*/ 5937540 w 8914102"/>
                <a:gd name="connsiteY3" fmla="*/ 765175 h 6858001"/>
                <a:gd name="connsiteX4" fmla="*/ 5937540 w 8914102"/>
                <a:gd name="connsiteY4" fmla="*/ 1957388 h 6858001"/>
                <a:gd name="connsiteX5" fmla="*/ 7920327 w 8914102"/>
                <a:gd name="connsiteY5" fmla="*/ 1957388 h 6858001"/>
                <a:gd name="connsiteX6" fmla="*/ 7920327 w 8914102"/>
                <a:gd name="connsiteY6" fmla="*/ 4899025 h 6858001"/>
                <a:gd name="connsiteX7" fmla="*/ 8914102 w 8914102"/>
                <a:gd name="connsiteY7" fmla="*/ 4899025 h 6858001"/>
                <a:gd name="connsiteX8" fmla="*/ 8914102 w 8914102"/>
                <a:gd name="connsiteY8" fmla="*/ 6858000 h 6858001"/>
                <a:gd name="connsiteX9" fmla="*/ 7920327 w 8914102"/>
                <a:gd name="connsiteY9" fmla="*/ 6858000 h 6858001"/>
                <a:gd name="connsiteX10" fmla="*/ 5937540 w 8914102"/>
                <a:gd name="connsiteY10" fmla="*/ 6858000 h 6858001"/>
                <a:gd name="connsiteX11" fmla="*/ 5169189 w 8914102"/>
                <a:gd name="connsiteY11" fmla="*/ 6858000 h 6858001"/>
                <a:gd name="connsiteX12" fmla="*/ 3705515 w 8914102"/>
                <a:gd name="connsiteY12" fmla="*/ 6858000 h 6858001"/>
                <a:gd name="connsiteX13" fmla="*/ 1260764 w 8914102"/>
                <a:gd name="connsiteY13" fmla="*/ 6858000 h 6858001"/>
                <a:gd name="connsiteX14" fmla="*/ 1260764 w 8914102"/>
                <a:gd name="connsiteY14" fmla="*/ 6858001 h 6858001"/>
                <a:gd name="connsiteX15" fmla="*/ 0 w 8914102"/>
                <a:gd name="connsiteY15" fmla="*/ 6858001 h 6858001"/>
                <a:gd name="connsiteX16" fmla="*/ 0 w 8914102"/>
                <a:gd name="connsiteY16" fmla="*/ 1 h 6858001"/>
                <a:gd name="connsiteX17" fmla="*/ 1260764 w 8914102"/>
                <a:gd name="connsiteY17"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914102" h="6858001">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9">
              <a:extLst>
                <a:ext uri="{FF2B5EF4-FFF2-40B4-BE49-F238E27FC236}">
                  <a16:creationId xmlns:a16="http://schemas.microsoft.com/office/drawing/2014/main" id="{3C790A76-DC9A-CA48-8F96-B38E81026F97}"/>
                </a:ext>
              </a:extLst>
            </p:cNvPr>
            <p:cNvPicPr>
              <a:picLocks noChangeAspect="1"/>
            </p:cNvPicPr>
            <p:nvPr userDrawn="1"/>
          </p:nvPicPr>
          <p:blipFill>
            <a:blip r:embed="rId2"/>
            <a:stretch>
              <a:fillRect/>
            </a:stretch>
          </p:blipFill>
          <p:spPr bwMode="black">
            <a:xfrm>
              <a:off x="185139" y="5330952"/>
              <a:ext cx="1636776" cy="1351184"/>
            </a:xfrm>
            <a:prstGeom prst="rect">
              <a:avLst/>
            </a:prstGeom>
          </p:spPr>
        </p:pic>
      </p:grpSp>
      <p:sp>
        <p:nvSpPr>
          <p:cNvPr id="2" name="Title 1"/>
          <p:cNvSpPr>
            <a:spLocks noGrp="1"/>
          </p:cNvSpPr>
          <p:nvPr userDrawn="1">
            <p:ph type="ctrTitle" hasCustomPrompt="1"/>
          </p:nvPr>
        </p:nvSpPr>
        <p:spPr>
          <a:xfrm>
            <a:off x="442913" y="1009185"/>
            <a:ext cx="5258640" cy="2419816"/>
          </a:xfrm>
        </p:spPr>
        <p:txBody>
          <a:bodyPr anchor="b" anchorCtr="0"/>
          <a:lstStyle>
            <a:lvl1pPr algn="l">
              <a:lnSpc>
                <a:spcPct val="85000"/>
              </a:lnSpc>
              <a:defRPr sz="5000">
                <a:solidFill>
                  <a:schemeClr val="bg1"/>
                </a:solidFill>
              </a:defRPr>
            </a:lvl1pPr>
          </a:lstStyle>
          <a:p>
            <a:r>
              <a:rPr lang="en-US"/>
              <a:t>[Presentation title]</a:t>
            </a:r>
            <a:endParaRPr lang="en-GB"/>
          </a:p>
        </p:txBody>
      </p:sp>
      <p:sp>
        <p:nvSpPr>
          <p:cNvPr id="3" name="Subtitle 2"/>
          <p:cNvSpPr>
            <a:spLocks noGrp="1"/>
          </p:cNvSpPr>
          <p:nvPr userDrawn="1">
            <p:ph type="subTitle" idx="1" hasCustomPrompt="1"/>
          </p:nvPr>
        </p:nvSpPr>
        <p:spPr>
          <a:xfrm>
            <a:off x="442914" y="3749040"/>
            <a:ext cx="525864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spTree>
    <p:extLst>
      <p:ext uri="{BB962C8B-B14F-4D97-AF65-F5344CB8AC3E}">
        <p14:creationId xmlns:p14="http://schemas.microsoft.com/office/powerpoint/2010/main" val="33951839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Slide Split">
    <p:spTree>
      <p:nvGrpSpPr>
        <p:cNvPr id="1" name=""/>
        <p:cNvGrpSpPr/>
        <p:nvPr/>
      </p:nvGrpSpPr>
      <p:grpSpPr>
        <a:xfrm>
          <a:off x="0" y="0"/>
          <a:ext cx="0" cy="0"/>
          <a:chOff x="0" y="0"/>
          <a:chExt cx="0" cy="0"/>
        </a:xfrm>
      </p:grpSpPr>
      <p:sp>
        <p:nvSpPr>
          <p:cNvPr id="14" name="Picture Placeholder 4"/>
          <p:cNvSpPr>
            <a:spLocks noGrp="1"/>
          </p:cNvSpPr>
          <p:nvPr>
            <p:ph type="pic" sz="quarter" idx="10"/>
          </p:nvPr>
        </p:nvSpPr>
        <p:spPr bwMode="hidden">
          <a:xfrm>
            <a:off x="5334000" y="0"/>
            <a:ext cx="6858000" cy="685800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2" name="Title 1"/>
          <p:cNvSpPr>
            <a:spLocks noGrp="1"/>
          </p:cNvSpPr>
          <p:nvPr>
            <p:ph type="ctrTitle" hasCustomPrompt="1"/>
          </p:nvPr>
        </p:nvSpPr>
        <p:spPr>
          <a:xfrm>
            <a:off x="442914" y="750888"/>
            <a:ext cx="4675186" cy="2678112"/>
          </a:xfrm>
        </p:spPr>
        <p:txBody>
          <a:bodyPr anchor="b" anchorCtr="0"/>
          <a:lstStyle>
            <a:lvl1pPr algn="l">
              <a:lnSpc>
                <a:spcPct val="85000"/>
              </a:lnSpc>
              <a:defRPr sz="4400">
                <a:solidFill>
                  <a:schemeClr val="tx1"/>
                </a:solidFill>
              </a:defRPr>
            </a:lvl1pPr>
          </a:lstStyle>
          <a:p>
            <a:r>
              <a:rPr lang="en-US"/>
              <a:t>[Presentation title]</a:t>
            </a:r>
            <a:endParaRPr lang="en-GB"/>
          </a:p>
        </p:txBody>
      </p:sp>
      <p:sp>
        <p:nvSpPr>
          <p:cNvPr id="3" name="Subtitle 2"/>
          <p:cNvSpPr>
            <a:spLocks noGrp="1"/>
          </p:cNvSpPr>
          <p:nvPr>
            <p:ph type="subTitle" idx="1" hasCustomPrompt="1"/>
          </p:nvPr>
        </p:nvSpPr>
        <p:spPr>
          <a:xfrm>
            <a:off x="442913" y="3956185"/>
            <a:ext cx="4675187" cy="594360"/>
          </a:xfrm>
        </p:spPr>
        <p:txBody>
          <a:bodyPr/>
          <a:lstStyle>
            <a:lvl1pPr marL="0" indent="0" algn="l">
              <a:lnSpc>
                <a:spcPct val="100000"/>
              </a:lnSpc>
              <a:spcBef>
                <a:spcPts val="0"/>
              </a:spcBef>
              <a:spcAft>
                <a:spcPts val="0"/>
              </a:spcAft>
              <a:buNone/>
              <a:defRPr sz="1600" b="0">
                <a:solidFill>
                  <a:schemeClr val="tx1"/>
                </a:solidFill>
              </a:defRPr>
            </a:lvl1pPr>
            <a:lvl2pPr marL="0" indent="0" algn="l">
              <a:lnSpc>
                <a:spcPct val="100000"/>
              </a:lnSpc>
              <a:spcBef>
                <a:spcPts val="0"/>
              </a:spcBef>
              <a:spcAft>
                <a:spcPts val="0"/>
              </a:spcAft>
              <a:buNone/>
              <a:defRPr sz="1600"/>
            </a:lvl2pPr>
            <a:lvl3pPr marL="0" indent="0" algn="l">
              <a:lnSpc>
                <a:spcPct val="100000"/>
              </a:lnSpc>
              <a:spcBef>
                <a:spcPts val="0"/>
              </a:spcBef>
              <a:spcAft>
                <a:spcPts val="0"/>
              </a:spcAft>
              <a:buNone/>
              <a:defRPr sz="1600"/>
            </a:lvl3pPr>
            <a:lvl4pPr marL="0" indent="0" algn="l">
              <a:lnSpc>
                <a:spcPct val="100000"/>
              </a:lnSpc>
              <a:spcBef>
                <a:spcPts val="0"/>
              </a:spcBef>
              <a:spcAft>
                <a:spcPts val="0"/>
              </a:spcAft>
              <a:buNone/>
              <a:defRPr sz="1600"/>
            </a:lvl4pPr>
            <a:lvl5pPr marL="0" indent="0" algn="l">
              <a:lnSpc>
                <a:spcPct val="100000"/>
              </a:lnSpc>
              <a:spcBef>
                <a:spcPts val="0"/>
              </a:spcBef>
              <a:spcAft>
                <a:spcPts val="0"/>
              </a:spcAft>
              <a:buNone/>
              <a:defRPr sz="1600"/>
            </a:lvl5pPr>
            <a:lvl6pPr marL="0" indent="0" algn="l">
              <a:lnSpc>
                <a:spcPct val="100000"/>
              </a:lnSpc>
              <a:spcBef>
                <a:spcPts val="0"/>
              </a:spcBef>
              <a:spcAft>
                <a:spcPts val="0"/>
              </a:spcAft>
              <a:buNone/>
              <a:defRPr sz="1600"/>
            </a:lvl6pPr>
            <a:lvl7pPr marL="0" indent="0" algn="l">
              <a:lnSpc>
                <a:spcPct val="100000"/>
              </a:lnSpc>
              <a:spcBef>
                <a:spcPts val="0"/>
              </a:spcBef>
              <a:spcAft>
                <a:spcPts val="0"/>
              </a:spcAft>
              <a:buNone/>
              <a:defRPr sz="1600"/>
            </a:lvl7pPr>
            <a:lvl8pPr marL="0" indent="0" algn="l">
              <a:lnSpc>
                <a:spcPct val="100000"/>
              </a:lnSpc>
              <a:spcBef>
                <a:spcPts val="0"/>
              </a:spcBef>
              <a:spcAft>
                <a:spcPts val="0"/>
              </a:spcAft>
              <a:buNone/>
              <a:defRPr sz="1600"/>
            </a:lvl8pPr>
            <a:lvl9pPr marL="0" indent="0" algn="l">
              <a:lnSpc>
                <a:spcPct val="100000"/>
              </a:lnSpc>
              <a:spcBef>
                <a:spcPts val="0"/>
              </a:spcBef>
              <a:spcAft>
                <a:spcPts val="0"/>
              </a:spcAft>
              <a:buNone/>
              <a:defRPr sz="1600"/>
            </a:lvl9pPr>
          </a:lstStyle>
          <a:p>
            <a:r>
              <a:rPr lang="en-US"/>
              <a:t>[Presentation subtitle]</a:t>
            </a:r>
          </a:p>
        </p:txBody>
      </p:sp>
      <p:sp>
        <p:nvSpPr>
          <p:cNvPr id="7" name="AutoShape 3"/>
          <p:cNvSpPr>
            <a:spLocks noChangeAspect="1" noChangeArrowheads="1" noTextEdit="1"/>
          </p:cNvSpPr>
          <p:nvPr/>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AutoShape 3"/>
          <p:cNvSpPr>
            <a:spLocks noChangeAspect="1" noChangeArrowheads="1" noTextEdit="1"/>
          </p:cNvSpPr>
          <p:nvPr userDrawn="1"/>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7722A556-B0A2-E74A-B3E1-08C0F432C2DF}"/>
              </a:ext>
            </a:extLst>
          </p:cNvPr>
          <p:cNvPicPr>
            <a:picLocks noChangeAspect="1"/>
          </p:cNvPicPr>
          <p:nvPr userDrawn="1"/>
        </p:nvPicPr>
        <p:blipFill>
          <a:blip r:embed="rId2"/>
          <a:stretch>
            <a:fillRect/>
          </a:stretch>
        </p:blipFill>
        <p:spPr bwMode="gray">
          <a:xfrm>
            <a:off x="185139" y="5330952"/>
            <a:ext cx="1636776" cy="1351185"/>
          </a:xfrm>
          <a:prstGeom prst="rect">
            <a:avLst/>
          </a:prstGeom>
        </p:spPr>
      </p:pic>
    </p:spTree>
    <p:extLst>
      <p:ext uri="{BB962C8B-B14F-4D97-AF65-F5344CB8AC3E}">
        <p14:creationId xmlns:p14="http://schemas.microsoft.com/office/powerpoint/2010/main" val="19485740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2" y="2103120"/>
            <a:ext cx="11306175" cy="4073842"/>
          </a:xfrm>
        </p:spPr>
        <p:txBody>
          <a:bodyPr/>
          <a:lstStyle>
            <a:lvl1pPr marL="730250" indent="-730250">
              <a:lnSpc>
                <a:spcPct val="90000"/>
              </a:lnSpc>
              <a:spcBef>
                <a:spcPts val="0"/>
              </a:spcBef>
              <a:spcAft>
                <a:spcPts val="600"/>
              </a:spcAft>
              <a:buClr>
                <a:schemeClr val="accent1"/>
              </a:buClr>
              <a:buFont typeface="+mj-lt"/>
              <a:buAutoNum type="arabicPeriod"/>
              <a:tabLst>
                <a:tab pos="10623550" algn="r"/>
              </a:tabLst>
              <a:defRPr sz="2800" b="0">
                <a:solidFill>
                  <a:schemeClr val="tx1"/>
                </a:solidFill>
              </a:defRPr>
            </a:lvl1pPr>
            <a:lvl2pPr marL="730250" indent="0">
              <a:buClr>
                <a:schemeClr val="accent4"/>
              </a:buClr>
              <a:buFont typeface="+mj-lt"/>
              <a:buNone/>
              <a:tabLst>
                <a:tab pos="10623550" algn="r"/>
              </a:tabLst>
              <a:defRPr sz="1600"/>
            </a:lvl2pPr>
            <a:lvl3pPr marL="914400" indent="-182563">
              <a:lnSpc>
                <a:spcPct val="100000"/>
              </a:lnSpc>
              <a:tabLst>
                <a:tab pos="10623550" algn="r"/>
              </a:tabLst>
              <a:defRPr/>
            </a:lvl3pPr>
            <a:lvl4pPr marL="1096963" indent="-182563">
              <a:lnSpc>
                <a:spcPct val="100000"/>
              </a:lnSpc>
              <a:tabLst>
                <a:tab pos="10623550" algn="r"/>
              </a:tabLst>
              <a:defRPr/>
            </a:lvl4pPr>
            <a:lvl5pPr marL="1279525" indent="-182563">
              <a:lnSpc>
                <a:spcPct val="100000"/>
              </a:lnSpc>
              <a:tabLst>
                <a:tab pos="10623550" algn="r"/>
              </a:tabLst>
              <a:defRPr/>
            </a:lvl5pPr>
            <a:lvl6pPr marL="1462088" indent="-182563">
              <a:lnSpc>
                <a:spcPct val="100000"/>
              </a:lnSpc>
              <a:tabLst>
                <a:tab pos="10623550" algn="r"/>
              </a:tabLst>
              <a:defRPr/>
            </a:lvl6pPr>
            <a:lvl7pPr marL="1644650" indent="-182563">
              <a:lnSpc>
                <a:spcPct val="100000"/>
              </a:lnSpc>
              <a:tabLst>
                <a:tab pos="10623550" algn="r"/>
              </a:tabLst>
              <a:defRPr/>
            </a:lvl7pPr>
            <a:lvl8pPr marL="1828800" indent="-182563">
              <a:lnSpc>
                <a:spcPct val="100000"/>
              </a:lnSpc>
              <a:tabLst>
                <a:tab pos="10623550" algn="r"/>
              </a:tabLst>
              <a:defRPr/>
            </a:lvl8pPr>
            <a:lvl9pPr marL="2011363" indent="-182563">
              <a:lnSpc>
                <a:spcPct val="100000"/>
              </a:lnSpc>
              <a:tabLst>
                <a:tab pos="10623550"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2" name="Title 1"/>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6" name="Slide Number Placeholder 5">
            <a:extLst>
              <a:ext uri="{FF2B5EF4-FFF2-40B4-BE49-F238E27FC236}">
                <a16:creationId xmlns:a16="http://schemas.microsoft.com/office/drawing/2014/main" id="{7092926E-C7A2-1946-B74B-5EC49D3EAE3C}"/>
              </a:ext>
            </a:extLst>
          </p:cNvPr>
          <p:cNvSpPr>
            <a:spLocks noGrp="1"/>
          </p:cNvSpPr>
          <p:nvPr>
            <p:ph type="sldNum" sz="quarter" idx="11"/>
          </p:nvPr>
        </p:nvSpPr>
        <p:spPr/>
        <p:txBody>
          <a:bodyPr/>
          <a:lstStyle/>
          <a:p>
            <a:fld id="{7870704B-CE94-48CC-AF30-84932A1262A7}" type="slidenum">
              <a:rPr lang="en-GB" smtClean="0"/>
              <a:pPr/>
              <a:t>‹#›</a:t>
            </a:fld>
            <a:endParaRPr lang="en-GB"/>
          </a:p>
        </p:txBody>
      </p:sp>
      <p:sp>
        <p:nvSpPr>
          <p:cNvPr id="4" name="Date Placeholder 3">
            <a:extLst>
              <a:ext uri="{FF2B5EF4-FFF2-40B4-BE49-F238E27FC236}">
                <a16:creationId xmlns:a16="http://schemas.microsoft.com/office/drawing/2014/main" id="{2A29A14A-827E-1247-9162-E763C985ACD0}"/>
              </a:ext>
            </a:extLst>
          </p:cNvPr>
          <p:cNvSpPr>
            <a:spLocks noGrp="1"/>
          </p:cNvSpPr>
          <p:nvPr>
            <p:ph type="dt" sz="half" idx="12"/>
          </p:nvPr>
        </p:nvSpPr>
        <p:spPr/>
        <p:txBody>
          <a:bodyPr/>
          <a:lstStyle/>
          <a:p>
            <a:endParaRPr lang="en-US"/>
          </a:p>
        </p:txBody>
      </p:sp>
      <p:sp>
        <p:nvSpPr>
          <p:cNvPr id="5" name="Footer Placeholder 4">
            <a:extLst>
              <a:ext uri="{FF2B5EF4-FFF2-40B4-BE49-F238E27FC236}">
                <a16:creationId xmlns:a16="http://schemas.microsoft.com/office/drawing/2014/main" id="{B0AE826D-197B-B84E-8B9B-E0610700761D}"/>
              </a:ext>
            </a:extLst>
          </p:cNvPr>
          <p:cNvSpPr>
            <a:spLocks noGrp="1"/>
          </p:cNvSpPr>
          <p:nvPr>
            <p:ph type="ftr" sz="quarter" idx="13"/>
          </p:nvPr>
        </p:nvSpPr>
        <p:spPr/>
        <p:txBody>
          <a:bodyPr/>
          <a:lstStyle/>
          <a:p>
            <a:pPr algn="l"/>
            <a:endParaRPr lang="en-US"/>
          </a:p>
        </p:txBody>
      </p:sp>
    </p:spTree>
    <p:extLst>
      <p:ext uri="{BB962C8B-B14F-4D97-AF65-F5344CB8AC3E}">
        <p14:creationId xmlns:p14="http://schemas.microsoft.com/office/powerpoint/2010/main" val="21235206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3" name="Content Placeholder 2"/>
          <p:cNvSpPr>
            <a:spLocks noGrp="1"/>
          </p:cNvSpPr>
          <p:nvPr>
            <p:ph idx="1" hasCustomPrompt="1"/>
          </p:nvPr>
        </p:nvSpPr>
        <p:spPr>
          <a:xfrm>
            <a:off x="442913" y="2103120"/>
            <a:ext cx="7418387" cy="4073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6" name="Slide Number Placeholder 5">
            <a:extLst>
              <a:ext uri="{FF2B5EF4-FFF2-40B4-BE49-F238E27FC236}">
                <a16:creationId xmlns:a16="http://schemas.microsoft.com/office/drawing/2014/main" id="{D3433AD6-7E25-3440-A0A8-374B46CA701C}"/>
              </a:ext>
            </a:extLst>
          </p:cNvPr>
          <p:cNvSpPr>
            <a:spLocks noGrp="1"/>
          </p:cNvSpPr>
          <p:nvPr>
            <p:ph type="sldNum" sz="quarter" idx="11"/>
          </p:nvPr>
        </p:nvSpPr>
        <p:spPr/>
        <p:txBody>
          <a:bodyPr/>
          <a:lstStyle/>
          <a:p>
            <a:fld id="{7870704B-CE94-48CC-AF30-84932A1262A7}" type="slidenum">
              <a:rPr lang="en-GB" smtClean="0"/>
              <a:pPr/>
              <a:t>‹#›</a:t>
            </a:fld>
            <a:endParaRPr lang="en-GB"/>
          </a:p>
        </p:txBody>
      </p:sp>
      <p:sp>
        <p:nvSpPr>
          <p:cNvPr id="4" name="Date Placeholder 3">
            <a:extLst>
              <a:ext uri="{FF2B5EF4-FFF2-40B4-BE49-F238E27FC236}">
                <a16:creationId xmlns:a16="http://schemas.microsoft.com/office/drawing/2014/main" id="{FA1CAC76-AD94-234E-8386-FD25DC54D41B}"/>
              </a:ext>
            </a:extLst>
          </p:cNvPr>
          <p:cNvSpPr>
            <a:spLocks noGrp="1"/>
          </p:cNvSpPr>
          <p:nvPr>
            <p:ph type="dt" sz="half" idx="12"/>
          </p:nvPr>
        </p:nvSpPr>
        <p:spPr/>
        <p:txBody>
          <a:bodyPr/>
          <a:lstStyle/>
          <a:p>
            <a:endParaRPr lang="en-US"/>
          </a:p>
        </p:txBody>
      </p:sp>
      <p:sp>
        <p:nvSpPr>
          <p:cNvPr id="5" name="Footer Placeholder 4">
            <a:extLst>
              <a:ext uri="{FF2B5EF4-FFF2-40B4-BE49-F238E27FC236}">
                <a16:creationId xmlns:a16="http://schemas.microsoft.com/office/drawing/2014/main" id="{89486007-FECF-0B43-98E4-BE646CA75FA9}"/>
              </a:ext>
            </a:extLst>
          </p:cNvPr>
          <p:cNvSpPr>
            <a:spLocks noGrp="1"/>
          </p:cNvSpPr>
          <p:nvPr>
            <p:ph type="ftr" sz="quarter" idx="13"/>
          </p:nvPr>
        </p:nvSpPr>
        <p:spPr/>
        <p:txBody>
          <a:bodyPr/>
          <a:lstStyle/>
          <a:p>
            <a:pPr algn="l"/>
            <a:endParaRPr lang="en-US"/>
          </a:p>
        </p:txBody>
      </p:sp>
    </p:spTree>
    <p:extLst>
      <p:ext uri="{BB962C8B-B14F-4D97-AF65-F5344CB8AC3E}">
        <p14:creationId xmlns:p14="http://schemas.microsoft.com/office/powerpoint/2010/main" val="1177113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111609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Ful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3" name="Content Placeholder 2"/>
          <p:cNvSpPr>
            <a:spLocks noGrp="1"/>
          </p:cNvSpPr>
          <p:nvPr>
            <p:ph idx="1" hasCustomPrompt="1"/>
          </p:nvPr>
        </p:nvSpPr>
        <p:spPr>
          <a:xfrm>
            <a:off x="442913" y="2103120"/>
            <a:ext cx="11306175" cy="40738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6" name="Slide Number Placeholder 5">
            <a:extLst>
              <a:ext uri="{FF2B5EF4-FFF2-40B4-BE49-F238E27FC236}">
                <a16:creationId xmlns:a16="http://schemas.microsoft.com/office/drawing/2014/main" id="{C7AE0E6F-13EB-BD40-A19F-F1CFDDB46584}"/>
              </a:ext>
            </a:extLst>
          </p:cNvPr>
          <p:cNvSpPr>
            <a:spLocks noGrp="1"/>
          </p:cNvSpPr>
          <p:nvPr>
            <p:ph type="sldNum" sz="quarter" idx="11"/>
          </p:nvPr>
        </p:nvSpPr>
        <p:spPr/>
        <p:txBody>
          <a:bodyPr/>
          <a:lstStyle/>
          <a:p>
            <a:fld id="{7870704B-CE94-48CC-AF30-84932A1262A7}" type="slidenum">
              <a:rPr lang="en-GB" smtClean="0"/>
              <a:pPr/>
              <a:t>‹#›</a:t>
            </a:fld>
            <a:endParaRPr lang="en-GB"/>
          </a:p>
        </p:txBody>
      </p:sp>
      <p:sp>
        <p:nvSpPr>
          <p:cNvPr id="4" name="Date Placeholder 3">
            <a:extLst>
              <a:ext uri="{FF2B5EF4-FFF2-40B4-BE49-F238E27FC236}">
                <a16:creationId xmlns:a16="http://schemas.microsoft.com/office/drawing/2014/main" id="{77EE818A-A3B1-A74B-A063-799FD726DC71}"/>
              </a:ext>
            </a:extLst>
          </p:cNvPr>
          <p:cNvSpPr>
            <a:spLocks noGrp="1"/>
          </p:cNvSpPr>
          <p:nvPr>
            <p:ph type="dt" sz="half" idx="12"/>
          </p:nvPr>
        </p:nvSpPr>
        <p:spPr/>
        <p:txBody>
          <a:bodyPr/>
          <a:lstStyle/>
          <a:p>
            <a:endParaRPr lang="en-US"/>
          </a:p>
        </p:txBody>
      </p:sp>
      <p:sp>
        <p:nvSpPr>
          <p:cNvPr id="5" name="Footer Placeholder 4">
            <a:extLst>
              <a:ext uri="{FF2B5EF4-FFF2-40B4-BE49-F238E27FC236}">
                <a16:creationId xmlns:a16="http://schemas.microsoft.com/office/drawing/2014/main" id="{3EB0F34F-6B8E-584C-9E9F-165D07878245}"/>
              </a:ext>
            </a:extLst>
          </p:cNvPr>
          <p:cNvSpPr>
            <a:spLocks noGrp="1"/>
          </p:cNvSpPr>
          <p:nvPr>
            <p:ph type="ftr" sz="quarter" idx="13"/>
          </p:nvPr>
        </p:nvSpPr>
        <p:spPr/>
        <p:txBody>
          <a:bodyPr/>
          <a:lstStyle/>
          <a:p>
            <a:pPr algn="l"/>
            <a:endParaRPr lang="en-US"/>
          </a:p>
        </p:txBody>
      </p:sp>
    </p:spTree>
    <p:extLst>
      <p:ext uri="{BB962C8B-B14F-4D97-AF65-F5344CB8AC3E}">
        <p14:creationId xmlns:p14="http://schemas.microsoft.com/office/powerpoint/2010/main" val="32581720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103438"/>
            <a:ext cx="3529012"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5" name="Title 4"/>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6" name="Slide Number Placeholder 5">
            <a:extLst>
              <a:ext uri="{FF2B5EF4-FFF2-40B4-BE49-F238E27FC236}">
                <a16:creationId xmlns:a16="http://schemas.microsoft.com/office/drawing/2014/main" id="{A1127051-9445-A34F-940C-D451EEF39800}"/>
              </a:ext>
            </a:extLst>
          </p:cNvPr>
          <p:cNvSpPr>
            <a:spLocks noGrp="1"/>
          </p:cNvSpPr>
          <p:nvPr>
            <p:ph type="sldNum" sz="quarter" idx="11"/>
          </p:nvPr>
        </p:nvSpPr>
        <p:spPr/>
        <p:txBody>
          <a:body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C5E96824-1DC8-8F4C-9F19-4AA8BD36E946}"/>
              </a:ext>
            </a:extLst>
          </p:cNvPr>
          <p:cNvSpPr>
            <a:spLocks noGrp="1"/>
          </p:cNvSpPr>
          <p:nvPr>
            <p:ph type="dt" sz="half" idx="12"/>
          </p:nvPr>
        </p:nvSpPr>
        <p:spPr/>
        <p:txBody>
          <a:bodyPr/>
          <a:lstStyle/>
          <a:p>
            <a:endParaRPr lang="en-US"/>
          </a:p>
        </p:txBody>
      </p:sp>
      <p:sp>
        <p:nvSpPr>
          <p:cNvPr id="4" name="Footer Placeholder 3">
            <a:extLst>
              <a:ext uri="{FF2B5EF4-FFF2-40B4-BE49-F238E27FC236}">
                <a16:creationId xmlns:a16="http://schemas.microsoft.com/office/drawing/2014/main" id="{46C406C8-2617-D442-A446-EA4D0CC6D9A3}"/>
              </a:ext>
            </a:extLst>
          </p:cNvPr>
          <p:cNvSpPr>
            <a:spLocks noGrp="1"/>
          </p:cNvSpPr>
          <p:nvPr>
            <p:ph type="ftr" sz="quarter" idx="13"/>
          </p:nvPr>
        </p:nvSpPr>
        <p:spPr/>
        <p:txBody>
          <a:bodyPr/>
          <a:lstStyle/>
          <a:p>
            <a:pPr algn="l"/>
            <a:endParaRPr lang="en-US"/>
          </a:p>
        </p:txBody>
      </p:sp>
    </p:spTree>
    <p:extLst>
      <p:ext uri="{BB962C8B-B14F-4D97-AF65-F5344CB8AC3E}">
        <p14:creationId xmlns:p14="http://schemas.microsoft.com/office/powerpoint/2010/main" val="31647214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913" y="2103438"/>
            <a:ext cx="5473700" cy="4068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4" name="Content Placeholder 3"/>
          <p:cNvSpPr>
            <a:spLocks noGrp="1"/>
          </p:cNvSpPr>
          <p:nvPr>
            <p:ph sz="half" idx="2" hasCustomPrompt="1"/>
          </p:nvPr>
        </p:nvSpPr>
        <p:spPr>
          <a:xfrm>
            <a:off x="6275388" y="2103438"/>
            <a:ext cx="54737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6" name="Title 5"/>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7" name="Slide Number Placeholder 6">
            <a:extLst>
              <a:ext uri="{FF2B5EF4-FFF2-40B4-BE49-F238E27FC236}">
                <a16:creationId xmlns:a16="http://schemas.microsoft.com/office/drawing/2014/main" id="{00456CA5-A388-1D41-B4AF-6658D4C957A1}"/>
              </a:ext>
            </a:extLst>
          </p:cNvPr>
          <p:cNvSpPr>
            <a:spLocks noGrp="1"/>
          </p:cNvSpPr>
          <p:nvPr>
            <p:ph type="sldNum" sz="quarter" idx="11"/>
          </p:nvPr>
        </p:nvSpPr>
        <p:spPr/>
        <p:txBody>
          <a:body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31232899-915E-C74D-8F7F-7C2DD55182A1}"/>
              </a:ext>
            </a:extLst>
          </p:cNvPr>
          <p:cNvSpPr>
            <a:spLocks noGrp="1"/>
          </p:cNvSpPr>
          <p:nvPr>
            <p:ph type="dt" sz="half" idx="12"/>
          </p:nvPr>
        </p:nvSpPr>
        <p:spPr/>
        <p:txBody>
          <a:bodyPr/>
          <a:lstStyle/>
          <a:p>
            <a:endParaRPr lang="en-US"/>
          </a:p>
        </p:txBody>
      </p:sp>
      <p:sp>
        <p:nvSpPr>
          <p:cNvPr id="5" name="Footer Placeholder 4">
            <a:extLst>
              <a:ext uri="{FF2B5EF4-FFF2-40B4-BE49-F238E27FC236}">
                <a16:creationId xmlns:a16="http://schemas.microsoft.com/office/drawing/2014/main" id="{09E4EFE4-848B-FB4C-92AC-48F9C8C7E472}"/>
              </a:ext>
            </a:extLst>
          </p:cNvPr>
          <p:cNvSpPr>
            <a:spLocks noGrp="1"/>
          </p:cNvSpPr>
          <p:nvPr>
            <p:ph type="ftr" sz="quarter" idx="13"/>
          </p:nvPr>
        </p:nvSpPr>
        <p:spPr/>
        <p:txBody>
          <a:bodyPr/>
          <a:lstStyle/>
          <a:p>
            <a:pPr algn="l"/>
            <a:endParaRPr lang="en-US"/>
          </a:p>
        </p:txBody>
      </p:sp>
    </p:spTree>
    <p:extLst>
      <p:ext uri="{BB962C8B-B14F-4D97-AF65-F5344CB8AC3E}">
        <p14:creationId xmlns:p14="http://schemas.microsoft.com/office/powerpoint/2010/main" val="21657275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6096000" y="0"/>
            <a:ext cx="6096000" cy="685800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3" name="Content Placeholder 2"/>
          <p:cNvSpPr>
            <a:spLocks noGrp="1"/>
          </p:cNvSpPr>
          <p:nvPr>
            <p:ph sz="half" idx="1" hasCustomPrompt="1"/>
          </p:nvPr>
        </p:nvSpPr>
        <p:spPr>
          <a:xfrm>
            <a:off x="442913" y="2103438"/>
            <a:ext cx="5317807" cy="4068761"/>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2" name="Title 1"/>
          <p:cNvSpPr>
            <a:spLocks noGrp="1"/>
          </p:cNvSpPr>
          <p:nvPr>
            <p:ph type="title" hasCustomPrompt="1"/>
          </p:nvPr>
        </p:nvSpPr>
        <p:spPr>
          <a:xfrm>
            <a:off x="442913" y="432000"/>
            <a:ext cx="5317807" cy="1387275"/>
          </a:xfrm>
        </p:spPr>
        <p:txBody>
          <a:bodyPr/>
          <a:lstStyle>
            <a:lvl1pPr>
              <a:defRPr/>
            </a:lvl1pPr>
          </a:lstStyle>
          <a:p>
            <a:r>
              <a:rPr lang="en-US"/>
              <a:t>[Slide title]</a:t>
            </a:r>
            <a:endParaRPr lang="en-GB"/>
          </a:p>
        </p:txBody>
      </p:sp>
      <p:sp>
        <p:nvSpPr>
          <p:cNvPr id="6" name="Slide Number Placeholder 5">
            <a:extLst>
              <a:ext uri="{FF2B5EF4-FFF2-40B4-BE49-F238E27FC236}">
                <a16:creationId xmlns:a16="http://schemas.microsoft.com/office/drawing/2014/main" id="{D3536595-57B2-5848-8E3C-E2D5B4D0F21A}"/>
              </a:ext>
            </a:extLst>
          </p:cNvPr>
          <p:cNvSpPr>
            <a:spLocks noGrp="1"/>
          </p:cNvSpPr>
          <p:nvPr>
            <p:ph type="sldNum" sz="quarter" idx="15"/>
          </p:nvPr>
        </p:nvSpPr>
        <p:spPr bwMode="gray"/>
        <p:txBody>
          <a:bodyPr/>
          <a:lstStyle>
            <a:lvl1pPr>
              <a:defRPr>
                <a:solidFill>
                  <a:schemeClr val="bg1"/>
                </a:solidFill>
              </a:defRPr>
            </a:lvl1pPr>
          </a:lstStyle>
          <a:p>
            <a:fld id="{7870704B-CE94-48CC-AF30-84932A1262A7}" type="slidenum">
              <a:rPr lang="en-GB" smtClean="0"/>
              <a:pPr/>
              <a:t>‹#›</a:t>
            </a:fld>
            <a:endParaRPr lang="en-GB"/>
          </a:p>
        </p:txBody>
      </p:sp>
      <p:sp>
        <p:nvSpPr>
          <p:cNvPr id="4" name="Date Placeholder 3">
            <a:extLst>
              <a:ext uri="{FF2B5EF4-FFF2-40B4-BE49-F238E27FC236}">
                <a16:creationId xmlns:a16="http://schemas.microsoft.com/office/drawing/2014/main" id="{A3DF40C9-D7F9-A14D-8F2B-F46833A0170E}"/>
              </a:ext>
            </a:extLst>
          </p:cNvPr>
          <p:cNvSpPr>
            <a:spLocks noGrp="1"/>
          </p:cNvSpPr>
          <p:nvPr>
            <p:ph type="dt" sz="half" idx="16"/>
          </p:nvPr>
        </p:nvSpPr>
        <p:spPr/>
        <p:txBody>
          <a:bodyPr/>
          <a:lstStyle>
            <a:lvl1pPr>
              <a:defRPr>
                <a:solidFill>
                  <a:schemeClr val="bg1"/>
                </a:solidFill>
              </a:defRPr>
            </a:lvl1pPr>
          </a:lstStyle>
          <a:p>
            <a:endParaRPr lang="en-US"/>
          </a:p>
        </p:txBody>
      </p:sp>
      <p:sp>
        <p:nvSpPr>
          <p:cNvPr id="5" name="Footer Placeholder 4">
            <a:extLst>
              <a:ext uri="{FF2B5EF4-FFF2-40B4-BE49-F238E27FC236}">
                <a16:creationId xmlns:a16="http://schemas.microsoft.com/office/drawing/2014/main" id="{B2913943-67C1-A441-988B-505B7F0D23BF}"/>
              </a:ext>
            </a:extLst>
          </p:cNvPr>
          <p:cNvSpPr>
            <a:spLocks noGrp="1"/>
          </p:cNvSpPr>
          <p:nvPr>
            <p:ph type="ftr" sz="quarter" idx="17"/>
          </p:nvPr>
        </p:nvSpPr>
        <p:spPr/>
        <p:txBody>
          <a:bodyPr/>
          <a:lstStyle/>
          <a:p>
            <a:pPr algn="l"/>
            <a:endParaRPr lang="en-US"/>
          </a:p>
        </p:txBody>
      </p:sp>
    </p:spTree>
    <p:extLst>
      <p:ext uri="{BB962C8B-B14F-4D97-AF65-F5344CB8AC3E}">
        <p14:creationId xmlns:p14="http://schemas.microsoft.com/office/powerpoint/2010/main" val="316238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913" y="2103438"/>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4" name="Content Placeholder 3"/>
          <p:cNvSpPr>
            <a:spLocks noGrp="1"/>
          </p:cNvSpPr>
          <p:nvPr>
            <p:ph sz="half" idx="2" hasCustomPrompt="1"/>
          </p:nvPr>
        </p:nvSpPr>
        <p:spPr>
          <a:xfrm>
            <a:off x="4332288" y="2103438"/>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12" name="Content Placeholder 3"/>
          <p:cNvSpPr>
            <a:spLocks noGrp="1"/>
          </p:cNvSpPr>
          <p:nvPr>
            <p:ph sz="half" idx="13" hasCustomPrompt="1"/>
          </p:nvPr>
        </p:nvSpPr>
        <p:spPr>
          <a:xfrm>
            <a:off x="8220076" y="2103438"/>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6" name="Title 5"/>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7" name="Slide Number Placeholder 6">
            <a:extLst>
              <a:ext uri="{FF2B5EF4-FFF2-40B4-BE49-F238E27FC236}">
                <a16:creationId xmlns:a16="http://schemas.microsoft.com/office/drawing/2014/main" id="{2DE0F926-F4BA-044E-B97A-AA8668B032A8}"/>
              </a:ext>
            </a:extLst>
          </p:cNvPr>
          <p:cNvSpPr>
            <a:spLocks noGrp="1"/>
          </p:cNvSpPr>
          <p:nvPr>
            <p:ph type="sldNum" sz="quarter" idx="15"/>
          </p:nvPr>
        </p:nvSpPr>
        <p:spPr/>
        <p:txBody>
          <a:body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92EB6748-91CD-EA44-B3CB-A9D864D8B207}"/>
              </a:ext>
            </a:extLst>
          </p:cNvPr>
          <p:cNvSpPr>
            <a:spLocks noGrp="1"/>
          </p:cNvSpPr>
          <p:nvPr>
            <p:ph type="dt" sz="half" idx="16"/>
          </p:nvPr>
        </p:nvSpPr>
        <p:spPr/>
        <p:txBody>
          <a:bodyPr/>
          <a:lstStyle/>
          <a:p>
            <a:endParaRPr lang="en-US"/>
          </a:p>
        </p:txBody>
      </p:sp>
      <p:sp>
        <p:nvSpPr>
          <p:cNvPr id="5" name="Footer Placeholder 4">
            <a:extLst>
              <a:ext uri="{FF2B5EF4-FFF2-40B4-BE49-F238E27FC236}">
                <a16:creationId xmlns:a16="http://schemas.microsoft.com/office/drawing/2014/main" id="{D1B9031D-3AD3-5746-B707-659608332137}"/>
              </a:ext>
            </a:extLst>
          </p:cNvPr>
          <p:cNvSpPr>
            <a:spLocks noGrp="1"/>
          </p:cNvSpPr>
          <p:nvPr>
            <p:ph type="ftr" sz="quarter" idx="17"/>
          </p:nvPr>
        </p:nvSpPr>
        <p:spPr/>
        <p:txBody>
          <a:bodyPr/>
          <a:lstStyle/>
          <a:p>
            <a:pPr algn="l"/>
            <a:endParaRPr lang="en-US"/>
          </a:p>
        </p:txBody>
      </p:sp>
    </p:spTree>
    <p:extLst>
      <p:ext uri="{BB962C8B-B14F-4D97-AF65-F5344CB8AC3E}">
        <p14:creationId xmlns:p14="http://schemas.microsoft.com/office/powerpoint/2010/main" val="23230190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913"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4" name="Content Placeholder 3"/>
          <p:cNvSpPr>
            <a:spLocks noGrp="1"/>
          </p:cNvSpPr>
          <p:nvPr>
            <p:ph sz="half" idx="2" hasCustomPrompt="1"/>
          </p:nvPr>
        </p:nvSpPr>
        <p:spPr>
          <a:xfrm>
            <a:off x="3360613"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6" name="Content Placeholder 3"/>
          <p:cNvSpPr>
            <a:spLocks noGrp="1"/>
          </p:cNvSpPr>
          <p:nvPr>
            <p:ph sz="half" idx="13" hasCustomPrompt="1"/>
          </p:nvPr>
        </p:nvSpPr>
        <p:spPr>
          <a:xfrm>
            <a:off x="6275388"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7" name="Content Placeholder 3"/>
          <p:cNvSpPr>
            <a:spLocks noGrp="1"/>
          </p:cNvSpPr>
          <p:nvPr>
            <p:ph sz="half" idx="14" hasCustomPrompt="1"/>
          </p:nvPr>
        </p:nvSpPr>
        <p:spPr>
          <a:xfrm>
            <a:off x="9190163"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9" name="Title 8"/>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10" name="Slide Number Placeholder 9">
            <a:extLst>
              <a:ext uri="{FF2B5EF4-FFF2-40B4-BE49-F238E27FC236}">
                <a16:creationId xmlns:a16="http://schemas.microsoft.com/office/drawing/2014/main" id="{CD6E0CB0-5FCA-9E41-ACFD-7D08A524DF43}"/>
              </a:ext>
            </a:extLst>
          </p:cNvPr>
          <p:cNvSpPr>
            <a:spLocks noGrp="1"/>
          </p:cNvSpPr>
          <p:nvPr>
            <p:ph type="sldNum" sz="quarter" idx="16"/>
          </p:nvPr>
        </p:nvSpPr>
        <p:spPr/>
        <p:txBody>
          <a:body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DE638E35-65AD-4243-B284-707345D47D7E}"/>
              </a:ext>
            </a:extLst>
          </p:cNvPr>
          <p:cNvSpPr>
            <a:spLocks noGrp="1"/>
          </p:cNvSpPr>
          <p:nvPr>
            <p:ph type="dt" sz="half" idx="17"/>
          </p:nvPr>
        </p:nvSpPr>
        <p:spPr/>
        <p:txBody>
          <a:bodyPr/>
          <a:lstStyle/>
          <a:p>
            <a:endParaRPr lang="en-US"/>
          </a:p>
        </p:txBody>
      </p:sp>
      <p:sp>
        <p:nvSpPr>
          <p:cNvPr id="5" name="Footer Placeholder 4">
            <a:extLst>
              <a:ext uri="{FF2B5EF4-FFF2-40B4-BE49-F238E27FC236}">
                <a16:creationId xmlns:a16="http://schemas.microsoft.com/office/drawing/2014/main" id="{A31698C3-BF03-D940-AA4E-1704020681B6}"/>
              </a:ext>
            </a:extLst>
          </p:cNvPr>
          <p:cNvSpPr>
            <a:spLocks noGrp="1"/>
          </p:cNvSpPr>
          <p:nvPr>
            <p:ph type="ftr" sz="quarter" idx="18"/>
          </p:nvPr>
        </p:nvSpPr>
        <p:spPr/>
        <p:txBody>
          <a:bodyPr/>
          <a:lstStyle/>
          <a:p>
            <a:pPr algn="l"/>
            <a:endParaRPr lang="en-US"/>
          </a:p>
        </p:txBody>
      </p:sp>
    </p:spTree>
    <p:extLst>
      <p:ext uri="{BB962C8B-B14F-4D97-AF65-F5344CB8AC3E}">
        <p14:creationId xmlns:p14="http://schemas.microsoft.com/office/powerpoint/2010/main" val="11396647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2913" y="2103438"/>
            <a:ext cx="1972800"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777045" y="2103438"/>
            <a:ext cx="1972800"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3"/>
          <p:cNvSpPr>
            <a:spLocks noGrp="1"/>
          </p:cNvSpPr>
          <p:nvPr>
            <p:ph sz="half" idx="13"/>
          </p:nvPr>
        </p:nvSpPr>
        <p:spPr>
          <a:xfrm>
            <a:off x="5111177" y="2103438"/>
            <a:ext cx="1972800"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3"/>
          <p:cNvSpPr>
            <a:spLocks noGrp="1"/>
          </p:cNvSpPr>
          <p:nvPr>
            <p:ph sz="half" idx="14"/>
          </p:nvPr>
        </p:nvSpPr>
        <p:spPr>
          <a:xfrm>
            <a:off x="7445309" y="2103438"/>
            <a:ext cx="1972800"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3"/>
          <p:cNvSpPr>
            <a:spLocks noGrp="1"/>
          </p:cNvSpPr>
          <p:nvPr>
            <p:ph sz="half" idx="15"/>
          </p:nvPr>
        </p:nvSpPr>
        <p:spPr>
          <a:xfrm>
            <a:off x="9779443" y="2103438"/>
            <a:ext cx="1972800"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9"/>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11" name="Slide Number Placeholder 10">
            <a:extLst>
              <a:ext uri="{FF2B5EF4-FFF2-40B4-BE49-F238E27FC236}">
                <a16:creationId xmlns:a16="http://schemas.microsoft.com/office/drawing/2014/main" id="{BC0705E1-E330-8C4F-A023-40952CF24C94}"/>
              </a:ext>
            </a:extLst>
          </p:cNvPr>
          <p:cNvSpPr>
            <a:spLocks noGrp="1"/>
          </p:cNvSpPr>
          <p:nvPr>
            <p:ph type="sldNum" sz="quarter" idx="17"/>
          </p:nvPr>
        </p:nvSpPr>
        <p:spPr/>
        <p:txBody>
          <a:body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222D3CEF-2FE9-6541-A411-8712E77FDE9D}"/>
              </a:ext>
            </a:extLst>
          </p:cNvPr>
          <p:cNvSpPr>
            <a:spLocks noGrp="1"/>
          </p:cNvSpPr>
          <p:nvPr>
            <p:ph type="dt" sz="half" idx="18"/>
          </p:nvPr>
        </p:nvSpPr>
        <p:spPr/>
        <p:txBody>
          <a:bodyPr/>
          <a:lstStyle/>
          <a:p>
            <a:endParaRPr lang="en-US"/>
          </a:p>
        </p:txBody>
      </p:sp>
      <p:sp>
        <p:nvSpPr>
          <p:cNvPr id="5" name="Footer Placeholder 4">
            <a:extLst>
              <a:ext uri="{FF2B5EF4-FFF2-40B4-BE49-F238E27FC236}">
                <a16:creationId xmlns:a16="http://schemas.microsoft.com/office/drawing/2014/main" id="{4F60C409-BC93-7948-9808-660EF10182CF}"/>
              </a:ext>
            </a:extLst>
          </p:cNvPr>
          <p:cNvSpPr>
            <a:spLocks noGrp="1"/>
          </p:cNvSpPr>
          <p:nvPr>
            <p:ph type="ftr" sz="quarter" idx="19"/>
          </p:nvPr>
        </p:nvSpPr>
        <p:spPr/>
        <p:txBody>
          <a:bodyPr/>
          <a:lstStyle/>
          <a:p>
            <a:pPr algn="l"/>
            <a:endParaRPr lang="en-US"/>
          </a:p>
        </p:txBody>
      </p:sp>
    </p:spTree>
    <p:extLst>
      <p:ext uri="{BB962C8B-B14F-4D97-AF65-F5344CB8AC3E}">
        <p14:creationId xmlns:p14="http://schemas.microsoft.com/office/powerpoint/2010/main" val="10457071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442912" y="2100263"/>
            <a:ext cx="3529013" cy="301752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3" name="Text Placeholder 12"/>
          <p:cNvSpPr>
            <a:spLocks noGrp="1"/>
          </p:cNvSpPr>
          <p:nvPr>
            <p:ph type="body" sz="quarter" idx="14" hasCustomPrompt="1"/>
          </p:nvPr>
        </p:nvSpPr>
        <p:spPr>
          <a:xfrm>
            <a:off x="442913" y="5280025"/>
            <a:ext cx="3529012" cy="892175"/>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p:txBody>
      </p:sp>
      <p:sp>
        <p:nvSpPr>
          <p:cNvPr id="16" name="Picture Placeholder 9"/>
          <p:cNvSpPr>
            <a:spLocks noGrp="1"/>
          </p:cNvSpPr>
          <p:nvPr>
            <p:ph type="pic" sz="quarter" idx="15"/>
          </p:nvPr>
        </p:nvSpPr>
        <p:spPr>
          <a:xfrm>
            <a:off x="4331494" y="2100263"/>
            <a:ext cx="3529013" cy="301752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7" name="Text Placeholder 12"/>
          <p:cNvSpPr>
            <a:spLocks noGrp="1"/>
          </p:cNvSpPr>
          <p:nvPr>
            <p:ph type="body" sz="quarter" idx="16" hasCustomPrompt="1"/>
          </p:nvPr>
        </p:nvSpPr>
        <p:spPr>
          <a:xfrm>
            <a:off x="4331495" y="5280025"/>
            <a:ext cx="3529012" cy="892175"/>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p:txBody>
      </p:sp>
      <p:sp>
        <p:nvSpPr>
          <p:cNvPr id="18" name="Picture Placeholder 9"/>
          <p:cNvSpPr>
            <a:spLocks noGrp="1"/>
          </p:cNvSpPr>
          <p:nvPr>
            <p:ph type="pic" sz="quarter" idx="17"/>
          </p:nvPr>
        </p:nvSpPr>
        <p:spPr>
          <a:xfrm>
            <a:off x="8220075" y="2100263"/>
            <a:ext cx="3529013" cy="301752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9" name="Text Placeholder 12"/>
          <p:cNvSpPr>
            <a:spLocks noGrp="1"/>
          </p:cNvSpPr>
          <p:nvPr>
            <p:ph type="body" sz="quarter" idx="18" hasCustomPrompt="1"/>
          </p:nvPr>
        </p:nvSpPr>
        <p:spPr>
          <a:xfrm>
            <a:off x="8220076" y="5280025"/>
            <a:ext cx="3529012" cy="892175"/>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p:txBody>
      </p:sp>
      <p:sp>
        <p:nvSpPr>
          <p:cNvPr id="4" name="Title 3"/>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5" name="Slide Number Placeholder 4">
            <a:extLst>
              <a:ext uri="{FF2B5EF4-FFF2-40B4-BE49-F238E27FC236}">
                <a16:creationId xmlns:a16="http://schemas.microsoft.com/office/drawing/2014/main" id="{0FA63A94-C8E2-FB44-885B-EB683E5F6866}"/>
              </a:ext>
            </a:extLst>
          </p:cNvPr>
          <p:cNvSpPr>
            <a:spLocks noGrp="1"/>
          </p:cNvSpPr>
          <p:nvPr>
            <p:ph type="sldNum" sz="quarter" idx="20"/>
          </p:nvPr>
        </p:nvSpPr>
        <p:spPr/>
        <p:txBody>
          <a:body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055A3E01-BC1E-FC45-9A3B-16FFF0CD47EE}"/>
              </a:ext>
            </a:extLst>
          </p:cNvPr>
          <p:cNvSpPr>
            <a:spLocks noGrp="1"/>
          </p:cNvSpPr>
          <p:nvPr>
            <p:ph type="dt" sz="half" idx="21"/>
          </p:nvPr>
        </p:nvSpPr>
        <p:spPr/>
        <p:txBody>
          <a:bodyPr/>
          <a:lstStyle/>
          <a:p>
            <a:endParaRPr lang="en-US"/>
          </a:p>
        </p:txBody>
      </p:sp>
      <p:sp>
        <p:nvSpPr>
          <p:cNvPr id="3" name="Footer Placeholder 2">
            <a:extLst>
              <a:ext uri="{FF2B5EF4-FFF2-40B4-BE49-F238E27FC236}">
                <a16:creationId xmlns:a16="http://schemas.microsoft.com/office/drawing/2014/main" id="{616CD684-D4FE-F645-A29A-2F42832D27B2}"/>
              </a:ext>
            </a:extLst>
          </p:cNvPr>
          <p:cNvSpPr>
            <a:spLocks noGrp="1"/>
          </p:cNvSpPr>
          <p:nvPr>
            <p:ph type="ftr" sz="quarter" idx="22"/>
          </p:nvPr>
        </p:nvSpPr>
        <p:spPr/>
        <p:txBody>
          <a:bodyPr/>
          <a:lstStyle/>
          <a:p>
            <a:pPr algn="l"/>
            <a:endParaRPr lang="en-US"/>
          </a:p>
        </p:txBody>
      </p:sp>
    </p:spTree>
    <p:extLst>
      <p:ext uri="{BB962C8B-B14F-4D97-AF65-F5344CB8AC3E}">
        <p14:creationId xmlns:p14="http://schemas.microsoft.com/office/powerpoint/2010/main" val="23353270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r Text Boxes for Icons">
    <p:spTree>
      <p:nvGrpSpPr>
        <p:cNvPr id="1" name=""/>
        <p:cNvGrpSpPr/>
        <p:nvPr/>
      </p:nvGrpSpPr>
      <p:grpSpPr>
        <a:xfrm>
          <a:off x="0" y="0"/>
          <a:ext cx="0" cy="0"/>
          <a:chOff x="0" y="0"/>
          <a:chExt cx="0" cy="0"/>
        </a:xfrm>
      </p:grpSpPr>
      <p:sp>
        <p:nvSpPr>
          <p:cNvPr id="13" name="Text Placeholder 12"/>
          <p:cNvSpPr>
            <a:spLocks noGrp="1"/>
          </p:cNvSpPr>
          <p:nvPr>
            <p:ph type="body" sz="quarter" idx="14" hasCustomPrompt="1"/>
          </p:nvPr>
        </p:nvSpPr>
        <p:spPr>
          <a:xfrm>
            <a:off x="442913"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7" name="Text Placeholder 12"/>
          <p:cNvSpPr>
            <a:spLocks noGrp="1"/>
          </p:cNvSpPr>
          <p:nvPr>
            <p:ph type="body" sz="quarter" idx="16" hasCustomPrompt="1"/>
          </p:nvPr>
        </p:nvSpPr>
        <p:spPr>
          <a:xfrm>
            <a:off x="3359638"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9" name="Text Placeholder 12"/>
          <p:cNvSpPr>
            <a:spLocks noGrp="1"/>
          </p:cNvSpPr>
          <p:nvPr>
            <p:ph type="body" sz="quarter" idx="18" hasCustomPrompt="1"/>
          </p:nvPr>
        </p:nvSpPr>
        <p:spPr>
          <a:xfrm>
            <a:off x="6276363"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5" name="Text Placeholder 12"/>
          <p:cNvSpPr>
            <a:spLocks noGrp="1"/>
          </p:cNvSpPr>
          <p:nvPr>
            <p:ph type="body" sz="quarter" idx="20" hasCustomPrompt="1"/>
          </p:nvPr>
        </p:nvSpPr>
        <p:spPr>
          <a:xfrm>
            <a:off x="9193088"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Title 3"/>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5" name="Slide Number Placeholder 4">
            <a:extLst>
              <a:ext uri="{FF2B5EF4-FFF2-40B4-BE49-F238E27FC236}">
                <a16:creationId xmlns:a16="http://schemas.microsoft.com/office/drawing/2014/main" id="{A3D2E598-676F-DE44-A364-05E35FEB3110}"/>
              </a:ext>
            </a:extLst>
          </p:cNvPr>
          <p:cNvSpPr>
            <a:spLocks noGrp="1"/>
          </p:cNvSpPr>
          <p:nvPr>
            <p:ph type="sldNum" sz="quarter" idx="22"/>
          </p:nvPr>
        </p:nvSpPr>
        <p:spPr/>
        <p:txBody>
          <a:body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D4EE7D73-CC34-F34E-8E0D-FE9EFCAB5B6D}"/>
              </a:ext>
            </a:extLst>
          </p:cNvPr>
          <p:cNvSpPr>
            <a:spLocks noGrp="1"/>
          </p:cNvSpPr>
          <p:nvPr>
            <p:ph type="dt" sz="half" idx="23"/>
          </p:nvPr>
        </p:nvSpPr>
        <p:spPr/>
        <p:txBody>
          <a:bodyPr/>
          <a:lstStyle/>
          <a:p>
            <a:endParaRPr lang="en-US"/>
          </a:p>
        </p:txBody>
      </p:sp>
      <p:sp>
        <p:nvSpPr>
          <p:cNvPr id="3" name="Footer Placeholder 2">
            <a:extLst>
              <a:ext uri="{FF2B5EF4-FFF2-40B4-BE49-F238E27FC236}">
                <a16:creationId xmlns:a16="http://schemas.microsoft.com/office/drawing/2014/main" id="{3D69DEA3-5E99-424B-BE2E-8D9202AD4FC0}"/>
              </a:ext>
            </a:extLst>
          </p:cNvPr>
          <p:cNvSpPr>
            <a:spLocks noGrp="1"/>
          </p:cNvSpPr>
          <p:nvPr>
            <p:ph type="ftr" sz="quarter" idx="24"/>
          </p:nvPr>
        </p:nvSpPr>
        <p:spPr/>
        <p:txBody>
          <a:bodyPr/>
          <a:lstStyle/>
          <a:p>
            <a:pPr algn="l"/>
            <a:endParaRPr lang="en-US"/>
          </a:p>
        </p:txBody>
      </p:sp>
    </p:spTree>
    <p:extLst>
      <p:ext uri="{BB962C8B-B14F-4D97-AF65-F5344CB8AC3E}">
        <p14:creationId xmlns:p14="http://schemas.microsoft.com/office/powerpoint/2010/main" val="1593770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ur Team Images">
    <p:spTree>
      <p:nvGrpSpPr>
        <p:cNvPr id="1" name=""/>
        <p:cNvGrpSpPr/>
        <p:nvPr/>
      </p:nvGrpSpPr>
      <p:grpSpPr>
        <a:xfrm>
          <a:off x="0" y="0"/>
          <a:ext cx="0" cy="0"/>
          <a:chOff x="0" y="0"/>
          <a:chExt cx="0" cy="0"/>
        </a:xfrm>
      </p:grpSpPr>
      <p:sp>
        <p:nvSpPr>
          <p:cNvPr id="10" name="Picture Placeholder 9"/>
          <p:cNvSpPr>
            <a:spLocks noGrp="1" noChangeAspect="1"/>
          </p:cNvSpPr>
          <p:nvPr>
            <p:ph type="pic" sz="quarter" idx="13"/>
          </p:nvPr>
        </p:nvSpPr>
        <p:spPr>
          <a:xfrm>
            <a:off x="442911" y="2103120"/>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3" name="Text Placeholder 12"/>
          <p:cNvSpPr>
            <a:spLocks noGrp="1"/>
          </p:cNvSpPr>
          <p:nvPr>
            <p:ph type="body" sz="quarter" idx="14" hasCustomPrompt="1"/>
          </p:nvPr>
        </p:nvSpPr>
        <p:spPr>
          <a:xfrm>
            <a:off x="442912" y="3657600"/>
            <a:ext cx="2560320" cy="2514600"/>
          </a:xfrm>
        </p:spPr>
        <p:txBody>
          <a:bodyPr/>
          <a:lstStyle>
            <a:lvl1pPr>
              <a:spcBef>
                <a:spcPts val="0"/>
              </a:spcBef>
              <a:spcAft>
                <a:spcPts val="300"/>
              </a:spcAft>
              <a:defRPr sz="1600" b="1"/>
            </a:lvl1pPr>
            <a:lvl2pPr>
              <a:spcAft>
                <a:spcPts val="300"/>
              </a:spcAft>
              <a:defRPr sz="1600"/>
            </a:lvl2pPr>
            <a:lvl3pPr>
              <a:spcAft>
                <a:spcPts val="300"/>
              </a:spcAft>
              <a:defRPr sz="1600"/>
            </a:lvl3pPr>
            <a:lvl4pPr>
              <a:spcAft>
                <a:spcPts val="300"/>
              </a:spcAft>
              <a:defRPr sz="1600"/>
            </a:lvl4pPr>
            <a:lvl5pPr>
              <a:spcAft>
                <a:spcPts val="300"/>
              </a:spcAft>
              <a:defRPr sz="1600"/>
            </a:lvl5pPr>
            <a:lvl6pPr>
              <a:spcAft>
                <a:spcPts val="300"/>
              </a:spcAft>
              <a:defRPr sz="1600"/>
            </a:lvl6pPr>
            <a:lvl7pPr>
              <a:spcAft>
                <a:spcPts val="300"/>
              </a:spcAft>
              <a:defRPr sz="1600"/>
            </a:lvl7pPr>
            <a:lvl8pPr>
              <a:spcAft>
                <a:spcPts val="300"/>
              </a:spcAft>
              <a:defRPr sz="1600"/>
            </a:lvl8pPr>
            <a:lvl9pPr>
              <a:spcAft>
                <a:spcPts val="300"/>
              </a:spcAf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6" name="Picture Placeholder 9"/>
          <p:cNvSpPr>
            <a:spLocks noGrp="1" noChangeAspect="1"/>
          </p:cNvSpPr>
          <p:nvPr>
            <p:ph type="pic" sz="quarter" idx="15"/>
          </p:nvPr>
        </p:nvSpPr>
        <p:spPr>
          <a:xfrm>
            <a:off x="3359638" y="2103120"/>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7" name="Text Placeholder 12"/>
          <p:cNvSpPr>
            <a:spLocks noGrp="1"/>
          </p:cNvSpPr>
          <p:nvPr>
            <p:ph type="body" sz="quarter" idx="16" hasCustomPrompt="1"/>
          </p:nvPr>
        </p:nvSpPr>
        <p:spPr>
          <a:xfrm>
            <a:off x="3359638" y="3657600"/>
            <a:ext cx="2560320" cy="2514600"/>
          </a:xfrm>
        </p:spPr>
        <p:txBody>
          <a:bodyPr/>
          <a:lstStyle>
            <a:lvl1pPr>
              <a:spcBef>
                <a:spcPts val="0"/>
              </a:spcBef>
              <a:spcAft>
                <a:spcPts val="300"/>
              </a:spcAft>
              <a:defRPr sz="1600" b="1"/>
            </a:lvl1pPr>
            <a:lvl2pPr>
              <a:spcAft>
                <a:spcPts val="300"/>
              </a:spcAft>
              <a:defRPr sz="1600"/>
            </a:lvl2pPr>
            <a:lvl3pPr>
              <a:spcAft>
                <a:spcPts val="300"/>
              </a:spcAft>
              <a:defRPr sz="1600"/>
            </a:lvl3pPr>
            <a:lvl4pPr>
              <a:spcAft>
                <a:spcPts val="300"/>
              </a:spcAft>
              <a:defRPr sz="1600"/>
            </a:lvl4pPr>
            <a:lvl5pPr>
              <a:spcAft>
                <a:spcPts val="300"/>
              </a:spcAft>
              <a:defRPr sz="1600"/>
            </a:lvl5pPr>
            <a:lvl6pPr>
              <a:spcAft>
                <a:spcPts val="300"/>
              </a:spcAft>
              <a:defRPr sz="1600"/>
            </a:lvl6pPr>
            <a:lvl7pPr>
              <a:spcAft>
                <a:spcPts val="300"/>
              </a:spcAft>
              <a:defRPr sz="1600"/>
            </a:lvl7pPr>
            <a:lvl8pPr>
              <a:spcAft>
                <a:spcPts val="300"/>
              </a:spcAft>
              <a:defRPr sz="1600"/>
            </a:lvl8pPr>
            <a:lvl9pPr>
              <a:spcAft>
                <a:spcPts val="300"/>
              </a:spcAf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8" name="Picture Placeholder 9"/>
          <p:cNvSpPr>
            <a:spLocks noGrp="1" noChangeAspect="1"/>
          </p:cNvSpPr>
          <p:nvPr>
            <p:ph type="pic" sz="quarter" idx="17"/>
          </p:nvPr>
        </p:nvSpPr>
        <p:spPr>
          <a:xfrm>
            <a:off x="6276363" y="2103120"/>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9" name="Text Placeholder 12"/>
          <p:cNvSpPr>
            <a:spLocks noGrp="1"/>
          </p:cNvSpPr>
          <p:nvPr>
            <p:ph type="body" sz="quarter" idx="18" hasCustomPrompt="1"/>
          </p:nvPr>
        </p:nvSpPr>
        <p:spPr>
          <a:xfrm>
            <a:off x="6276362" y="3657600"/>
            <a:ext cx="2560320" cy="2514600"/>
          </a:xfrm>
        </p:spPr>
        <p:txBody>
          <a:bodyPr/>
          <a:lstStyle>
            <a:lvl1pPr>
              <a:spcBef>
                <a:spcPts val="0"/>
              </a:spcBef>
              <a:spcAft>
                <a:spcPts val="300"/>
              </a:spcAft>
              <a:defRPr sz="1600" b="1"/>
            </a:lvl1pPr>
            <a:lvl2pPr>
              <a:spcAft>
                <a:spcPts val="300"/>
              </a:spcAft>
              <a:defRPr sz="1600"/>
            </a:lvl2pPr>
            <a:lvl3pPr>
              <a:spcAft>
                <a:spcPts val="300"/>
              </a:spcAft>
              <a:defRPr sz="1600"/>
            </a:lvl3pPr>
            <a:lvl4pPr>
              <a:spcAft>
                <a:spcPts val="300"/>
              </a:spcAft>
              <a:defRPr sz="1600"/>
            </a:lvl4pPr>
            <a:lvl5pPr>
              <a:spcAft>
                <a:spcPts val="300"/>
              </a:spcAft>
              <a:defRPr sz="1600"/>
            </a:lvl5pPr>
            <a:lvl6pPr>
              <a:spcAft>
                <a:spcPts val="300"/>
              </a:spcAft>
              <a:defRPr sz="1600"/>
            </a:lvl6pPr>
            <a:lvl7pPr>
              <a:spcAft>
                <a:spcPts val="300"/>
              </a:spcAft>
              <a:defRPr sz="1600"/>
            </a:lvl7pPr>
            <a:lvl8pPr>
              <a:spcAft>
                <a:spcPts val="300"/>
              </a:spcAft>
              <a:defRPr sz="1600"/>
            </a:lvl8pPr>
            <a:lvl9pPr>
              <a:spcAft>
                <a:spcPts val="300"/>
              </a:spcAf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4" name="Picture Placeholder 9"/>
          <p:cNvSpPr>
            <a:spLocks noGrp="1" noChangeAspect="1"/>
          </p:cNvSpPr>
          <p:nvPr>
            <p:ph type="pic" sz="quarter" idx="19"/>
          </p:nvPr>
        </p:nvSpPr>
        <p:spPr>
          <a:xfrm>
            <a:off x="9193088" y="2103120"/>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5" name="Text Placeholder 12"/>
          <p:cNvSpPr>
            <a:spLocks noGrp="1"/>
          </p:cNvSpPr>
          <p:nvPr>
            <p:ph type="body" sz="quarter" idx="20" hasCustomPrompt="1"/>
          </p:nvPr>
        </p:nvSpPr>
        <p:spPr>
          <a:xfrm>
            <a:off x="9193088" y="3657600"/>
            <a:ext cx="2560320" cy="2514600"/>
          </a:xfrm>
        </p:spPr>
        <p:txBody>
          <a:bodyPr/>
          <a:lstStyle>
            <a:lvl1pPr>
              <a:spcBef>
                <a:spcPts val="0"/>
              </a:spcBef>
              <a:spcAft>
                <a:spcPts val="300"/>
              </a:spcAft>
              <a:defRPr sz="1600" b="1"/>
            </a:lvl1pPr>
            <a:lvl2pPr>
              <a:spcAft>
                <a:spcPts val="300"/>
              </a:spcAft>
              <a:defRPr sz="1600"/>
            </a:lvl2pPr>
            <a:lvl3pPr>
              <a:spcAft>
                <a:spcPts val="300"/>
              </a:spcAft>
              <a:defRPr sz="1600"/>
            </a:lvl3pPr>
            <a:lvl4pPr>
              <a:spcAft>
                <a:spcPts val="300"/>
              </a:spcAft>
              <a:defRPr sz="1600"/>
            </a:lvl4pPr>
            <a:lvl5pPr>
              <a:spcAft>
                <a:spcPts val="300"/>
              </a:spcAft>
              <a:defRPr sz="1600"/>
            </a:lvl5pPr>
            <a:lvl6pPr>
              <a:spcAft>
                <a:spcPts val="300"/>
              </a:spcAft>
              <a:defRPr sz="1600"/>
            </a:lvl6pPr>
            <a:lvl7pPr>
              <a:spcAft>
                <a:spcPts val="300"/>
              </a:spcAft>
              <a:defRPr sz="1600"/>
            </a:lvl7pPr>
            <a:lvl8pPr>
              <a:spcAft>
                <a:spcPts val="300"/>
              </a:spcAft>
              <a:defRPr sz="1600"/>
            </a:lvl8pPr>
            <a:lvl9pPr>
              <a:spcAft>
                <a:spcPts val="300"/>
              </a:spcAf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Title 3"/>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5" name="Slide Number Placeholder 4">
            <a:extLst>
              <a:ext uri="{FF2B5EF4-FFF2-40B4-BE49-F238E27FC236}">
                <a16:creationId xmlns:a16="http://schemas.microsoft.com/office/drawing/2014/main" id="{0AEC188F-17FB-9741-A681-A3C06DA3BEA1}"/>
              </a:ext>
            </a:extLst>
          </p:cNvPr>
          <p:cNvSpPr>
            <a:spLocks noGrp="1"/>
          </p:cNvSpPr>
          <p:nvPr>
            <p:ph type="sldNum" sz="quarter" idx="22"/>
          </p:nvPr>
        </p:nvSpPr>
        <p:spPr/>
        <p:txBody>
          <a:body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4C7FE2CE-7430-B14C-8AB3-DE28B3871F56}"/>
              </a:ext>
            </a:extLst>
          </p:cNvPr>
          <p:cNvSpPr>
            <a:spLocks noGrp="1"/>
          </p:cNvSpPr>
          <p:nvPr>
            <p:ph type="dt" sz="half" idx="23"/>
          </p:nvPr>
        </p:nvSpPr>
        <p:spPr/>
        <p:txBody>
          <a:bodyPr/>
          <a:lstStyle/>
          <a:p>
            <a:endParaRPr lang="en-US"/>
          </a:p>
        </p:txBody>
      </p:sp>
      <p:sp>
        <p:nvSpPr>
          <p:cNvPr id="3" name="Footer Placeholder 2">
            <a:extLst>
              <a:ext uri="{FF2B5EF4-FFF2-40B4-BE49-F238E27FC236}">
                <a16:creationId xmlns:a16="http://schemas.microsoft.com/office/drawing/2014/main" id="{B0226472-611E-0C4D-B900-2140DFE78BD1}"/>
              </a:ext>
            </a:extLst>
          </p:cNvPr>
          <p:cNvSpPr>
            <a:spLocks noGrp="1"/>
          </p:cNvSpPr>
          <p:nvPr>
            <p:ph type="ftr" sz="quarter" idx="24"/>
          </p:nvPr>
        </p:nvSpPr>
        <p:spPr/>
        <p:txBody>
          <a:bodyPr/>
          <a:lstStyle/>
          <a:p>
            <a:pPr algn="l"/>
            <a:endParaRPr lang="en-US"/>
          </a:p>
        </p:txBody>
      </p:sp>
    </p:spTree>
    <p:extLst>
      <p:ext uri="{BB962C8B-B14F-4D97-AF65-F5344CB8AC3E}">
        <p14:creationId xmlns:p14="http://schemas.microsoft.com/office/powerpoint/2010/main" val="3532200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33601" y="1295400"/>
            <a:ext cx="48133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50101" y="1295400"/>
            <a:ext cx="481541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17786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ne Column Char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103438"/>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9" name="Chart Placeholder 8"/>
          <p:cNvSpPr>
            <a:spLocks noGrp="1"/>
          </p:cNvSpPr>
          <p:nvPr>
            <p:ph type="chart" sz="quarter" idx="13"/>
          </p:nvPr>
        </p:nvSpPr>
        <p:spPr>
          <a:xfrm>
            <a:off x="5600701" y="1428750"/>
            <a:ext cx="6148387" cy="4743450"/>
          </a:xfrm>
        </p:spPr>
        <p:txBody>
          <a:bodyPr anchor="ctr" anchorCtr="0"/>
          <a:lstStyle>
            <a:lvl1pPr algn="ctr">
              <a:defRPr sz="1200" b="0">
                <a:solidFill>
                  <a:schemeClr val="tx1"/>
                </a:solidFill>
              </a:defRPr>
            </a:lvl1pPr>
          </a:lstStyle>
          <a:p>
            <a:r>
              <a:rPr lang="en-US"/>
              <a:t>Click icon to add chart</a:t>
            </a:r>
            <a:endParaRPr lang="en-GB"/>
          </a:p>
        </p:txBody>
      </p:sp>
      <p:sp>
        <p:nvSpPr>
          <p:cNvPr id="5" name="Title 4"/>
          <p:cNvSpPr>
            <a:spLocks noGrp="1"/>
          </p:cNvSpPr>
          <p:nvPr>
            <p:ph type="title" hasCustomPrompt="1"/>
          </p:nvPr>
        </p:nvSpPr>
        <p:spPr>
          <a:xfrm>
            <a:off x="442913" y="432000"/>
            <a:ext cx="11306175" cy="1387275"/>
          </a:xfrm>
        </p:spPr>
        <p:txBody>
          <a:bodyPr/>
          <a:lstStyle>
            <a:lvl1pPr>
              <a:defRPr/>
            </a:lvl1pPr>
          </a:lstStyle>
          <a:p>
            <a:r>
              <a:rPr lang="en-US"/>
              <a:t>[Slide title]</a:t>
            </a:r>
            <a:endParaRPr lang="en-GB"/>
          </a:p>
        </p:txBody>
      </p:sp>
      <p:sp>
        <p:nvSpPr>
          <p:cNvPr id="6" name="Slide Number Placeholder 5">
            <a:extLst>
              <a:ext uri="{FF2B5EF4-FFF2-40B4-BE49-F238E27FC236}">
                <a16:creationId xmlns:a16="http://schemas.microsoft.com/office/drawing/2014/main" id="{FD397FBE-5CF3-D24C-9080-6E833FFE25D2}"/>
              </a:ext>
            </a:extLst>
          </p:cNvPr>
          <p:cNvSpPr>
            <a:spLocks noGrp="1"/>
          </p:cNvSpPr>
          <p:nvPr>
            <p:ph type="sldNum" sz="quarter" idx="15"/>
          </p:nvPr>
        </p:nvSpPr>
        <p:spPr/>
        <p:txBody>
          <a:body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E2C69D5E-619A-7A4D-B6D5-5294509D7143}"/>
              </a:ext>
            </a:extLst>
          </p:cNvPr>
          <p:cNvSpPr>
            <a:spLocks noGrp="1"/>
          </p:cNvSpPr>
          <p:nvPr>
            <p:ph type="dt" sz="half" idx="16"/>
          </p:nvPr>
        </p:nvSpPr>
        <p:spPr/>
        <p:txBody>
          <a:bodyPr/>
          <a:lstStyle/>
          <a:p>
            <a:endParaRPr lang="en-US"/>
          </a:p>
        </p:txBody>
      </p:sp>
      <p:sp>
        <p:nvSpPr>
          <p:cNvPr id="4" name="Footer Placeholder 3">
            <a:extLst>
              <a:ext uri="{FF2B5EF4-FFF2-40B4-BE49-F238E27FC236}">
                <a16:creationId xmlns:a16="http://schemas.microsoft.com/office/drawing/2014/main" id="{728D71E4-CBC9-3648-9D74-CDE027F0E958}"/>
              </a:ext>
            </a:extLst>
          </p:cNvPr>
          <p:cNvSpPr>
            <a:spLocks noGrp="1"/>
          </p:cNvSpPr>
          <p:nvPr>
            <p:ph type="ftr" sz="quarter" idx="17"/>
          </p:nvPr>
        </p:nvSpPr>
        <p:spPr/>
        <p:txBody>
          <a:bodyPr/>
          <a:lstStyle/>
          <a:p>
            <a:pPr algn="l"/>
            <a:endParaRPr lang="en-US"/>
          </a:p>
        </p:txBody>
      </p:sp>
    </p:spTree>
    <p:extLst>
      <p:ext uri="{BB962C8B-B14F-4D97-AF65-F5344CB8AC3E}">
        <p14:creationId xmlns:p14="http://schemas.microsoft.com/office/powerpoint/2010/main" val="10348175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3" y="430514"/>
            <a:ext cx="11306175" cy="502920"/>
          </a:xfrm>
        </p:spPr>
        <p:txBody>
          <a:bodyPr/>
          <a:lstStyle>
            <a:lvl1pPr>
              <a:defRPr/>
            </a:lvl1pPr>
          </a:lstStyle>
          <a:p>
            <a:r>
              <a:rPr lang="en-US"/>
              <a:t>[Slide title]</a:t>
            </a:r>
            <a:endParaRPr lang="en-GB"/>
          </a:p>
        </p:txBody>
      </p:sp>
      <p:sp>
        <p:nvSpPr>
          <p:cNvPr id="3" name="Content Placeholder 2"/>
          <p:cNvSpPr>
            <a:spLocks noGrp="1"/>
          </p:cNvSpPr>
          <p:nvPr>
            <p:ph idx="1" hasCustomPrompt="1"/>
          </p:nvPr>
        </p:nvSpPr>
        <p:spPr>
          <a:xfrm>
            <a:off x="442913" y="2103438"/>
            <a:ext cx="7418387"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8" name="Slide Number Placeholder 7">
            <a:extLst>
              <a:ext uri="{FF2B5EF4-FFF2-40B4-BE49-F238E27FC236}">
                <a16:creationId xmlns:a16="http://schemas.microsoft.com/office/drawing/2014/main" id="{C9242D6C-75F6-2B45-8341-980F99E5DA74}"/>
              </a:ext>
            </a:extLst>
          </p:cNvPr>
          <p:cNvSpPr>
            <a:spLocks noGrp="1"/>
          </p:cNvSpPr>
          <p:nvPr>
            <p:ph type="sldNum" sz="quarter" idx="15"/>
          </p:nvPr>
        </p:nvSpPr>
        <p:spPr/>
        <p:txBody>
          <a:bodyPr/>
          <a:lstStyle/>
          <a:p>
            <a:fld id="{7870704B-CE94-48CC-AF30-84932A1262A7}" type="slidenum">
              <a:rPr lang="en-GB" smtClean="0"/>
              <a:pPr/>
              <a:t>‹#›</a:t>
            </a:fld>
            <a:endParaRPr lang="en-GB"/>
          </a:p>
        </p:txBody>
      </p:sp>
      <p:sp>
        <p:nvSpPr>
          <p:cNvPr id="6" name="Subtitle 2">
            <a:extLst>
              <a:ext uri="{FF2B5EF4-FFF2-40B4-BE49-F238E27FC236}">
                <a16:creationId xmlns:a16="http://schemas.microsoft.com/office/drawing/2014/main" id="{E226BB03-6EF6-F445-88B0-A7B24602567C}"/>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4" name="Date Placeholder 3">
            <a:extLst>
              <a:ext uri="{FF2B5EF4-FFF2-40B4-BE49-F238E27FC236}">
                <a16:creationId xmlns:a16="http://schemas.microsoft.com/office/drawing/2014/main" id="{3F8846DF-B557-F249-A820-B138A17441DC}"/>
              </a:ext>
            </a:extLst>
          </p:cNvPr>
          <p:cNvSpPr>
            <a:spLocks noGrp="1"/>
          </p:cNvSpPr>
          <p:nvPr>
            <p:ph type="dt" sz="half" idx="17"/>
          </p:nvPr>
        </p:nvSpPr>
        <p:spPr/>
        <p:txBody>
          <a:bodyPr/>
          <a:lstStyle/>
          <a:p>
            <a:endParaRPr lang="en-US"/>
          </a:p>
        </p:txBody>
      </p:sp>
      <p:sp>
        <p:nvSpPr>
          <p:cNvPr id="5" name="Footer Placeholder 4">
            <a:extLst>
              <a:ext uri="{FF2B5EF4-FFF2-40B4-BE49-F238E27FC236}">
                <a16:creationId xmlns:a16="http://schemas.microsoft.com/office/drawing/2014/main" id="{515B6EC7-613B-094E-83F4-DA4B13BB5333}"/>
              </a:ext>
            </a:extLst>
          </p:cNvPr>
          <p:cNvSpPr>
            <a:spLocks noGrp="1"/>
          </p:cNvSpPr>
          <p:nvPr>
            <p:ph type="ftr" sz="quarter" idx="18"/>
          </p:nvPr>
        </p:nvSpPr>
        <p:spPr/>
        <p:txBody>
          <a:bodyPr/>
          <a:lstStyle/>
          <a:p>
            <a:pPr algn="l"/>
            <a:endParaRPr lang="en-US"/>
          </a:p>
        </p:txBody>
      </p:sp>
    </p:spTree>
    <p:extLst>
      <p:ext uri="{BB962C8B-B14F-4D97-AF65-F5344CB8AC3E}">
        <p14:creationId xmlns:p14="http://schemas.microsoft.com/office/powerpoint/2010/main" val="29190975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Full Content -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3" y="2103438"/>
            <a:ext cx="11306175"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0" name="Title 1"/>
          <p:cNvSpPr>
            <a:spLocks noGrp="1"/>
          </p:cNvSpPr>
          <p:nvPr>
            <p:ph type="title" hasCustomPrompt="1"/>
          </p:nvPr>
        </p:nvSpPr>
        <p:spPr>
          <a:xfrm>
            <a:off x="442913" y="430514"/>
            <a:ext cx="11306175" cy="502920"/>
          </a:xfrm>
        </p:spPr>
        <p:txBody>
          <a:bodyPr/>
          <a:lstStyle>
            <a:lvl1pPr>
              <a:defRPr/>
            </a:lvl1pPr>
          </a:lstStyle>
          <a:p>
            <a:r>
              <a:rPr lang="en-US"/>
              <a:t>[Slide title]</a:t>
            </a:r>
            <a:endParaRPr lang="en-GB"/>
          </a:p>
        </p:txBody>
      </p:sp>
      <p:sp>
        <p:nvSpPr>
          <p:cNvPr id="5" name="Slide Number Placeholder 4">
            <a:extLst>
              <a:ext uri="{FF2B5EF4-FFF2-40B4-BE49-F238E27FC236}">
                <a16:creationId xmlns:a16="http://schemas.microsoft.com/office/drawing/2014/main" id="{A78C6408-9684-F649-A01B-20A1E9A52ED4}"/>
              </a:ext>
            </a:extLst>
          </p:cNvPr>
          <p:cNvSpPr>
            <a:spLocks noGrp="1"/>
          </p:cNvSpPr>
          <p:nvPr>
            <p:ph type="sldNum" sz="quarter" idx="15"/>
          </p:nvPr>
        </p:nvSpPr>
        <p:spPr/>
        <p:txBody>
          <a:bodyPr/>
          <a:lstStyle/>
          <a:p>
            <a:fld id="{7870704B-CE94-48CC-AF30-84932A1262A7}" type="slidenum">
              <a:rPr lang="en-GB" smtClean="0"/>
              <a:pPr/>
              <a:t>‹#›</a:t>
            </a:fld>
            <a:endParaRPr lang="en-GB"/>
          </a:p>
        </p:txBody>
      </p:sp>
      <p:sp>
        <p:nvSpPr>
          <p:cNvPr id="6" name="Subtitle 2">
            <a:extLst>
              <a:ext uri="{FF2B5EF4-FFF2-40B4-BE49-F238E27FC236}">
                <a16:creationId xmlns:a16="http://schemas.microsoft.com/office/drawing/2014/main" id="{06D22B17-E9E9-3842-A116-5C0D59C56C8F}"/>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 name="Date Placeholder 1">
            <a:extLst>
              <a:ext uri="{FF2B5EF4-FFF2-40B4-BE49-F238E27FC236}">
                <a16:creationId xmlns:a16="http://schemas.microsoft.com/office/drawing/2014/main" id="{2709AE37-4C0E-9449-8811-AF627111A71F}"/>
              </a:ext>
            </a:extLst>
          </p:cNvPr>
          <p:cNvSpPr>
            <a:spLocks noGrp="1"/>
          </p:cNvSpPr>
          <p:nvPr>
            <p:ph type="dt" sz="half" idx="17"/>
          </p:nvPr>
        </p:nvSpPr>
        <p:spPr/>
        <p:txBody>
          <a:bodyPr/>
          <a:lstStyle/>
          <a:p>
            <a:endParaRPr lang="en-US"/>
          </a:p>
        </p:txBody>
      </p:sp>
      <p:sp>
        <p:nvSpPr>
          <p:cNvPr id="4" name="Footer Placeholder 3">
            <a:extLst>
              <a:ext uri="{FF2B5EF4-FFF2-40B4-BE49-F238E27FC236}">
                <a16:creationId xmlns:a16="http://schemas.microsoft.com/office/drawing/2014/main" id="{0E5A4581-58A2-5947-96BD-212EB8536951}"/>
              </a:ext>
            </a:extLst>
          </p:cNvPr>
          <p:cNvSpPr>
            <a:spLocks noGrp="1"/>
          </p:cNvSpPr>
          <p:nvPr>
            <p:ph type="ftr" sz="quarter" idx="18"/>
          </p:nvPr>
        </p:nvSpPr>
        <p:spPr/>
        <p:txBody>
          <a:bodyPr/>
          <a:lstStyle/>
          <a:p>
            <a:pPr algn="l"/>
            <a:endParaRPr lang="en-US"/>
          </a:p>
        </p:txBody>
      </p:sp>
    </p:spTree>
    <p:extLst>
      <p:ext uri="{BB962C8B-B14F-4D97-AF65-F5344CB8AC3E}">
        <p14:creationId xmlns:p14="http://schemas.microsoft.com/office/powerpoint/2010/main" val="46632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ne Column Content -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103438"/>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0" name="Title 1"/>
          <p:cNvSpPr>
            <a:spLocks noGrp="1"/>
          </p:cNvSpPr>
          <p:nvPr>
            <p:ph type="title" hasCustomPrompt="1"/>
          </p:nvPr>
        </p:nvSpPr>
        <p:spPr>
          <a:xfrm>
            <a:off x="442913" y="430514"/>
            <a:ext cx="11306175" cy="502920"/>
          </a:xfrm>
        </p:spPr>
        <p:txBody>
          <a:bodyPr/>
          <a:lstStyle>
            <a:lvl1pPr>
              <a:defRPr/>
            </a:lvl1pPr>
          </a:lstStyle>
          <a:p>
            <a:r>
              <a:rPr lang="en-US"/>
              <a:t>[Slide title]</a:t>
            </a:r>
            <a:endParaRPr lang="en-GB"/>
          </a:p>
        </p:txBody>
      </p:sp>
      <p:sp>
        <p:nvSpPr>
          <p:cNvPr id="5" name="Slide Number Placeholder 4">
            <a:extLst>
              <a:ext uri="{FF2B5EF4-FFF2-40B4-BE49-F238E27FC236}">
                <a16:creationId xmlns:a16="http://schemas.microsoft.com/office/drawing/2014/main" id="{C8CAC806-7708-6C42-A901-982FA119C086}"/>
              </a:ext>
            </a:extLst>
          </p:cNvPr>
          <p:cNvSpPr>
            <a:spLocks noGrp="1"/>
          </p:cNvSpPr>
          <p:nvPr>
            <p:ph type="sldNum" sz="quarter" idx="15"/>
          </p:nvPr>
        </p:nvSpPr>
        <p:spPr/>
        <p:txBody>
          <a:bodyPr/>
          <a:lstStyle/>
          <a:p>
            <a:fld id="{7870704B-CE94-48CC-AF30-84932A1262A7}" type="slidenum">
              <a:rPr lang="en-GB" smtClean="0"/>
              <a:pPr/>
              <a:t>‹#›</a:t>
            </a:fld>
            <a:endParaRPr lang="en-GB"/>
          </a:p>
        </p:txBody>
      </p:sp>
      <p:sp>
        <p:nvSpPr>
          <p:cNvPr id="6" name="Subtitle 2">
            <a:extLst>
              <a:ext uri="{FF2B5EF4-FFF2-40B4-BE49-F238E27FC236}">
                <a16:creationId xmlns:a16="http://schemas.microsoft.com/office/drawing/2014/main" id="{1C758DF0-2055-C446-AF59-8BED8AF86DAB}"/>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 name="Date Placeholder 1">
            <a:extLst>
              <a:ext uri="{FF2B5EF4-FFF2-40B4-BE49-F238E27FC236}">
                <a16:creationId xmlns:a16="http://schemas.microsoft.com/office/drawing/2014/main" id="{F75A8AA7-C631-FC48-B78E-A7C28CBFC4D6}"/>
              </a:ext>
            </a:extLst>
          </p:cNvPr>
          <p:cNvSpPr>
            <a:spLocks noGrp="1"/>
          </p:cNvSpPr>
          <p:nvPr>
            <p:ph type="dt" sz="half" idx="17"/>
          </p:nvPr>
        </p:nvSpPr>
        <p:spPr/>
        <p:txBody>
          <a:bodyPr/>
          <a:lstStyle/>
          <a:p>
            <a:endParaRPr lang="en-US"/>
          </a:p>
        </p:txBody>
      </p:sp>
      <p:sp>
        <p:nvSpPr>
          <p:cNvPr id="4" name="Footer Placeholder 3">
            <a:extLst>
              <a:ext uri="{FF2B5EF4-FFF2-40B4-BE49-F238E27FC236}">
                <a16:creationId xmlns:a16="http://schemas.microsoft.com/office/drawing/2014/main" id="{6039EA78-0E25-1E49-9BAA-8BB4D19EDF64}"/>
              </a:ext>
            </a:extLst>
          </p:cNvPr>
          <p:cNvSpPr>
            <a:spLocks noGrp="1"/>
          </p:cNvSpPr>
          <p:nvPr>
            <p:ph type="ftr" sz="quarter" idx="18"/>
          </p:nvPr>
        </p:nvSpPr>
        <p:spPr/>
        <p:txBody>
          <a:bodyPr/>
          <a:lstStyle/>
          <a:p>
            <a:pPr algn="l"/>
            <a:endParaRPr lang="en-US"/>
          </a:p>
        </p:txBody>
      </p:sp>
    </p:spTree>
    <p:extLst>
      <p:ext uri="{BB962C8B-B14F-4D97-AF65-F5344CB8AC3E}">
        <p14:creationId xmlns:p14="http://schemas.microsoft.com/office/powerpoint/2010/main" val="112330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 Subtitl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913" y="2103438"/>
            <a:ext cx="5473700" cy="4068761"/>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4" name="Content Placeholder 3"/>
          <p:cNvSpPr>
            <a:spLocks noGrp="1"/>
          </p:cNvSpPr>
          <p:nvPr>
            <p:ph sz="half" idx="2" hasCustomPrompt="1"/>
          </p:nvPr>
        </p:nvSpPr>
        <p:spPr>
          <a:xfrm>
            <a:off x="6275388" y="2103437"/>
            <a:ext cx="5473699" cy="4068761"/>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1" name="Title 1"/>
          <p:cNvSpPr>
            <a:spLocks noGrp="1"/>
          </p:cNvSpPr>
          <p:nvPr>
            <p:ph type="title" hasCustomPrompt="1"/>
          </p:nvPr>
        </p:nvSpPr>
        <p:spPr>
          <a:xfrm>
            <a:off x="442913" y="430514"/>
            <a:ext cx="11306175" cy="502920"/>
          </a:xfrm>
        </p:spPr>
        <p:txBody>
          <a:bodyPr/>
          <a:lstStyle>
            <a:lvl1pPr>
              <a:defRPr/>
            </a:lvl1pPr>
          </a:lstStyle>
          <a:p>
            <a:r>
              <a:rPr lang="en-US"/>
              <a:t>[Slide title]</a:t>
            </a:r>
            <a:endParaRPr lang="en-GB"/>
          </a:p>
        </p:txBody>
      </p:sp>
      <p:sp>
        <p:nvSpPr>
          <p:cNvPr id="6" name="Slide Number Placeholder 5">
            <a:extLst>
              <a:ext uri="{FF2B5EF4-FFF2-40B4-BE49-F238E27FC236}">
                <a16:creationId xmlns:a16="http://schemas.microsoft.com/office/drawing/2014/main" id="{E7945371-B6F9-F541-89EE-24D897592CA4}"/>
              </a:ext>
            </a:extLst>
          </p:cNvPr>
          <p:cNvSpPr>
            <a:spLocks noGrp="1"/>
          </p:cNvSpPr>
          <p:nvPr>
            <p:ph type="sldNum" sz="quarter" idx="15"/>
          </p:nvPr>
        </p:nvSpPr>
        <p:spPr/>
        <p:txBody>
          <a:bodyPr/>
          <a:lstStyle/>
          <a:p>
            <a:fld id="{7870704B-CE94-48CC-AF30-84932A1262A7}" type="slidenum">
              <a:rPr lang="en-GB" smtClean="0"/>
              <a:pPr/>
              <a:t>‹#›</a:t>
            </a:fld>
            <a:endParaRPr lang="en-GB"/>
          </a:p>
        </p:txBody>
      </p:sp>
      <p:sp>
        <p:nvSpPr>
          <p:cNvPr id="7" name="Subtitle 2">
            <a:extLst>
              <a:ext uri="{FF2B5EF4-FFF2-40B4-BE49-F238E27FC236}">
                <a16:creationId xmlns:a16="http://schemas.microsoft.com/office/drawing/2014/main" id="{32E0820E-E86A-4245-AF6A-000EBF442F6A}"/>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 name="Date Placeholder 1">
            <a:extLst>
              <a:ext uri="{FF2B5EF4-FFF2-40B4-BE49-F238E27FC236}">
                <a16:creationId xmlns:a16="http://schemas.microsoft.com/office/drawing/2014/main" id="{701872E8-5749-484B-9C68-8AF6F238E4A1}"/>
              </a:ext>
            </a:extLst>
          </p:cNvPr>
          <p:cNvSpPr>
            <a:spLocks noGrp="1"/>
          </p:cNvSpPr>
          <p:nvPr>
            <p:ph type="dt" sz="half" idx="17"/>
          </p:nvPr>
        </p:nvSpPr>
        <p:spPr/>
        <p:txBody>
          <a:bodyPr/>
          <a:lstStyle/>
          <a:p>
            <a:endParaRPr lang="en-US"/>
          </a:p>
        </p:txBody>
      </p:sp>
      <p:sp>
        <p:nvSpPr>
          <p:cNvPr id="5" name="Footer Placeholder 4">
            <a:extLst>
              <a:ext uri="{FF2B5EF4-FFF2-40B4-BE49-F238E27FC236}">
                <a16:creationId xmlns:a16="http://schemas.microsoft.com/office/drawing/2014/main" id="{00AD96B6-4E2D-5D4D-9281-01075C08C040}"/>
              </a:ext>
            </a:extLst>
          </p:cNvPr>
          <p:cNvSpPr>
            <a:spLocks noGrp="1"/>
          </p:cNvSpPr>
          <p:nvPr>
            <p:ph type="ftr" sz="quarter" idx="18"/>
          </p:nvPr>
        </p:nvSpPr>
        <p:spPr/>
        <p:txBody>
          <a:bodyPr/>
          <a:lstStyle/>
          <a:p>
            <a:pPr algn="l"/>
            <a:endParaRPr lang="en-US"/>
          </a:p>
        </p:txBody>
      </p:sp>
    </p:spTree>
    <p:extLst>
      <p:ext uri="{BB962C8B-B14F-4D97-AF65-F5344CB8AC3E}">
        <p14:creationId xmlns:p14="http://schemas.microsoft.com/office/powerpoint/2010/main" val="36414266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and Image - Subtitl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6096000" y="0"/>
            <a:ext cx="6096000" cy="685800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3" name="Content Placeholder 2"/>
          <p:cNvSpPr>
            <a:spLocks noGrp="1"/>
          </p:cNvSpPr>
          <p:nvPr>
            <p:ph sz="half" idx="1" hasCustomPrompt="1"/>
          </p:nvPr>
        </p:nvSpPr>
        <p:spPr>
          <a:xfrm>
            <a:off x="442913" y="2103438"/>
            <a:ext cx="5317807"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2" name="Title 1"/>
          <p:cNvSpPr>
            <a:spLocks noGrp="1"/>
          </p:cNvSpPr>
          <p:nvPr>
            <p:ph type="title" hasCustomPrompt="1"/>
          </p:nvPr>
        </p:nvSpPr>
        <p:spPr>
          <a:xfrm>
            <a:off x="442914" y="430514"/>
            <a:ext cx="5317806" cy="502920"/>
          </a:xfrm>
        </p:spPr>
        <p:txBody>
          <a:bodyPr/>
          <a:lstStyle>
            <a:lvl1pPr>
              <a:defRPr/>
            </a:lvl1pPr>
          </a:lstStyle>
          <a:p>
            <a:r>
              <a:rPr lang="en-US"/>
              <a:t>[Slide title]</a:t>
            </a:r>
            <a:endParaRPr lang="en-GB"/>
          </a:p>
        </p:txBody>
      </p:sp>
      <p:sp>
        <p:nvSpPr>
          <p:cNvPr id="5" name="Slide Number Placeholder 4">
            <a:extLst>
              <a:ext uri="{FF2B5EF4-FFF2-40B4-BE49-F238E27FC236}">
                <a16:creationId xmlns:a16="http://schemas.microsoft.com/office/drawing/2014/main" id="{F064736F-99D3-5349-B4BB-3F5BE96B5885}"/>
              </a:ext>
            </a:extLst>
          </p:cNvPr>
          <p:cNvSpPr>
            <a:spLocks noGrp="1"/>
          </p:cNvSpPr>
          <p:nvPr>
            <p:ph type="sldNum" sz="quarter" idx="18"/>
          </p:nvPr>
        </p:nvSpPr>
        <p:spPr bwMode="gray"/>
        <p:txBody>
          <a:bodyPr/>
          <a:lstStyle>
            <a:lvl1pPr>
              <a:defRPr>
                <a:solidFill>
                  <a:schemeClr val="bg1"/>
                </a:solidFill>
              </a:defRPr>
            </a:lvl1pPr>
          </a:lstStyle>
          <a:p>
            <a:fld id="{7870704B-CE94-48CC-AF30-84932A1262A7}" type="slidenum">
              <a:rPr lang="en-GB" smtClean="0"/>
              <a:pPr/>
              <a:t>‹#›</a:t>
            </a:fld>
            <a:endParaRPr lang="en-GB"/>
          </a:p>
        </p:txBody>
      </p:sp>
      <p:sp>
        <p:nvSpPr>
          <p:cNvPr id="7" name="Subtitle 2">
            <a:extLst>
              <a:ext uri="{FF2B5EF4-FFF2-40B4-BE49-F238E27FC236}">
                <a16:creationId xmlns:a16="http://schemas.microsoft.com/office/drawing/2014/main" id="{339845CC-465C-0147-BB19-41367E39D82E}"/>
              </a:ext>
            </a:extLst>
          </p:cNvPr>
          <p:cNvSpPr>
            <a:spLocks noGrp="1"/>
          </p:cNvSpPr>
          <p:nvPr>
            <p:ph type="subTitle" idx="16" hasCustomPrompt="1"/>
          </p:nvPr>
        </p:nvSpPr>
        <p:spPr>
          <a:xfrm>
            <a:off x="442912" y="933433"/>
            <a:ext cx="5317808"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 name="Date Placeholder 1">
            <a:extLst>
              <a:ext uri="{FF2B5EF4-FFF2-40B4-BE49-F238E27FC236}">
                <a16:creationId xmlns:a16="http://schemas.microsoft.com/office/drawing/2014/main" id="{CAF02CD0-5DDD-1F41-AEB4-55BDD643AC82}"/>
              </a:ext>
            </a:extLst>
          </p:cNvPr>
          <p:cNvSpPr>
            <a:spLocks noGrp="1"/>
          </p:cNvSpPr>
          <p:nvPr>
            <p:ph type="dt" sz="half" idx="19"/>
          </p:nvPr>
        </p:nvSpPr>
        <p:spPr/>
        <p:txBody>
          <a:bodyPr/>
          <a:lstStyle>
            <a:lvl1pPr>
              <a:defRPr>
                <a:solidFill>
                  <a:schemeClr val="bg1"/>
                </a:solidFill>
              </a:defRPr>
            </a:lvl1pPr>
          </a:lstStyle>
          <a:p>
            <a:endParaRPr lang="en-US"/>
          </a:p>
        </p:txBody>
      </p:sp>
      <p:sp>
        <p:nvSpPr>
          <p:cNvPr id="4" name="Footer Placeholder 3">
            <a:extLst>
              <a:ext uri="{FF2B5EF4-FFF2-40B4-BE49-F238E27FC236}">
                <a16:creationId xmlns:a16="http://schemas.microsoft.com/office/drawing/2014/main" id="{978E0517-3586-2A46-900E-429A592FD731}"/>
              </a:ext>
            </a:extLst>
          </p:cNvPr>
          <p:cNvSpPr>
            <a:spLocks noGrp="1"/>
          </p:cNvSpPr>
          <p:nvPr>
            <p:ph type="ftr" sz="quarter" idx="20"/>
          </p:nvPr>
        </p:nvSpPr>
        <p:spPr/>
        <p:txBody>
          <a:bodyPr/>
          <a:lstStyle/>
          <a:p>
            <a:pPr algn="l"/>
            <a:endParaRPr lang="en-US"/>
          </a:p>
        </p:txBody>
      </p:sp>
    </p:spTree>
    <p:extLst>
      <p:ext uri="{BB962C8B-B14F-4D97-AF65-F5344CB8AC3E}">
        <p14:creationId xmlns:p14="http://schemas.microsoft.com/office/powerpoint/2010/main" val="15561112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 Content - Subtitl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913" y="2103439"/>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4" name="Content Placeholder 3"/>
          <p:cNvSpPr>
            <a:spLocks noGrp="1"/>
          </p:cNvSpPr>
          <p:nvPr>
            <p:ph sz="half" idx="2" hasCustomPrompt="1"/>
          </p:nvPr>
        </p:nvSpPr>
        <p:spPr>
          <a:xfrm>
            <a:off x="4332288" y="2103439"/>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2" name="Content Placeholder 3"/>
          <p:cNvSpPr>
            <a:spLocks noGrp="1"/>
          </p:cNvSpPr>
          <p:nvPr>
            <p:ph sz="half" idx="13" hasCustomPrompt="1"/>
          </p:nvPr>
        </p:nvSpPr>
        <p:spPr>
          <a:xfrm>
            <a:off x="8220076" y="2103439"/>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5" name="Title 1"/>
          <p:cNvSpPr>
            <a:spLocks noGrp="1"/>
          </p:cNvSpPr>
          <p:nvPr>
            <p:ph type="title" hasCustomPrompt="1"/>
          </p:nvPr>
        </p:nvSpPr>
        <p:spPr>
          <a:xfrm>
            <a:off x="442913" y="430514"/>
            <a:ext cx="11306175" cy="502920"/>
          </a:xfrm>
        </p:spPr>
        <p:txBody>
          <a:bodyPr/>
          <a:lstStyle>
            <a:lvl1pPr>
              <a:defRPr/>
            </a:lvl1pPr>
          </a:lstStyle>
          <a:p>
            <a:r>
              <a:rPr lang="en-US"/>
              <a:t>[Slide title]</a:t>
            </a:r>
            <a:endParaRPr lang="en-GB"/>
          </a:p>
        </p:txBody>
      </p:sp>
      <p:sp>
        <p:nvSpPr>
          <p:cNvPr id="6" name="Slide Number Placeholder 5">
            <a:extLst>
              <a:ext uri="{FF2B5EF4-FFF2-40B4-BE49-F238E27FC236}">
                <a16:creationId xmlns:a16="http://schemas.microsoft.com/office/drawing/2014/main" id="{C8D01178-C346-1B4F-8DFA-F5B5E0660B1A}"/>
              </a:ext>
            </a:extLst>
          </p:cNvPr>
          <p:cNvSpPr>
            <a:spLocks noGrp="1"/>
          </p:cNvSpPr>
          <p:nvPr>
            <p:ph type="sldNum" sz="quarter" idx="18"/>
          </p:nvPr>
        </p:nvSpPr>
        <p:spPr/>
        <p:txBody>
          <a:bodyPr/>
          <a:lstStyle/>
          <a:p>
            <a:fld id="{7870704B-CE94-48CC-AF30-84932A1262A7}" type="slidenum">
              <a:rPr lang="en-GB" smtClean="0"/>
              <a:pPr/>
              <a:t>‹#›</a:t>
            </a:fld>
            <a:endParaRPr lang="en-GB"/>
          </a:p>
        </p:txBody>
      </p:sp>
      <p:sp>
        <p:nvSpPr>
          <p:cNvPr id="8" name="Subtitle 2">
            <a:extLst>
              <a:ext uri="{FF2B5EF4-FFF2-40B4-BE49-F238E27FC236}">
                <a16:creationId xmlns:a16="http://schemas.microsoft.com/office/drawing/2014/main" id="{B56B3548-5EB8-714F-93B3-BD8CE8C6C99A}"/>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 name="Date Placeholder 1">
            <a:extLst>
              <a:ext uri="{FF2B5EF4-FFF2-40B4-BE49-F238E27FC236}">
                <a16:creationId xmlns:a16="http://schemas.microsoft.com/office/drawing/2014/main" id="{CF957D98-A9BD-6147-8C17-F6034346BCFA}"/>
              </a:ext>
            </a:extLst>
          </p:cNvPr>
          <p:cNvSpPr>
            <a:spLocks noGrp="1"/>
          </p:cNvSpPr>
          <p:nvPr>
            <p:ph type="dt" sz="half" idx="19"/>
          </p:nvPr>
        </p:nvSpPr>
        <p:spPr/>
        <p:txBody>
          <a:bodyPr/>
          <a:lstStyle/>
          <a:p>
            <a:endParaRPr lang="en-US"/>
          </a:p>
        </p:txBody>
      </p:sp>
      <p:sp>
        <p:nvSpPr>
          <p:cNvPr id="5" name="Footer Placeholder 4">
            <a:extLst>
              <a:ext uri="{FF2B5EF4-FFF2-40B4-BE49-F238E27FC236}">
                <a16:creationId xmlns:a16="http://schemas.microsoft.com/office/drawing/2014/main" id="{6B079912-E66E-9D45-8060-9249926E269D}"/>
              </a:ext>
            </a:extLst>
          </p:cNvPr>
          <p:cNvSpPr>
            <a:spLocks noGrp="1"/>
          </p:cNvSpPr>
          <p:nvPr>
            <p:ph type="ftr" sz="quarter" idx="20"/>
          </p:nvPr>
        </p:nvSpPr>
        <p:spPr/>
        <p:txBody>
          <a:bodyPr/>
          <a:lstStyle/>
          <a:p>
            <a:pPr algn="l"/>
            <a:endParaRPr lang="en-US"/>
          </a:p>
        </p:txBody>
      </p:sp>
    </p:spTree>
    <p:extLst>
      <p:ext uri="{BB962C8B-B14F-4D97-AF65-F5344CB8AC3E}">
        <p14:creationId xmlns:p14="http://schemas.microsoft.com/office/powerpoint/2010/main" val="5528560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our Content - Subtitl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913"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4" name="Content Placeholder 3"/>
          <p:cNvSpPr>
            <a:spLocks noGrp="1"/>
          </p:cNvSpPr>
          <p:nvPr>
            <p:ph sz="half" idx="2" hasCustomPrompt="1"/>
          </p:nvPr>
        </p:nvSpPr>
        <p:spPr>
          <a:xfrm>
            <a:off x="3360613"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6" name="Content Placeholder 3"/>
          <p:cNvSpPr>
            <a:spLocks noGrp="1"/>
          </p:cNvSpPr>
          <p:nvPr>
            <p:ph sz="half" idx="13" hasCustomPrompt="1"/>
          </p:nvPr>
        </p:nvSpPr>
        <p:spPr>
          <a:xfrm>
            <a:off x="6275388"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7" name="Content Placeholder 3"/>
          <p:cNvSpPr>
            <a:spLocks noGrp="1"/>
          </p:cNvSpPr>
          <p:nvPr>
            <p:ph sz="half" idx="14" hasCustomPrompt="1"/>
          </p:nvPr>
        </p:nvSpPr>
        <p:spPr>
          <a:xfrm>
            <a:off x="9190163" y="2103438"/>
            <a:ext cx="2556000"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10" name="Title 1"/>
          <p:cNvSpPr>
            <a:spLocks noGrp="1"/>
          </p:cNvSpPr>
          <p:nvPr>
            <p:ph type="title" hasCustomPrompt="1"/>
          </p:nvPr>
        </p:nvSpPr>
        <p:spPr>
          <a:xfrm>
            <a:off x="442913" y="430514"/>
            <a:ext cx="11306175" cy="502920"/>
          </a:xfrm>
        </p:spPr>
        <p:txBody>
          <a:bodyPr/>
          <a:lstStyle>
            <a:lvl1pPr>
              <a:defRPr/>
            </a:lvl1pPr>
          </a:lstStyle>
          <a:p>
            <a:r>
              <a:rPr lang="en-US"/>
              <a:t>[Slide title]</a:t>
            </a:r>
            <a:endParaRPr lang="en-GB"/>
          </a:p>
        </p:txBody>
      </p:sp>
      <p:sp>
        <p:nvSpPr>
          <p:cNvPr id="9" name="Slide Number Placeholder 8">
            <a:extLst>
              <a:ext uri="{FF2B5EF4-FFF2-40B4-BE49-F238E27FC236}">
                <a16:creationId xmlns:a16="http://schemas.microsoft.com/office/drawing/2014/main" id="{0FAD9719-920C-B64C-90D2-E337E9E7C112}"/>
              </a:ext>
            </a:extLst>
          </p:cNvPr>
          <p:cNvSpPr>
            <a:spLocks noGrp="1"/>
          </p:cNvSpPr>
          <p:nvPr>
            <p:ph type="sldNum" sz="quarter" idx="19"/>
          </p:nvPr>
        </p:nvSpPr>
        <p:spPr/>
        <p:txBody>
          <a:bodyPr/>
          <a:lstStyle/>
          <a:p>
            <a:fld id="{7870704B-CE94-48CC-AF30-84932A1262A7}" type="slidenum">
              <a:rPr lang="en-GB" smtClean="0"/>
              <a:pPr/>
              <a:t>‹#›</a:t>
            </a:fld>
            <a:endParaRPr lang="en-GB"/>
          </a:p>
        </p:txBody>
      </p:sp>
      <p:sp>
        <p:nvSpPr>
          <p:cNvPr id="11" name="Subtitle 2">
            <a:extLst>
              <a:ext uri="{FF2B5EF4-FFF2-40B4-BE49-F238E27FC236}">
                <a16:creationId xmlns:a16="http://schemas.microsoft.com/office/drawing/2014/main" id="{42F08066-BCE7-3945-BE4E-1DEA43569B7F}"/>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 name="Date Placeholder 1">
            <a:extLst>
              <a:ext uri="{FF2B5EF4-FFF2-40B4-BE49-F238E27FC236}">
                <a16:creationId xmlns:a16="http://schemas.microsoft.com/office/drawing/2014/main" id="{9B41EFB3-11D6-AA4B-8128-47D7D7AFAE91}"/>
              </a:ext>
            </a:extLst>
          </p:cNvPr>
          <p:cNvSpPr>
            <a:spLocks noGrp="1"/>
          </p:cNvSpPr>
          <p:nvPr>
            <p:ph type="dt" sz="half" idx="20"/>
          </p:nvPr>
        </p:nvSpPr>
        <p:spPr/>
        <p:txBody>
          <a:bodyPr/>
          <a:lstStyle/>
          <a:p>
            <a:endParaRPr lang="en-US"/>
          </a:p>
        </p:txBody>
      </p:sp>
      <p:sp>
        <p:nvSpPr>
          <p:cNvPr id="5" name="Footer Placeholder 4">
            <a:extLst>
              <a:ext uri="{FF2B5EF4-FFF2-40B4-BE49-F238E27FC236}">
                <a16:creationId xmlns:a16="http://schemas.microsoft.com/office/drawing/2014/main" id="{2669CF68-145B-AD42-A079-345D6E783D1E}"/>
              </a:ext>
            </a:extLst>
          </p:cNvPr>
          <p:cNvSpPr>
            <a:spLocks noGrp="1"/>
          </p:cNvSpPr>
          <p:nvPr>
            <p:ph type="ftr" sz="quarter" idx="21"/>
          </p:nvPr>
        </p:nvSpPr>
        <p:spPr/>
        <p:txBody>
          <a:bodyPr/>
          <a:lstStyle/>
          <a:p>
            <a:pPr algn="l"/>
            <a:endParaRPr lang="en-US"/>
          </a:p>
        </p:txBody>
      </p:sp>
    </p:spTree>
    <p:extLst>
      <p:ext uri="{BB962C8B-B14F-4D97-AF65-F5344CB8AC3E}">
        <p14:creationId xmlns:p14="http://schemas.microsoft.com/office/powerpoint/2010/main" val="25434793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ive Content - Sub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42913" y="2103438"/>
            <a:ext cx="1972800"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777045" y="2103438"/>
            <a:ext cx="1972800"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3"/>
          <p:cNvSpPr>
            <a:spLocks noGrp="1"/>
          </p:cNvSpPr>
          <p:nvPr>
            <p:ph sz="half" idx="13"/>
          </p:nvPr>
        </p:nvSpPr>
        <p:spPr>
          <a:xfrm>
            <a:off x="5111177" y="2103438"/>
            <a:ext cx="1972800"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3"/>
          <p:cNvSpPr>
            <a:spLocks noGrp="1"/>
          </p:cNvSpPr>
          <p:nvPr>
            <p:ph sz="half" idx="14"/>
          </p:nvPr>
        </p:nvSpPr>
        <p:spPr>
          <a:xfrm>
            <a:off x="7445309" y="2103438"/>
            <a:ext cx="1972800"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3"/>
          <p:cNvSpPr>
            <a:spLocks noGrp="1"/>
          </p:cNvSpPr>
          <p:nvPr>
            <p:ph sz="half" idx="15"/>
          </p:nvPr>
        </p:nvSpPr>
        <p:spPr>
          <a:xfrm>
            <a:off x="9779443" y="2103438"/>
            <a:ext cx="1972800" cy="4068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hasCustomPrompt="1"/>
          </p:nvPr>
        </p:nvSpPr>
        <p:spPr>
          <a:xfrm>
            <a:off x="442913" y="430514"/>
            <a:ext cx="11306175" cy="502920"/>
          </a:xfrm>
        </p:spPr>
        <p:txBody>
          <a:bodyPr/>
          <a:lstStyle>
            <a:lvl1pPr>
              <a:defRPr/>
            </a:lvl1pPr>
          </a:lstStyle>
          <a:p>
            <a:r>
              <a:rPr lang="en-US"/>
              <a:t>[Slide title]</a:t>
            </a:r>
            <a:endParaRPr lang="en-GB"/>
          </a:p>
        </p:txBody>
      </p:sp>
      <p:sp>
        <p:nvSpPr>
          <p:cNvPr id="10" name="Slide Number Placeholder 9">
            <a:extLst>
              <a:ext uri="{FF2B5EF4-FFF2-40B4-BE49-F238E27FC236}">
                <a16:creationId xmlns:a16="http://schemas.microsoft.com/office/drawing/2014/main" id="{4B2DB5C5-A275-6447-991C-726CD70A52A9}"/>
              </a:ext>
            </a:extLst>
          </p:cNvPr>
          <p:cNvSpPr>
            <a:spLocks noGrp="1"/>
          </p:cNvSpPr>
          <p:nvPr>
            <p:ph type="sldNum" sz="quarter" idx="20"/>
          </p:nvPr>
        </p:nvSpPr>
        <p:spPr/>
        <p:txBody>
          <a:bodyPr/>
          <a:lstStyle/>
          <a:p>
            <a:fld id="{7870704B-CE94-48CC-AF30-84932A1262A7}" type="slidenum">
              <a:rPr lang="en-GB" smtClean="0"/>
              <a:pPr/>
              <a:t>‹#›</a:t>
            </a:fld>
            <a:endParaRPr lang="en-GB"/>
          </a:p>
        </p:txBody>
      </p:sp>
      <p:sp>
        <p:nvSpPr>
          <p:cNvPr id="12" name="Subtitle 2">
            <a:extLst>
              <a:ext uri="{FF2B5EF4-FFF2-40B4-BE49-F238E27FC236}">
                <a16:creationId xmlns:a16="http://schemas.microsoft.com/office/drawing/2014/main" id="{BCBFC701-7287-1F4F-B6FA-1BECCBF324C6}"/>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 name="Date Placeholder 1">
            <a:extLst>
              <a:ext uri="{FF2B5EF4-FFF2-40B4-BE49-F238E27FC236}">
                <a16:creationId xmlns:a16="http://schemas.microsoft.com/office/drawing/2014/main" id="{9A06189D-4BB2-3A4B-BC60-C76CE65FA0CC}"/>
              </a:ext>
            </a:extLst>
          </p:cNvPr>
          <p:cNvSpPr>
            <a:spLocks noGrp="1"/>
          </p:cNvSpPr>
          <p:nvPr>
            <p:ph type="dt" sz="half" idx="21"/>
          </p:nvPr>
        </p:nvSpPr>
        <p:spPr/>
        <p:txBody>
          <a:bodyPr/>
          <a:lstStyle/>
          <a:p>
            <a:endParaRPr lang="en-US"/>
          </a:p>
        </p:txBody>
      </p:sp>
      <p:sp>
        <p:nvSpPr>
          <p:cNvPr id="5" name="Footer Placeholder 4">
            <a:extLst>
              <a:ext uri="{FF2B5EF4-FFF2-40B4-BE49-F238E27FC236}">
                <a16:creationId xmlns:a16="http://schemas.microsoft.com/office/drawing/2014/main" id="{E698595F-E08B-3E4B-8E63-3152F1690C5D}"/>
              </a:ext>
            </a:extLst>
          </p:cNvPr>
          <p:cNvSpPr>
            <a:spLocks noGrp="1"/>
          </p:cNvSpPr>
          <p:nvPr>
            <p:ph type="ftr" sz="quarter" idx="22"/>
          </p:nvPr>
        </p:nvSpPr>
        <p:spPr/>
        <p:txBody>
          <a:bodyPr/>
          <a:lstStyle/>
          <a:p>
            <a:pPr algn="l"/>
            <a:endParaRPr lang="en-US"/>
          </a:p>
        </p:txBody>
      </p:sp>
    </p:spTree>
    <p:extLst>
      <p:ext uri="{BB962C8B-B14F-4D97-AF65-F5344CB8AC3E}">
        <p14:creationId xmlns:p14="http://schemas.microsoft.com/office/powerpoint/2010/main" val="31298170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Images - Subtitl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442912" y="2100263"/>
            <a:ext cx="3529013" cy="301752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3" name="Text Placeholder 12"/>
          <p:cNvSpPr>
            <a:spLocks noGrp="1"/>
          </p:cNvSpPr>
          <p:nvPr>
            <p:ph type="body" sz="quarter" idx="14" hasCustomPrompt="1"/>
          </p:nvPr>
        </p:nvSpPr>
        <p:spPr>
          <a:xfrm>
            <a:off x="442913" y="5280025"/>
            <a:ext cx="3529012" cy="892175"/>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p:txBody>
      </p:sp>
      <p:sp>
        <p:nvSpPr>
          <p:cNvPr id="16" name="Picture Placeholder 9"/>
          <p:cNvSpPr>
            <a:spLocks noGrp="1"/>
          </p:cNvSpPr>
          <p:nvPr>
            <p:ph type="pic" sz="quarter" idx="15"/>
          </p:nvPr>
        </p:nvSpPr>
        <p:spPr>
          <a:xfrm>
            <a:off x="4331494" y="2100263"/>
            <a:ext cx="3529013" cy="301752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7" name="Text Placeholder 12"/>
          <p:cNvSpPr>
            <a:spLocks noGrp="1"/>
          </p:cNvSpPr>
          <p:nvPr>
            <p:ph type="body" sz="quarter" idx="16" hasCustomPrompt="1"/>
          </p:nvPr>
        </p:nvSpPr>
        <p:spPr>
          <a:xfrm>
            <a:off x="4331495" y="5280025"/>
            <a:ext cx="3529012" cy="892175"/>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p:txBody>
      </p:sp>
      <p:sp>
        <p:nvSpPr>
          <p:cNvPr id="18" name="Picture Placeholder 9"/>
          <p:cNvSpPr>
            <a:spLocks noGrp="1"/>
          </p:cNvSpPr>
          <p:nvPr>
            <p:ph type="pic" sz="quarter" idx="17"/>
          </p:nvPr>
        </p:nvSpPr>
        <p:spPr>
          <a:xfrm>
            <a:off x="8220075" y="2100263"/>
            <a:ext cx="3529013" cy="301752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9" name="Text Placeholder 12"/>
          <p:cNvSpPr>
            <a:spLocks noGrp="1"/>
          </p:cNvSpPr>
          <p:nvPr>
            <p:ph type="body" sz="quarter" idx="18" hasCustomPrompt="1"/>
          </p:nvPr>
        </p:nvSpPr>
        <p:spPr>
          <a:xfrm>
            <a:off x="8220076" y="5280025"/>
            <a:ext cx="3529012" cy="892175"/>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p:txBody>
      </p:sp>
      <p:sp>
        <p:nvSpPr>
          <p:cNvPr id="14" name="Title 1"/>
          <p:cNvSpPr>
            <a:spLocks noGrp="1"/>
          </p:cNvSpPr>
          <p:nvPr>
            <p:ph type="title" hasCustomPrompt="1"/>
          </p:nvPr>
        </p:nvSpPr>
        <p:spPr>
          <a:xfrm>
            <a:off x="442913" y="430514"/>
            <a:ext cx="11306175" cy="502920"/>
          </a:xfrm>
        </p:spPr>
        <p:txBody>
          <a:bodyPr/>
          <a:lstStyle>
            <a:lvl1pPr>
              <a:defRPr/>
            </a:lvl1pPr>
          </a:lstStyle>
          <a:p>
            <a:r>
              <a:rPr lang="en-US"/>
              <a:t>[Slide title]</a:t>
            </a:r>
            <a:endParaRPr lang="en-GB"/>
          </a:p>
        </p:txBody>
      </p:sp>
      <p:sp>
        <p:nvSpPr>
          <p:cNvPr id="4" name="Slide Number Placeholder 3">
            <a:extLst>
              <a:ext uri="{FF2B5EF4-FFF2-40B4-BE49-F238E27FC236}">
                <a16:creationId xmlns:a16="http://schemas.microsoft.com/office/drawing/2014/main" id="{ECB03D1A-AA63-224E-A7F2-44C5BFC3BB18}"/>
              </a:ext>
            </a:extLst>
          </p:cNvPr>
          <p:cNvSpPr>
            <a:spLocks noGrp="1"/>
          </p:cNvSpPr>
          <p:nvPr>
            <p:ph type="sldNum" sz="quarter" idx="23"/>
          </p:nvPr>
        </p:nvSpPr>
        <p:spPr/>
        <p:txBody>
          <a:bodyPr/>
          <a:lstStyle/>
          <a:p>
            <a:fld id="{7870704B-CE94-48CC-AF30-84932A1262A7}" type="slidenum">
              <a:rPr lang="en-GB" smtClean="0"/>
              <a:pPr/>
              <a:t>‹#›</a:t>
            </a:fld>
            <a:endParaRPr lang="en-GB"/>
          </a:p>
        </p:txBody>
      </p:sp>
      <p:sp>
        <p:nvSpPr>
          <p:cNvPr id="11" name="Subtitle 2">
            <a:extLst>
              <a:ext uri="{FF2B5EF4-FFF2-40B4-BE49-F238E27FC236}">
                <a16:creationId xmlns:a16="http://schemas.microsoft.com/office/drawing/2014/main" id="{5CE153FD-285A-D647-ADE4-833E86A9CF52}"/>
              </a:ext>
            </a:extLst>
          </p:cNvPr>
          <p:cNvSpPr>
            <a:spLocks noGrp="1"/>
          </p:cNvSpPr>
          <p:nvPr>
            <p:ph type="subTitle" idx="24"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 name="Date Placeholder 1">
            <a:extLst>
              <a:ext uri="{FF2B5EF4-FFF2-40B4-BE49-F238E27FC236}">
                <a16:creationId xmlns:a16="http://schemas.microsoft.com/office/drawing/2014/main" id="{689EEA72-3A8E-454B-8611-EF7B92A8D01E}"/>
              </a:ext>
            </a:extLst>
          </p:cNvPr>
          <p:cNvSpPr>
            <a:spLocks noGrp="1"/>
          </p:cNvSpPr>
          <p:nvPr>
            <p:ph type="dt" sz="half" idx="25"/>
          </p:nvPr>
        </p:nvSpPr>
        <p:spPr/>
        <p:txBody>
          <a:bodyPr/>
          <a:lstStyle/>
          <a:p>
            <a:endParaRPr lang="en-US"/>
          </a:p>
        </p:txBody>
      </p:sp>
      <p:sp>
        <p:nvSpPr>
          <p:cNvPr id="3" name="Footer Placeholder 2">
            <a:extLst>
              <a:ext uri="{FF2B5EF4-FFF2-40B4-BE49-F238E27FC236}">
                <a16:creationId xmlns:a16="http://schemas.microsoft.com/office/drawing/2014/main" id="{4FA46C5C-0050-F948-8DC9-450AE0734966}"/>
              </a:ext>
            </a:extLst>
          </p:cNvPr>
          <p:cNvSpPr>
            <a:spLocks noGrp="1"/>
          </p:cNvSpPr>
          <p:nvPr>
            <p:ph type="ftr" sz="quarter" idx="26"/>
          </p:nvPr>
        </p:nvSpPr>
        <p:spPr/>
        <p:txBody>
          <a:bodyPr/>
          <a:lstStyle/>
          <a:p>
            <a:pPr algn="l"/>
            <a:endParaRPr lang="en-US"/>
          </a:p>
        </p:txBody>
      </p:sp>
    </p:spTree>
    <p:extLst>
      <p:ext uri="{BB962C8B-B14F-4D97-AF65-F5344CB8AC3E}">
        <p14:creationId xmlns:p14="http://schemas.microsoft.com/office/powerpoint/2010/main" val="1127466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96212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our Text Boxes for Icons - Subtitle">
    <p:spTree>
      <p:nvGrpSpPr>
        <p:cNvPr id="1" name=""/>
        <p:cNvGrpSpPr/>
        <p:nvPr/>
      </p:nvGrpSpPr>
      <p:grpSpPr>
        <a:xfrm>
          <a:off x="0" y="0"/>
          <a:ext cx="0" cy="0"/>
          <a:chOff x="0" y="0"/>
          <a:chExt cx="0" cy="0"/>
        </a:xfrm>
      </p:grpSpPr>
      <p:sp>
        <p:nvSpPr>
          <p:cNvPr id="13" name="Text Placeholder 12"/>
          <p:cNvSpPr>
            <a:spLocks noGrp="1"/>
          </p:cNvSpPr>
          <p:nvPr>
            <p:ph type="body" sz="quarter" idx="14" hasCustomPrompt="1"/>
          </p:nvPr>
        </p:nvSpPr>
        <p:spPr>
          <a:xfrm>
            <a:off x="442913"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7" name="Text Placeholder 12"/>
          <p:cNvSpPr>
            <a:spLocks noGrp="1"/>
          </p:cNvSpPr>
          <p:nvPr>
            <p:ph type="body" sz="quarter" idx="16" hasCustomPrompt="1"/>
          </p:nvPr>
        </p:nvSpPr>
        <p:spPr>
          <a:xfrm>
            <a:off x="3358198"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9" name="Text Placeholder 12"/>
          <p:cNvSpPr>
            <a:spLocks noGrp="1"/>
          </p:cNvSpPr>
          <p:nvPr>
            <p:ph type="body" sz="quarter" idx="18" hasCustomPrompt="1"/>
          </p:nvPr>
        </p:nvSpPr>
        <p:spPr>
          <a:xfrm>
            <a:off x="6273483"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5" name="Text Placeholder 12"/>
          <p:cNvSpPr>
            <a:spLocks noGrp="1"/>
          </p:cNvSpPr>
          <p:nvPr>
            <p:ph type="body" sz="quarter" idx="20" hasCustomPrompt="1"/>
          </p:nvPr>
        </p:nvSpPr>
        <p:spPr>
          <a:xfrm>
            <a:off x="9188767" y="3429000"/>
            <a:ext cx="2560320" cy="2743200"/>
          </a:xfrm>
        </p:spPr>
        <p:txBody>
          <a:bodyPr/>
          <a:lstStyle>
            <a:lvl1pPr>
              <a:spcBef>
                <a:spcPts val="0"/>
              </a:spcBef>
              <a:spcAft>
                <a:spcPts val="300"/>
              </a:spcAft>
              <a:defRPr sz="1200" b="1"/>
            </a:lvl1pPr>
            <a:lvl2pPr>
              <a:spcAft>
                <a:spcPts val="300"/>
              </a:spcAft>
              <a:defRPr/>
            </a:lvl2pPr>
            <a:lvl3pPr>
              <a:spcAft>
                <a:spcPts val="300"/>
              </a:spcAft>
              <a:defRPr/>
            </a:lvl3pPr>
            <a:lvl4pPr>
              <a:spcAft>
                <a:spcPts val="300"/>
              </a:spcAft>
              <a:defRPr/>
            </a:lvl4pPr>
            <a:lvl5pPr>
              <a:spcAft>
                <a:spcPts val="300"/>
              </a:spcAft>
              <a:defRPr/>
            </a:lvl5pPr>
            <a:lvl6pPr>
              <a:spcAft>
                <a:spcPts val="300"/>
              </a:spcAft>
              <a:defRPr/>
            </a:lvl6pPr>
            <a:lvl7pPr>
              <a:spcAft>
                <a:spcPts val="300"/>
              </a:spcAft>
              <a:defRPr/>
            </a:lvl7pPr>
            <a:lvl8pPr>
              <a:spcAft>
                <a:spcPts val="300"/>
              </a:spcAft>
              <a:defRPr/>
            </a:lvl8pPr>
            <a:lvl9pPr>
              <a:spcAft>
                <a:spcPts val="30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4" name="Title 1"/>
          <p:cNvSpPr>
            <a:spLocks noGrp="1"/>
          </p:cNvSpPr>
          <p:nvPr>
            <p:ph type="title" hasCustomPrompt="1"/>
          </p:nvPr>
        </p:nvSpPr>
        <p:spPr>
          <a:xfrm>
            <a:off x="442913" y="430514"/>
            <a:ext cx="11306175" cy="502920"/>
          </a:xfrm>
        </p:spPr>
        <p:txBody>
          <a:bodyPr/>
          <a:lstStyle>
            <a:lvl1pPr>
              <a:defRPr/>
            </a:lvl1pPr>
          </a:lstStyle>
          <a:p>
            <a:r>
              <a:rPr lang="en-US"/>
              <a:t>[Slide title]</a:t>
            </a:r>
            <a:endParaRPr lang="en-GB"/>
          </a:p>
        </p:txBody>
      </p:sp>
      <p:sp>
        <p:nvSpPr>
          <p:cNvPr id="4" name="Slide Number Placeholder 3">
            <a:extLst>
              <a:ext uri="{FF2B5EF4-FFF2-40B4-BE49-F238E27FC236}">
                <a16:creationId xmlns:a16="http://schemas.microsoft.com/office/drawing/2014/main" id="{B53B37F2-903B-D544-93F5-C52542E06C38}"/>
              </a:ext>
            </a:extLst>
          </p:cNvPr>
          <p:cNvSpPr>
            <a:spLocks noGrp="1"/>
          </p:cNvSpPr>
          <p:nvPr>
            <p:ph type="sldNum" sz="quarter" idx="22"/>
          </p:nvPr>
        </p:nvSpPr>
        <p:spPr/>
        <p:txBody>
          <a:bodyPr/>
          <a:lstStyle/>
          <a:p>
            <a:fld id="{7870704B-CE94-48CC-AF30-84932A1262A7}" type="slidenum">
              <a:rPr lang="en-GB" smtClean="0"/>
              <a:pPr/>
              <a:t>‹#›</a:t>
            </a:fld>
            <a:endParaRPr lang="en-GB"/>
          </a:p>
        </p:txBody>
      </p:sp>
      <p:sp>
        <p:nvSpPr>
          <p:cNvPr id="9" name="Subtitle 2">
            <a:extLst>
              <a:ext uri="{FF2B5EF4-FFF2-40B4-BE49-F238E27FC236}">
                <a16:creationId xmlns:a16="http://schemas.microsoft.com/office/drawing/2014/main" id="{DA3591F7-EFF5-C649-BCF8-906639EFF4C9}"/>
              </a:ext>
            </a:extLst>
          </p:cNvPr>
          <p:cNvSpPr>
            <a:spLocks noGrp="1"/>
          </p:cNvSpPr>
          <p:nvPr>
            <p:ph type="subTitle" idx="23"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 name="Date Placeholder 1">
            <a:extLst>
              <a:ext uri="{FF2B5EF4-FFF2-40B4-BE49-F238E27FC236}">
                <a16:creationId xmlns:a16="http://schemas.microsoft.com/office/drawing/2014/main" id="{0460D960-D902-2048-954B-F454F3A9AB3B}"/>
              </a:ext>
            </a:extLst>
          </p:cNvPr>
          <p:cNvSpPr>
            <a:spLocks noGrp="1"/>
          </p:cNvSpPr>
          <p:nvPr>
            <p:ph type="dt" sz="half" idx="24"/>
          </p:nvPr>
        </p:nvSpPr>
        <p:spPr/>
        <p:txBody>
          <a:bodyPr/>
          <a:lstStyle/>
          <a:p>
            <a:endParaRPr lang="en-US"/>
          </a:p>
        </p:txBody>
      </p:sp>
      <p:sp>
        <p:nvSpPr>
          <p:cNvPr id="3" name="Footer Placeholder 2">
            <a:extLst>
              <a:ext uri="{FF2B5EF4-FFF2-40B4-BE49-F238E27FC236}">
                <a16:creationId xmlns:a16="http://schemas.microsoft.com/office/drawing/2014/main" id="{07FAA743-55F3-AE49-BD56-1FC09BDF7C6A}"/>
              </a:ext>
            </a:extLst>
          </p:cNvPr>
          <p:cNvSpPr>
            <a:spLocks noGrp="1"/>
          </p:cNvSpPr>
          <p:nvPr>
            <p:ph type="ftr" sz="quarter" idx="25"/>
          </p:nvPr>
        </p:nvSpPr>
        <p:spPr/>
        <p:txBody>
          <a:bodyPr/>
          <a:lstStyle/>
          <a:p>
            <a:pPr algn="l"/>
            <a:endParaRPr lang="en-US"/>
          </a:p>
        </p:txBody>
      </p:sp>
    </p:spTree>
    <p:extLst>
      <p:ext uri="{BB962C8B-B14F-4D97-AF65-F5344CB8AC3E}">
        <p14:creationId xmlns:p14="http://schemas.microsoft.com/office/powerpoint/2010/main" val="7269704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our Team Images - Subtitle">
    <p:spTree>
      <p:nvGrpSpPr>
        <p:cNvPr id="1" name=""/>
        <p:cNvGrpSpPr/>
        <p:nvPr/>
      </p:nvGrpSpPr>
      <p:grpSpPr>
        <a:xfrm>
          <a:off x="0" y="0"/>
          <a:ext cx="0" cy="0"/>
          <a:chOff x="0" y="0"/>
          <a:chExt cx="0" cy="0"/>
        </a:xfrm>
      </p:grpSpPr>
      <p:sp>
        <p:nvSpPr>
          <p:cNvPr id="10" name="Picture Placeholder 9"/>
          <p:cNvSpPr>
            <a:spLocks noGrp="1" noChangeAspect="1"/>
          </p:cNvSpPr>
          <p:nvPr>
            <p:ph type="pic" sz="quarter" idx="13"/>
          </p:nvPr>
        </p:nvSpPr>
        <p:spPr>
          <a:xfrm>
            <a:off x="442912" y="2103438"/>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3" name="Text Placeholder 12"/>
          <p:cNvSpPr>
            <a:spLocks noGrp="1"/>
          </p:cNvSpPr>
          <p:nvPr>
            <p:ph type="body" sz="quarter" idx="14" hasCustomPrompt="1"/>
          </p:nvPr>
        </p:nvSpPr>
        <p:spPr>
          <a:xfrm>
            <a:off x="442912" y="3657600"/>
            <a:ext cx="2560320" cy="2514600"/>
          </a:xfrm>
        </p:spPr>
        <p:txBody>
          <a:bodyPr/>
          <a:lstStyle>
            <a:lvl1pPr>
              <a:spcBef>
                <a:spcPts val="0"/>
              </a:spcBef>
              <a:spcAft>
                <a:spcPts val="300"/>
              </a:spcAft>
              <a:defRPr sz="1600" b="1"/>
            </a:lvl1pPr>
            <a:lvl2pPr>
              <a:spcAft>
                <a:spcPts val="300"/>
              </a:spcAft>
              <a:defRPr sz="1600"/>
            </a:lvl2pPr>
            <a:lvl3pPr>
              <a:spcAft>
                <a:spcPts val="300"/>
              </a:spcAft>
              <a:defRPr sz="1600"/>
            </a:lvl3pPr>
            <a:lvl4pPr>
              <a:spcAft>
                <a:spcPts val="300"/>
              </a:spcAft>
              <a:defRPr sz="1600"/>
            </a:lvl4pPr>
            <a:lvl5pPr>
              <a:spcAft>
                <a:spcPts val="300"/>
              </a:spcAft>
              <a:defRPr sz="1600"/>
            </a:lvl5pPr>
            <a:lvl6pPr>
              <a:spcAft>
                <a:spcPts val="300"/>
              </a:spcAft>
              <a:defRPr sz="1600"/>
            </a:lvl6pPr>
            <a:lvl7pPr>
              <a:spcAft>
                <a:spcPts val="300"/>
              </a:spcAft>
              <a:defRPr sz="1600"/>
            </a:lvl7pPr>
            <a:lvl8pPr>
              <a:spcAft>
                <a:spcPts val="300"/>
              </a:spcAft>
              <a:defRPr sz="1600"/>
            </a:lvl8pPr>
            <a:lvl9pPr>
              <a:spcAft>
                <a:spcPts val="300"/>
              </a:spcAf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6" name="Picture Placeholder 9"/>
          <p:cNvSpPr>
            <a:spLocks noGrp="1" noChangeAspect="1"/>
          </p:cNvSpPr>
          <p:nvPr>
            <p:ph type="pic" sz="quarter" idx="15"/>
          </p:nvPr>
        </p:nvSpPr>
        <p:spPr>
          <a:xfrm>
            <a:off x="3358197" y="2103438"/>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7" name="Text Placeholder 12"/>
          <p:cNvSpPr>
            <a:spLocks noGrp="1"/>
          </p:cNvSpPr>
          <p:nvPr>
            <p:ph type="body" sz="quarter" idx="16" hasCustomPrompt="1"/>
          </p:nvPr>
        </p:nvSpPr>
        <p:spPr>
          <a:xfrm>
            <a:off x="3358197" y="3657600"/>
            <a:ext cx="2560320" cy="2514600"/>
          </a:xfrm>
        </p:spPr>
        <p:txBody>
          <a:bodyPr/>
          <a:lstStyle>
            <a:lvl1pPr>
              <a:spcBef>
                <a:spcPts val="0"/>
              </a:spcBef>
              <a:spcAft>
                <a:spcPts val="300"/>
              </a:spcAft>
              <a:defRPr sz="1600" b="1"/>
            </a:lvl1pPr>
            <a:lvl2pPr>
              <a:spcAft>
                <a:spcPts val="300"/>
              </a:spcAft>
              <a:defRPr sz="1600"/>
            </a:lvl2pPr>
            <a:lvl3pPr>
              <a:spcAft>
                <a:spcPts val="300"/>
              </a:spcAft>
              <a:defRPr sz="1600"/>
            </a:lvl3pPr>
            <a:lvl4pPr>
              <a:spcAft>
                <a:spcPts val="300"/>
              </a:spcAft>
              <a:defRPr sz="1600"/>
            </a:lvl4pPr>
            <a:lvl5pPr>
              <a:spcAft>
                <a:spcPts val="300"/>
              </a:spcAft>
              <a:defRPr sz="1600"/>
            </a:lvl5pPr>
            <a:lvl6pPr>
              <a:spcAft>
                <a:spcPts val="300"/>
              </a:spcAft>
              <a:defRPr sz="1600"/>
            </a:lvl6pPr>
            <a:lvl7pPr>
              <a:spcAft>
                <a:spcPts val="300"/>
              </a:spcAft>
              <a:defRPr sz="1600"/>
            </a:lvl7pPr>
            <a:lvl8pPr>
              <a:spcAft>
                <a:spcPts val="300"/>
              </a:spcAft>
              <a:defRPr sz="1600"/>
            </a:lvl8pPr>
            <a:lvl9pPr>
              <a:spcAft>
                <a:spcPts val="300"/>
              </a:spcAf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8" name="Picture Placeholder 9"/>
          <p:cNvSpPr>
            <a:spLocks noGrp="1" noChangeAspect="1"/>
          </p:cNvSpPr>
          <p:nvPr>
            <p:ph type="pic" sz="quarter" idx="17"/>
          </p:nvPr>
        </p:nvSpPr>
        <p:spPr>
          <a:xfrm>
            <a:off x="6273482" y="2103438"/>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9" name="Text Placeholder 12"/>
          <p:cNvSpPr>
            <a:spLocks noGrp="1"/>
          </p:cNvSpPr>
          <p:nvPr>
            <p:ph type="body" sz="quarter" idx="18" hasCustomPrompt="1"/>
          </p:nvPr>
        </p:nvSpPr>
        <p:spPr>
          <a:xfrm>
            <a:off x="6273482" y="3657600"/>
            <a:ext cx="2560320" cy="2514600"/>
          </a:xfrm>
        </p:spPr>
        <p:txBody>
          <a:bodyPr/>
          <a:lstStyle>
            <a:lvl1pPr>
              <a:spcBef>
                <a:spcPts val="0"/>
              </a:spcBef>
              <a:spcAft>
                <a:spcPts val="300"/>
              </a:spcAft>
              <a:defRPr sz="1600" b="1"/>
            </a:lvl1pPr>
            <a:lvl2pPr>
              <a:spcAft>
                <a:spcPts val="300"/>
              </a:spcAft>
              <a:defRPr sz="1600"/>
            </a:lvl2pPr>
            <a:lvl3pPr>
              <a:spcAft>
                <a:spcPts val="300"/>
              </a:spcAft>
              <a:defRPr sz="1600"/>
            </a:lvl3pPr>
            <a:lvl4pPr>
              <a:spcAft>
                <a:spcPts val="300"/>
              </a:spcAft>
              <a:defRPr sz="1600"/>
            </a:lvl4pPr>
            <a:lvl5pPr>
              <a:spcAft>
                <a:spcPts val="300"/>
              </a:spcAft>
              <a:defRPr sz="1600"/>
            </a:lvl5pPr>
            <a:lvl6pPr>
              <a:spcAft>
                <a:spcPts val="300"/>
              </a:spcAft>
              <a:defRPr sz="1600"/>
            </a:lvl6pPr>
            <a:lvl7pPr>
              <a:spcAft>
                <a:spcPts val="300"/>
              </a:spcAft>
              <a:defRPr sz="1600"/>
            </a:lvl7pPr>
            <a:lvl8pPr>
              <a:spcAft>
                <a:spcPts val="300"/>
              </a:spcAft>
              <a:defRPr sz="1600"/>
            </a:lvl8pPr>
            <a:lvl9pPr>
              <a:spcAft>
                <a:spcPts val="300"/>
              </a:spcAf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4" name="Picture Placeholder 9"/>
          <p:cNvSpPr>
            <a:spLocks noGrp="1" noChangeAspect="1"/>
          </p:cNvSpPr>
          <p:nvPr>
            <p:ph type="pic" sz="quarter" idx="19"/>
          </p:nvPr>
        </p:nvSpPr>
        <p:spPr>
          <a:xfrm>
            <a:off x="9188767" y="2103438"/>
            <a:ext cx="1325880" cy="1325880"/>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15" name="Text Placeholder 12"/>
          <p:cNvSpPr>
            <a:spLocks noGrp="1"/>
          </p:cNvSpPr>
          <p:nvPr>
            <p:ph type="body" sz="quarter" idx="20" hasCustomPrompt="1"/>
          </p:nvPr>
        </p:nvSpPr>
        <p:spPr>
          <a:xfrm>
            <a:off x="9188767" y="3657600"/>
            <a:ext cx="2560320" cy="2514600"/>
          </a:xfrm>
        </p:spPr>
        <p:txBody>
          <a:bodyPr/>
          <a:lstStyle>
            <a:lvl1pPr>
              <a:spcBef>
                <a:spcPts val="0"/>
              </a:spcBef>
              <a:spcAft>
                <a:spcPts val="300"/>
              </a:spcAft>
              <a:defRPr sz="1600" b="1"/>
            </a:lvl1pPr>
            <a:lvl2pPr>
              <a:spcAft>
                <a:spcPts val="300"/>
              </a:spcAft>
              <a:defRPr sz="1600"/>
            </a:lvl2pPr>
            <a:lvl3pPr>
              <a:spcAft>
                <a:spcPts val="300"/>
              </a:spcAft>
              <a:defRPr sz="1600"/>
            </a:lvl3pPr>
            <a:lvl4pPr>
              <a:spcAft>
                <a:spcPts val="300"/>
              </a:spcAft>
              <a:defRPr sz="1600"/>
            </a:lvl4pPr>
            <a:lvl5pPr>
              <a:spcAft>
                <a:spcPts val="300"/>
              </a:spcAft>
              <a:defRPr sz="1600"/>
            </a:lvl5pPr>
            <a:lvl6pPr>
              <a:spcAft>
                <a:spcPts val="300"/>
              </a:spcAft>
              <a:defRPr sz="1600"/>
            </a:lvl6pPr>
            <a:lvl7pPr>
              <a:spcAft>
                <a:spcPts val="300"/>
              </a:spcAft>
              <a:defRPr sz="1600"/>
            </a:lvl7pPr>
            <a:lvl8pPr>
              <a:spcAft>
                <a:spcPts val="300"/>
              </a:spcAft>
              <a:defRPr sz="1600"/>
            </a:lvl8pPr>
            <a:lvl9pPr>
              <a:spcAft>
                <a:spcPts val="300"/>
              </a:spcAf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21" name="Title 1"/>
          <p:cNvSpPr>
            <a:spLocks noGrp="1"/>
          </p:cNvSpPr>
          <p:nvPr>
            <p:ph type="title" hasCustomPrompt="1"/>
          </p:nvPr>
        </p:nvSpPr>
        <p:spPr>
          <a:xfrm>
            <a:off x="442913" y="430514"/>
            <a:ext cx="11306175" cy="502920"/>
          </a:xfrm>
        </p:spPr>
        <p:txBody>
          <a:bodyPr/>
          <a:lstStyle>
            <a:lvl1pPr>
              <a:defRPr/>
            </a:lvl1pPr>
          </a:lstStyle>
          <a:p>
            <a:r>
              <a:rPr lang="en-US"/>
              <a:t>[Slide title]</a:t>
            </a:r>
            <a:endParaRPr lang="en-GB"/>
          </a:p>
        </p:txBody>
      </p:sp>
      <p:sp>
        <p:nvSpPr>
          <p:cNvPr id="4" name="Slide Number Placeholder 3">
            <a:extLst>
              <a:ext uri="{FF2B5EF4-FFF2-40B4-BE49-F238E27FC236}">
                <a16:creationId xmlns:a16="http://schemas.microsoft.com/office/drawing/2014/main" id="{FE0022E1-5A19-8748-8180-279AACB6BB63}"/>
              </a:ext>
            </a:extLst>
          </p:cNvPr>
          <p:cNvSpPr>
            <a:spLocks noGrp="1"/>
          </p:cNvSpPr>
          <p:nvPr>
            <p:ph type="sldNum" sz="quarter" idx="25"/>
          </p:nvPr>
        </p:nvSpPr>
        <p:spPr/>
        <p:txBody>
          <a:bodyPr/>
          <a:lstStyle/>
          <a:p>
            <a:fld id="{7870704B-CE94-48CC-AF30-84932A1262A7}" type="slidenum">
              <a:rPr lang="en-GB" smtClean="0"/>
              <a:pPr/>
              <a:t>‹#›</a:t>
            </a:fld>
            <a:endParaRPr lang="en-GB"/>
          </a:p>
        </p:txBody>
      </p:sp>
      <p:sp>
        <p:nvSpPr>
          <p:cNvPr id="20" name="Subtitle 2">
            <a:extLst>
              <a:ext uri="{FF2B5EF4-FFF2-40B4-BE49-F238E27FC236}">
                <a16:creationId xmlns:a16="http://schemas.microsoft.com/office/drawing/2014/main" id="{5194D818-D8E8-5342-BDE8-319BC1FCE4A9}"/>
              </a:ext>
            </a:extLst>
          </p:cNvPr>
          <p:cNvSpPr>
            <a:spLocks noGrp="1"/>
          </p:cNvSpPr>
          <p:nvPr>
            <p:ph type="subTitle" idx="2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 name="Date Placeholder 1">
            <a:extLst>
              <a:ext uri="{FF2B5EF4-FFF2-40B4-BE49-F238E27FC236}">
                <a16:creationId xmlns:a16="http://schemas.microsoft.com/office/drawing/2014/main" id="{0CB65038-8636-4945-8B6F-709A62BEACF1}"/>
              </a:ext>
            </a:extLst>
          </p:cNvPr>
          <p:cNvSpPr>
            <a:spLocks noGrp="1"/>
          </p:cNvSpPr>
          <p:nvPr>
            <p:ph type="dt" sz="half" idx="27"/>
          </p:nvPr>
        </p:nvSpPr>
        <p:spPr/>
        <p:txBody>
          <a:bodyPr/>
          <a:lstStyle/>
          <a:p>
            <a:endParaRPr lang="en-US"/>
          </a:p>
        </p:txBody>
      </p:sp>
      <p:sp>
        <p:nvSpPr>
          <p:cNvPr id="3" name="Footer Placeholder 2">
            <a:extLst>
              <a:ext uri="{FF2B5EF4-FFF2-40B4-BE49-F238E27FC236}">
                <a16:creationId xmlns:a16="http://schemas.microsoft.com/office/drawing/2014/main" id="{C9625D97-D89C-574F-8C1D-AA1E4D4B3FAB}"/>
              </a:ext>
            </a:extLst>
          </p:cNvPr>
          <p:cNvSpPr>
            <a:spLocks noGrp="1"/>
          </p:cNvSpPr>
          <p:nvPr>
            <p:ph type="ftr" sz="quarter" idx="28"/>
          </p:nvPr>
        </p:nvSpPr>
        <p:spPr/>
        <p:txBody>
          <a:bodyPr/>
          <a:lstStyle/>
          <a:p>
            <a:pPr algn="l"/>
            <a:endParaRPr lang="en-US"/>
          </a:p>
        </p:txBody>
      </p:sp>
    </p:spTree>
    <p:extLst>
      <p:ext uri="{BB962C8B-B14F-4D97-AF65-F5344CB8AC3E}">
        <p14:creationId xmlns:p14="http://schemas.microsoft.com/office/powerpoint/2010/main" val="15121429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ne Column Chart -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103438"/>
            <a:ext cx="3529012" cy="406876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9" name="Chart Placeholder 8"/>
          <p:cNvSpPr>
            <a:spLocks noGrp="1"/>
          </p:cNvSpPr>
          <p:nvPr>
            <p:ph type="chart" sz="quarter" idx="13"/>
          </p:nvPr>
        </p:nvSpPr>
        <p:spPr>
          <a:xfrm>
            <a:off x="5600701" y="1428750"/>
            <a:ext cx="6148387" cy="4743450"/>
          </a:xfrm>
        </p:spPr>
        <p:txBody>
          <a:bodyPr anchor="ctr" anchorCtr="0"/>
          <a:lstStyle>
            <a:lvl1pPr algn="ctr">
              <a:defRPr sz="1200" b="0">
                <a:solidFill>
                  <a:schemeClr val="tx1"/>
                </a:solidFill>
              </a:defRPr>
            </a:lvl1pPr>
          </a:lstStyle>
          <a:p>
            <a:r>
              <a:rPr lang="en-US"/>
              <a:t>Click icon to add chart</a:t>
            </a:r>
            <a:endParaRPr lang="en-GB"/>
          </a:p>
        </p:txBody>
      </p:sp>
      <p:sp>
        <p:nvSpPr>
          <p:cNvPr id="12" name="Title 1"/>
          <p:cNvSpPr>
            <a:spLocks noGrp="1"/>
          </p:cNvSpPr>
          <p:nvPr>
            <p:ph type="title" hasCustomPrompt="1"/>
          </p:nvPr>
        </p:nvSpPr>
        <p:spPr>
          <a:xfrm>
            <a:off x="442913" y="430514"/>
            <a:ext cx="11306175" cy="502920"/>
          </a:xfrm>
        </p:spPr>
        <p:txBody>
          <a:bodyPr/>
          <a:lstStyle>
            <a:lvl1pPr>
              <a:defRPr/>
            </a:lvl1pPr>
          </a:lstStyle>
          <a:p>
            <a:r>
              <a:rPr lang="en-US"/>
              <a:t>[Slide title]</a:t>
            </a:r>
            <a:endParaRPr lang="en-GB"/>
          </a:p>
        </p:txBody>
      </p:sp>
      <p:sp>
        <p:nvSpPr>
          <p:cNvPr id="5" name="Slide Number Placeholder 4">
            <a:extLst>
              <a:ext uri="{FF2B5EF4-FFF2-40B4-BE49-F238E27FC236}">
                <a16:creationId xmlns:a16="http://schemas.microsoft.com/office/drawing/2014/main" id="{80C256F8-EAA0-F045-A569-920F86A13F1E}"/>
              </a:ext>
            </a:extLst>
          </p:cNvPr>
          <p:cNvSpPr>
            <a:spLocks noGrp="1"/>
          </p:cNvSpPr>
          <p:nvPr>
            <p:ph type="sldNum" sz="quarter" idx="18"/>
          </p:nvPr>
        </p:nvSpPr>
        <p:spPr/>
        <p:txBody>
          <a:bodyPr/>
          <a:lstStyle/>
          <a:p>
            <a:fld id="{7870704B-CE94-48CC-AF30-84932A1262A7}" type="slidenum">
              <a:rPr lang="en-GB" smtClean="0"/>
              <a:pPr/>
              <a:t>‹#›</a:t>
            </a:fld>
            <a:endParaRPr lang="en-GB"/>
          </a:p>
        </p:txBody>
      </p:sp>
      <p:sp>
        <p:nvSpPr>
          <p:cNvPr id="7" name="Subtitle 2">
            <a:extLst>
              <a:ext uri="{FF2B5EF4-FFF2-40B4-BE49-F238E27FC236}">
                <a16:creationId xmlns:a16="http://schemas.microsoft.com/office/drawing/2014/main" id="{E168D6DA-542B-6F48-A3F4-9AAC02852C7A}"/>
              </a:ext>
            </a:extLst>
          </p:cNvPr>
          <p:cNvSpPr>
            <a:spLocks noGrp="1"/>
          </p:cNvSpPr>
          <p:nvPr>
            <p:ph type="subTitle" idx="16" hasCustomPrompt="1"/>
          </p:nvPr>
        </p:nvSpPr>
        <p:spPr>
          <a:xfrm>
            <a:off x="442912" y="933433"/>
            <a:ext cx="11306176" cy="885842"/>
          </a:xfrm>
        </p:spPr>
        <p:txBody>
          <a:bodyPr/>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r>
              <a:rPr lang="en-US"/>
              <a:t>[Optional slide subtitle]</a:t>
            </a:r>
          </a:p>
        </p:txBody>
      </p:sp>
      <p:sp>
        <p:nvSpPr>
          <p:cNvPr id="2" name="Date Placeholder 1">
            <a:extLst>
              <a:ext uri="{FF2B5EF4-FFF2-40B4-BE49-F238E27FC236}">
                <a16:creationId xmlns:a16="http://schemas.microsoft.com/office/drawing/2014/main" id="{DF212C7E-F059-4B46-B4D7-79D6BA8599BE}"/>
              </a:ext>
            </a:extLst>
          </p:cNvPr>
          <p:cNvSpPr>
            <a:spLocks noGrp="1"/>
          </p:cNvSpPr>
          <p:nvPr>
            <p:ph type="dt" sz="half" idx="19"/>
          </p:nvPr>
        </p:nvSpPr>
        <p:spPr/>
        <p:txBody>
          <a:bodyPr/>
          <a:lstStyle/>
          <a:p>
            <a:endParaRPr lang="en-US"/>
          </a:p>
        </p:txBody>
      </p:sp>
      <p:sp>
        <p:nvSpPr>
          <p:cNvPr id="4" name="Footer Placeholder 3">
            <a:extLst>
              <a:ext uri="{FF2B5EF4-FFF2-40B4-BE49-F238E27FC236}">
                <a16:creationId xmlns:a16="http://schemas.microsoft.com/office/drawing/2014/main" id="{9089E013-6DD8-C341-9F6F-8AA53BE6CA02}"/>
              </a:ext>
            </a:extLst>
          </p:cNvPr>
          <p:cNvSpPr>
            <a:spLocks noGrp="1"/>
          </p:cNvSpPr>
          <p:nvPr>
            <p:ph type="ftr" sz="quarter" idx="20"/>
          </p:nvPr>
        </p:nvSpPr>
        <p:spPr/>
        <p:txBody>
          <a:bodyPr/>
          <a:lstStyle/>
          <a:p>
            <a:pPr algn="l"/>
            <a:endParaRPr lang="en-US"/>
          </a:p>
        </p:txBody>
      </p:sp>
    </p:spTree>
    <p:extLst>
      <p:ext uri="{BB962C8B-B14F-4D97-AF65-F5344CB8AC3E}">
        <p14:creationId xmlns:p14="http://schemas.microsoft.com/office/powerpoint/2010/main" val="9113749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nfographic and Chart">
    <p:spTree>
      <p:nvGrpSpPr>
        <p:cNvPr id="1" name=""/>
        <p:cNvGrpSpPr/>
        <p:nvPr/>
      </p:nvGrpSpPr>
      <p:grpSpPr>
        <a:xfrm>
          <a:off x="0" y="0"/>
          <a:ext cx="0" cy="0"/>
          <a:chOff x="0" y="0"/>
          <a:chExt cx="0" cy="0"/>
        </a:xfrm>
      </p:grpSpPr>
      <p:sp>
        <p:nvSpPr>
          <p:cNvPr id="8" name="Rectangle 7"/>
          <p:cNvSpPr/>
          <p:nvPr/>
        </p:nvSpPr>
        <p:spPr bwMode="hidden">
          <a:xfrm>
            <a:off x="0" y="2103438"/>
            <a:ext cx="3971925" cy="4068762"/>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p:cNvSpPr>
            <a:spLocks noGrp="1"/>
          </p:cNvSpPr>
          <p:nvPr>
            <p:ph type="body" sz="quarter" idx="14" hasCustomPrompt="1"/>
          </p:nvPr>
        </p:nvSpPr>
        <p:spPr>
          <a:xfrm>
            <a:off x="360370" y="2377440"/>
            <a:ext cx="3611880" cy="1737360"/>
          </a:xfrm>
        </p:spPr>
        <p:txBody>
          <a:bodyPr tIns="0" bIns="0" anchor="t" anchorCtr="0"/>
          <a:lstStyle>
            <a:lvl1pPr>
              <a:lnSpc>
                <a:spcPct val="80000"/>
              </a:lnSpc>
              <a:spcBef>
                <a:spcPts val="0"/>
              </a:spcBef>
              <a:spcAft>
                <a:spcPts val="0"/>
              </a:spcAft>
              <a:defRPr sz="13600" b="1" spc="-100" baseline="0">
                <a:solidFill>
                  <a:schemeClr val="bg1"/>
                </a:solidFill>
              </a:defRPr>
            </a:lvl1pPr>
          </a:lstStyle>
          <a:p>
            <a:pPr lvl="0"/>
            <a:r>
              <a:rPr lang="en-US"/>
              <a:t>00%</a:t>
            </a:r>
            <a:endParaRPr lang="en-GB"/>
          </a:p>
        </p:txBody>
      </p:sp>
      <p:sp>
        <p:nvSpPr>
          <p:cNvPr id="3" name="Content Placeholder 2"/>
          <p:cNvSpPr>
            <a:spLocks noGrp="1"/>
          </p:cNvSpPr>
          <p:nvPr>
            <p:ph idx="1" hasCustomPrompt="1"/>
          </p:nvPr>
        </p:nvSpPr>
        <p:spPr>
          <a:xfrm>
            <a:off x="442914" y="3931920"/>
            <a:ext cx="3328986" cy="2061784"/>
          </a:xfrm>
        </p:spPr>
        <p:txBody>
          <a:bodyPr/>
          <a:lstStyle>
            <a:lvl1pPr>
              <a:lnSpc>
                <a:spcPct val="100000"/>
              </a:lnSpc>
              <a:spcBef>
                <a:spcPts val="0"/>
              </a:spcBef>
              <a:spcAft>
                <a:spcPts val="0"/>
              </a:spcAft>
              <a:defRPr sz="1600" b="0">
                <a:solidFill>
                  <a:schemeClr val="bg1"/>
                </a:solidFill>
              </a:defRPr>
            </a:lvl1pPr>
            <a:lvl2pPr marL="182880" indent="-182880">
              <a:lnSpc>
                <a:spcPct val="100000"/>
              </a:lnSpc>
              <a:spcBef>
                <a:spcPts val="0"/>
              </a:spcBef>
              <a:spcAft>
                <a:spcPts val="0"/>
              </a:spcAft>
              <a:buFont typeface="Arial" panose="020B0604020202020204" pitchFamily="34" charset="0"/>
              <a:buChar char="•"/>
              <a:defRPr b="0">
                <a:solidFill>
                  <a:schemeClr val="bg1"/>
                </a:solidFill>
              </a:defRPr>
            </a:lvl2pPr>
            <a:lvl3pPr marL="365760" indent="-182880">
              <a:lnSpc>
                <a:spcPct val="100000"/>
              </a:lnSpc>
              <a:spcBef>
                <a:spcPts val="0"/>
              </a:spcBef>
              <a:spcAft>
                <a:spcPts val="0"/>
              </a:spcAft>
              <a:buFont typeface="Arial" panose="020B0604020202020204" pitchFamily="34" charset="0"/>
              <a:buChar char="–"/>
              <a:defRPr b="0">
                <a:solidFill>
                  <a:schemeClr val="bg1"/>
                </a:solidFill>
              </a:defRPr>
            </a:lvl3pPr>
            <a:lvl4pPr marL="548640" indent="-182880">
              <a:lnSpc>
                <a:spcPct val="100000"/>
              </a:lnSpc>
              <a:spcBef>
                <a:spcPts val="0"/>
              </a:spcBef>
              <a:spcAft>
                <a:spcPts val="0"/>
              </a:spcAft>
              <a:buFont typeface="Arial" panose="020B0604020202020204" pitchFamily="34" charset="0"/>
              <a:buChar char="•"/>
              <a:defRPr b="0">
                <a:solidFill>
                  <a:schemeClr val="bg1"/>
                </a:solidFill>
              </a:defRPr>
            </a:lvl4pPr>
            <a:lvl5pPr marL="731520" indent="-182880">
              <a:lnSpc>
                <a:spcPct val="100000"/>
              </a:lnSpc>
              <a:spcBef>
                <a:spcPts val="0"/>
              </a:spcBef>
              <a:spcAft>
                <a:spcPts val="0"/>
              </a:spcAft>
              <a:buFont typeface="Arial" panose="020B0604020202020204" pitchFamily="34" charset="0"/>
              <a:buChar char="–"/>
              <a:defRPr b="0">
                <a:solidFill>
                  <a:schemeClr val="bg1"/>
                </a:solidFill>
              </a:defRPr>
            </a:lvl5pPr>
            <a:lvl6pPr marL="914400" indent="-182880">
              <a:spcBef>
                <a:spcPts val="0"/>
              </a:spcBef>
              <a:buFont typeface="Arial" panose="020B0604020202020204" pitchFamily="34" charset="0"/>
              <a:buChar char="•"/>
              <a:defRPr>
                <a:solidFill>
                  <a:schemeClr val="bg1"/>
                </a:solidFill>
              </a:defRPr>
            </a:lvl6pPr>
            <a:lvl7pPr marL="1097280" indent="-182880">
              <a:spcBef>
                <a:spcPts val="0"/>
              </a:spcBef>
              <a:buFont typeface="Arial" panose="020B0604020202020204" pitchFamily="34" charset="0"/>
              <a:buChar char="–"/>
              <a:defRPr>
                <a:solidFill>
                  <a:schemeClr val="bg1"/>
                </a:solidFill>
              </a:defRPr>
            </a:lvl7pPr>
            <a:lvl8pPr marL="1280160" indent="-182880">
              <a:spcBef>
                <a:spcPts val="0"/>
              </a:spcBef>
              <a:buFont typeface="Arial" panose="020B0604020202020204" pitchFamily="34" charset="0"/>
              <a:buChar char="•"/>
              <a:defRPr>
                <a:solidFill>
                  <a:schemeClr val="bg1"/>
                </a:solidFill>
              </a:defRPr>
            </a:lvl8pPr>
            <a:lvl9pPr marL="1463040" indent="-182880">
              <a:spcBef>
                <a:spcPts val="0"/>
              </a:spcBef>
              <a:buFont typeface="Arial" panose="020B0604020202020204" pitchFamily="34" charset="0"/>
              <a:buChar cha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hart Placeholder 8"/>
          <p:cNvSpPr>
            <a:spLocks noGrp="1"/>
          </p:cNvSpPr>
          <p:nvPr>
            <p:ph type="chart" sz="quarter" idx="13"/>
          </p:nvPr>
        </p:nvSpPr>
        <p:spPr>
          <a:xfrm>
            <a:off x="4327525" y="2095500"/>
            <a:ext cx="7421563" cy="4076699"/>
          </a:xfrm>
        </p:spPr>
        <p:txBody>
          <a:bodyPr anchor="ctr" anchorCtr="0"/>
          <a:lstStyle>
            <a:lvl1pPr algn="ctr">
              <a:defRPr sz="1200" b="0">
                <a:solidFill>
                  <a:schemeClr val="tx1"/>
                </a:solidFill>
              </a:defRPr>
            </a:lvl1pPr>
          </a:lstStyle>
          <a:p>
            <a:r>
              <a:rPr lang="en-US"/>
              <a:t>Click icon to add chart</a:t>
            </a:r>
            <a:endParaRPr lang="en-GB"/>
          </a:p>
        </p:txBody>
      </p:sp>
      <p:sp>
        <p:nvSpPr>
          <p:cNvPr id="5" name="Title 4"/>
          <p:cNvSpPr>
            <a:spLocks noGrp="1"/>
          </p:cNvSpPr>
          <p:nvPr>
            <p:ph type="title" hasCustomPrompt="1"/>
          </p:nvPr>
        </p:nvSpPr>
        <p:spPr/>
        <p:txBody>
          <a:bodyPr/>
          <a:lstStyle>
            <a:lvl1pPr>
              <a:defRPr/>
            </a:lvl1pPr>
          </a:lstStyle>
          <a:p>
            <a:r>
              <a:rPr lang="en-US"/>
              <a:t>[Slide title]</a:t>
            </a:r>
            <a:endParaRPr lang="en-GB"/>
          </a:p>
        </p:txBody>
      </p:sp>
      <p:sp>
        <p:nvSpPr>
          <p:cNvPr id="6" name="Slide Number Placeholder 5">
            <a:extLst>
              <a:ext uri="{FF2B5EF4-FFF2-40B4-BE49-F238E27FC236}">
                <a16:creationId xmlns:a16="http://schemas.microsoft.com/office/drawing/2014/main" id="{696E2E86-965C-BE4A-BDD2-8C3B0C7986E3}"/>
              </a:ext>
            </a:extLst>
          </p:cNvPr>
          <p:cNvSpPr>
            <a:spLocks noGrp="1"/>
          </p:cNvSpPr>
          <p:nvPr>
            <p:ph type="sldNum" sz="quarter" idx="16"/>
          </p:nvPr>
        </p:nvSpPr>
        <p:spPr/>
        <p:txBody>
          <a:body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814EA5A5-893B-6B4B-80D2-49FFC81C88C2}"/>
              </a:ext>
            </a:extLst>
          </p:cNvPr>
          <p:cNvSpPr>
            <a:spLocks noGrp="1"/>
          </p:cNvSpPr>
          <p:nvPr>
            <p:ph type="dt" sz="half" idx="17"/>
          </p:nvPr>
        </p:nvSpPr>
        <p:spPr/>
        <p:txBody>
          <a:bodyPr/>
          <a:lstStyle/>
          <a:p>
            <a:endParaRPr lang="en-US"/>
          </a:p>
        </p:txBody>
      </p:sp>
      <p:sp>
        <p:nvSpPr>
          <p:cNvPr id="4" name="Footer Placeholder 3">
            <a:extLst>
              <a:ext uri="{FF2B5EF4-FFF2-40B4-BE49-F238E27FC236}">
                <a16:creationId xmlns:a16="http://schemas.microsoft.com/office/drawing/2014/main" id="{694F96C2-47B6-4747-B231-79A630D24A95}"/>
              </a:ext>
            </a:extLst>
          </p:cNvPr>
          <p:cNvSpPr>
            <a:spLocks noGrp="1"/>
          </p:cNvSpPr>
          <p:nvPr>
            <p:ph type="ftr" sz="quarter" idx="18"/>
          </p:nvPr>
        </p:nvSpPr>
        <p:spPr/>
        <p:txBody>
          <a:bodyPr/>
          <a:lstStyle/>
          <a:p>
            <a:pPr algn="l"/>
            <a:endParaRPr lang="en-US"/>
          </a:p>
        </p:txBody>
      </p:sp>
    </p:spTree>
    <p:extLst>
      <p:ext uri="{BB962C8B-B14F-4D97-AF65-F5344CB8AC3E}">
        <p14:creationId xmlns:p14="http://schemas.microsoft.com/office/powerpoint/2010/main" val="14444185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ree Content Infographic">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42913" y="3599542"/>
            <a:ext cx="3529012" cy="2578057"/>
          </a:xfrm>
        </p:spPr>
        <p:txBody>
          <a:bodyPr/>
          <a:lstStyle>
            <a:lvl1pPr>
              <a:spcBef>
                <a:spcPts val="0"/>
              </a:spcBef>
              <a:spcAft>
                <a:spcPts val="600"/>
              </a:spcAft>
              <a:defRPr>
                <a:solidFill>
                  <a:schemeClr val="accent3"/>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4" hasCustomPrompt="1"/>
          </p:nvPr>
        </p:nvSpPr>
        <p:spPr>
          <a:xfrm>
            <a:off x="442913" y="2095500"/>
            <a:ext cx="3529012" cy="1333500"/>
          </a:xfrm>
        </p:spPr>
        <p:txBody>
          <a:bodyPr anchor="ctr" anchorCtr="0"/>
          <a:lstStyle>
            <a:lvl1pPr>
              <a:lnSpc>
                <a:spcPct val="100000"/>
              </a:lnSpc>
              <a:defRPr sz="8500" b="0" spc="-100" baseline="0">
                <a:solidFill>
                  <a:schemeClr val="accent3"/>
                </a:solidFill>
              </a:defRPr>
            </a:lvl1pPr>
          </a:lstStyle>
          <a:p>
            <a:pPr lvl="0"/>
            <a:r>
              <a:rPr lang="en-US"/>
              <a:t>00%</a:t>
            </a:r>
            <a:endParaRPr lang="en-GB"/>
          </a:p>
        </p:txBody>
      </p:sp>
      <p:sp>
        <p:nvSpPr>
          <p:cNvPr id="13" name="Text Placeholder 9"/>
          <p:cNvSpPr>
            <a:spLocks noGrp="1"/>
          </p:cNvSpPr>
          <p:nvPr>
            <p:ph type="body" sz="quarter" idx="15" hasCustomPrompt="1"/>
          </p:nvPr>
        </p:nvSpPr>
        <p:spPr>
          <a:xfrm>
            <a:off x="4327524" y="2095500"/>
            <a:ext cx="3533775" cy="1333500"/>
          </a:xfrm>
        </p:spPr>
        <p:txBody>
          <a:bodyPr anchor="ctr" anchorCtr="0"/>
          <a:lstStyle>
            <a:lvl1pPr>
              <a:lnSpc>
                <a:spcPct val="100000"/>
              </a:lnSpc>
              <a:defRPr sz="8500" b="0" spc="-100" baseline="0">
                <a:solidFill>
                  <a:schemeClr val="tx2"/>
                </a:solidFill>
              </a:defRPr>
            </a:lvl1pPr>
          </a:lstStyle>
          <a:p>
            <a:pPr lvl="0"/>
            <a:r>
              <a:rPr lang="en-US"/>
              <a:t>00%</a:t>
            </a:r>
            <a:endParaRPr lang="en-GB"/>
          </a:p>
        </p:txBody>
      </p:sp>
      <p:sp>
        <p:nvSpPr>
          <p:cNvPr id="14" name="Text Placeholder 9"/>
          <p:cNvSpPr>
            <a:spLocks noGrp="1"/>
          </p:cNvSpPr>
          <p:nvPr>
            <p:ph type="body" sz="quarter" idx="16" hasCustomPrompt="1"/>
          </p:nvPr>
        </p:nvSpPr>
        <p:spPr>
          <a:xfrm>
            <a:off x="8222571" y="2095500"/>
            <a:ext cx="3529012" cy="1333500"/>
          </a:xfrm>
        </p:spPr>
        <p:txBody>
          <a:bodyPr anchor="ctr" anchorCtr="0"/>
          <a:lstStyle>
            <a:lvl1pPr>
              <a:lnSpc>
                <a:spcPct val="100000"/>
              </a:lnSpc>
              <a:defRPr sz="8500" b="0" spc="-100" baseline="0">
                <a:solidFill>
                  <a:schemeClr val="accent1"/>
                </a:solidFill>
              </a:defRPr>
            </a:lvl1pPr>
          </a:lstStyle>
          <a:p>
            <a:pPr lvl="0"/>
            <a:r>
              <a:rPr lang="en-US"/>
              <a:t>00%</a:t>
            </a:r>
            <a:endParaRPr lang="en-GB"/>
          </a:p>
        </p:txBody>
      </p:sp>
      <p:sp>
        <p:nvSpPr>
          <p:cNvPr id="6" name="Title 5"/>
          <p:cNvSpPr>
            <a:spLocks noGrp="1"/>
          </p:cNvSpPr>
          <p:nvPr>
            <p:ph type="title" hasCustomPrompt="1"/>
          </p:nvPr>
        </p:nvSpPr>
        <p:spPr/>
        <p:txBody>
          <a:bodyPr/>
          <a:lstStyle>
            <a:lvl1pPr>
              <a:defRPr/>
            </a:lvl1pPr>
          </a:lstStyle>
          <a:p>
            <a:r>
              <a:rPr lang="en-US"/>
              <a:t>[Slide title]</a:t>
            </a:r>
            <a:endParaRPr lang="en-GB"/>
          </a:p>
        </p:txBody>
      </p:sp>
      <p:sp>
        <p:nvSpPr>
          <p:cNvPr id="7" name="Slide Number Placeholder 6">
            <a:extLst>
              <a:ext uri="{FF2B5EF4-FFF2-40B4-BE49-F238E27FC236}">
                <a16:creationId xmlns:a16="http://schemas.microsoft.com/office/drawing/2014/main" id="{6BC21E25-BA96-8149-8793-205BDC263584}"/>
              </a:ext>
            </a:extLst>
          </p:cNvPr>
          <p:cNvSpPr>
            <a:spLocks noGrp="1"/>
          </p:cNvSpPr>
          <p:nvPr>
            <p:ph type="sldNum" sz="quarter" idx="18"/>
          </p:nvPr>
        </p:nvSpPr>
        <p:spPr/>
        <p:txBody>
          <a:bodyPr/>
          <a:lstStyle/>
          <a:p>
            <a:fld id="{7870704B-CE94-48CC-AF30-84932A1262A7}" type="slidenum">
              <a:rPr lang="en-GB" smtClean="0"/>
              <a:pPr/>
              <a:t>‹#›</a:t>
            </a:fld>
            <a:endParaRPr lang="en-GB"/>
          </a:p>
        </p:txBody>
      </p:sp>
      <p:sp>
        <p:nvSpPr>
          <p:cNvPr id="15" name="Content Placeholder 2">
            <a:extLst>
              <a:ext uri="{FF2B5EF4-FFF2-40B4-BE49-F238E27FC236}">
                <a16:creationId xmlns:a16="http://schemas.microsoft.com/office/drawing/2014/main" id="{904FBFED-85D0-8C43-84C6-BADD19241EDC}"/>
              </a:ext>
            </a:extLst>
          </p:cNvPr>
          <p:cNvSpPr>
            <a:spLocks noGrp="1"/>
          </p:cNvSpPr>
          <p:nvPr>
            <p:ph sz="half" idx="19" hasCustomPrompt="1"/>
          </p:nvPr>
        </p:nvSpPr>
        <p:spPr>
          <a:xfrm>
            <a:off x="4327525" y="3599542"/>
            <a:ext cx="3533775" cy="2578057"/>
          </a:xfrm>
        </p:spPr>
        <p:txBody>
          <a:bodyPr/>
          <a:lstStyle>
            <a:lvl1pPr>
              <a:spcBef>
                <a:spcPts val="0"/>
              </a:spcBef>
              <a:spcAft>
                <a:spcPts val="600"/>
              </a:spcAft>
              <a:defRPr>
                <a:solidFill>
                  <a:schemeClr val="tx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2">
            <a:extLst>
              <a:ext uri="{FF2B5EF4-FFF2-40B4-BE49-F238E27FC236}">
                <a16:creationId xmlns:a16="http://schemas.microsoft.com/office/drawing/2014/main" id="{C7D43B0B-6C29-D449-BC95-219F98DA27E0}"/>
              </a:ext>
            </a:extLst>
          </p:cNvPr>
          <p:cNvSpPr>
            <a:spLocks noGrp="1"/>
          </p:cNvSpPr>
          <p:nvPr>
            <p:ph sz="half" idx="20" hasCustomPrompt="1"/>
          </p:nvPr>
        </p:nvSpPr>
        <p:spPr>
          <a:xfrm>
            <a:off x="8222571" y="3599542"/>
            <a:ext cx="3529012" cy="2578057"/>
          </a:xfrm>
        </p:spPr>
        <p:txBody>
          <a:bodyPr/>
          <a:lstStyle>
            <a:lvl1pPr>
              <a:spcBef>
                <a:spcPts val="0"/>
              </a:spcBef>
              <a:spcAft>
                <a:spcPts val="600"/>
              </a:spcAft>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Date Placeholder 1">
            <a:extLst>
              <a:ext uri="{FF2B5EF4-FFF2-40B4-BE49-F238E27FC236}">
                <a16:creationId xmlns:a16="http://schemas.microsoft.com/office/drawing/2014/main" id="{33F3B578-7307-3B4F-9573-5B25CD8634E9}"/>
              </a:ext>
            </a:extLst>
          </p:cNvPr>
          <p:cNvSpPr>
            <a:spLocks noGrp="1"/>
          </p:cNvSpPr>
          <p:nvPr>
            <p:ph type="dt" sz="half" idx="21"/>
          </p:nvPr>
        </p:nvSpPr>
        <p:spPr/>
        <p:txBody>
          <a:bodyPr/>
          <a:lstStyle/>
          <a:p>
            <a:endParaRPr lang="en-US"/>
          </a:p>
        </p:txBody>
      </p:sp>
      <p:sp>
        <p:nvSpPr>
          <p:cNvPr id="4" name="Footer Placeholder 3">
            <a:extLst>
              <a:ext uri="{FF2B5EF4-FFF2-40B4-BE49-F238E27FC236}">
                <a16:creationId xmlns:a16="http://schemas.microsoft.com/office/drawing/2014/main" id="{A4D65346-FB7D-7243-B361-2D5958F844E6}"/>
              </a:ext>
            </a:extLst>
          </p:cNvPr>
          <p:cNvSpPr>
            <a:spLocks noGrp="1"/>
          </p:cNvSpPr>
          <p:nvPr>
            <p:ph type="ftr" sz="quarter" idx="22"/>
          </p:nvPr>
        </p:nvSpPr>
        <p:spPr/>
        <p:txBody>
          <a:bodyPr/>
          <a:lstStyle/>
          <a:p>
            <a:pPr algn="l"/>
            <a:endParaRPr lang="en-US"/>
          </a:p>
        </p:txBody>
      </p:sp>
    </p:spTree>
    <p:extLst>
      <p:ext uri="{BB962C8B-B14F-4D97-AF65-F5344CB8AC3E}">
        <p14:creationId xmlns:p14="http://schemas.microsoft.com/office/powerpoint/2010/main" val="6266351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ne Column Content Dark">
    <p:bg>
      <p:bgPr>
        <a:solidFill>
          <a:srgbClr val="464646"/>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103438"/>
            <a:ext cx="3529012" cy="40687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5" name="Title 4"/>
          <p:cNvSpPr>
            <a:spLocks noGrp="1"/>
          </p:cNvSpPr>
          <p:nvPr>
            <p:ph type="title" hasCustomPrompt="1"/>
          </p:nvPr>
        </p:nvSpPr>
        <p:spPr/>
        <p:txBody>
          <a:bodyPr/>
          <a:lstStyle>
            <a:lvl1pPr>
              <a:defRPr>
                <a:solidFill>
                  <a:schemeClr val="tx1"/>
                </a:solidFill>
              </a:defRPr>
            </a:lvl1pPr>
          </a:lstStyle>
          <a:p>
            <a:r>
              <a:rPr lang="en-US"/>
              <a:t>[Slide title]</a:t>
            </a:r>
            <a:endParaRPr lang="en-GB"/>
          </a:p>
        </p:txBody>
      </p:sp>
      <p:sp>
        <p:nvSpPr>
          <p:cNvPr id="9" name="Date Placeholder 8">
            <a:extLst>
              <a:ext uri="{FF2B5EF4-FFF2-40B4-BE49-F238E27FC236}">
                <a16:creationId xmlns:a16="http://schemas.microsoft.com/office/drawing/2014/main" id="{534FC478-2103-444D-A788-6C385FEADA19}"/>
              </a:ext>
            </a:extLst>
          </p:cNvPr>
          <p:cNvSpPr>
            <a:spLocks noGrp="1"/>
          </p:cNvSpPr>
          <p:nvPr>
            <p:ph type="dt" sz="half" idx="10"/>
          </p:nvPr>
        </p:nvSpPr>
        <p:spPr/>
        <p:txBody>
          <a:bodyPr/>
          <a:lstStyle/>
          <a:p>
            <a:endParaRPr lang="en-US"/>
          </a:p>
        </p:txBody>
      </p:sp>
      <p:sp>
        <p:nvSpPr>
          <p:cNvPr id="10" name="Footer Placeholder 9">
            <a:extLst>
              <a:ext uri="{FF2B5EF4-FFF2-40B4-BE49-F238E27FC236}">
                <a16:creationId xmlns:a16="http://schemas.microsoft.com/office/drawing/2014/main" id="{50208723-B803-0D42-8863-6E0ACA5FA811}"/>
              </a:ext>
            </a:extLst>
          </p:cNvPr>
          <p:cNvSpPr>
            <a:spLocks noGrp="1"/>
          </p:cNvSpPr>
          <p:nvPr>
            <p:ph type="ftr" sz="quarter" idx="11"/>
          </p:nvPr>
        </p:nvSpPr>
        <p:spPr/>
        <p:txBody>
          <a:bodyPr/>
          <a:lstStyle/>
          <a:p>
            <a:pPr algn="l"/>
            <a:endParaRPr lang="en-US"/>
          </a:p>
        </p:txBody>
      </p:sp>
      <p:sp>
        <p:nvSpPr>
          <p:cNvPr id="11" name="Slide Number Placeholder 10">
            <a:extLst>
              <a:ext uri="{FF2B5EF4-FFF2-40B4-BE49-F238E27FC236}">
                <a16:creationId xmlns:a16="http://schemas.microsoft.com/office/drawing/2014/main" id="{B9D3C748-DE6A-F649-888F-43A3773D1D4D}"/>
              </a:ext>
            </a:extLst>
          </p:cNvPr>
          <p:cNvSpPr>
            <a:spLocks noGrp="1"/>
          </p:cNvSpPr>
          <p:nvPr>
            <p:ph type="sldNum" sz="quarter" idx="12"/>
          </p:nvPr>
        </p:nvSpPr>
        <p:spPr/>
        <p:txBody>
          <a:bodyPr/>
          <a:lstStyle/>
          <a:p>
            <a:fld id="{7870704B-CE94-48CC-AF30-84932A1262A7}" type="slidenum">
              <a:rPr lang="en-GB" smtClean="0"/>
              <a:pPr/>
              <a:t>‹#›</a:t>
            </a:fld>
            <a:endParaRPr lang="en-GB"/>
          </a:p>
        </p:txBody>
      </p:sp>
    </p:spTree>
    <p:extLst>
      <p:ext uri="{BB962C8B-B14F-4D97-AF65-F5344CB8AC3E}">
        <p14:creationId xmlns:p14="http://schemas.microsoft.com/office/powerpoint/2010/main" val="767746839"/>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ne Column Chart Dark">
    <p:bg>
      <p:bgPr>
        <a:solidFill>
          <a:srgbClr val="464646"/>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103438"/>
            <a:ext cx="3529012" cy="40687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a:p>
            <a:pPr lvl="6"/>
            <a:r>
              <a:rPr lang="en-GB"/>
              <a:t>Seventh level</a:t>
            </a:r>
          </a:p>
          <a:p>
            <a:pPr lvl="7"/>
            <a:r>
              <a:rPr lang="en-GB"/>
              <a:t>Eighth level</a:t>
            </a:r>
          </a:p>
          <a:p>
            <a:pPr lvl="8"/>
            <a:r>
              <a:rPr lang="en-GB"/>
              <a:t>Ninth level</a:t>
            </a:r>
          </a:p>
        </p:txBody>
      </p:sp>
      <p:sp>
        <p:nvSpPr>
          <p:cNvPr id="9" name="Chart Placeholder 8"/>
          <p:cNvSpPr>
            <a:spLocks noGrp="1"/>
          </p:cNvSpPr>
          <p:nvPr>
            <p:ph type="chart" sz="quarter" idx="13"/>
          </p:nvPr>
        </p:nvSpPr>
        <p:spPr>
          <a:xfrm>
            <a:off x="5600701" y="1428750"/>
            <a:ext cx="6148387" cy="4743450"/>
          </a:xfrm>
        </p:spPr>
        <p:txBody>
          <a:bodyPr anchor="ctr" anchorCtr="0"/>
          <a:lstStyle>
            <a:lvl1pPr algn="ctr">
              <a:defRPr sz="1200" b="0">
                <a:solidFill>
                  <a:schemeClr val="tx1"/>
                </a:solidFill>
              </a:defRPr>
            </a:lvl1pPr>
          </a:lstStyle>
          <a:p>
            <a:r>
              <a:rPr lang="en-US"/>
              <a:t>Click icon to add chart</a:t>
            </a:r>
            <a:endParaRPr lang="en-GB"/>
          </a:p>
        </p:txBody>
      </p:sp>
      <p:sp>
        <p:nvSpPr>
          <p:cNvPr id="5" name="Title 4"/>
          <p:cNvSpPr>
            <a:spLocks noGrp="1"/>
          </p:cNvSpPr>
          <p:nvPr>
            <p:ph type="title" hasCustomPrompt="1"/>
          </p:nvPr>
        </p:nvSpPr>
        <p:spPr/>
        <p:txBody>
          <a:bodyPr/>
          <a:lstStyle>
            <a:lvl1pPr>
              <a:defRPr>
                <a:solidFill>
                  <a:schemeClr val="tx1"/>
                </a:solidFill>
              </a:defRPr>
            </a:lvl1pPr>
          </a:lstStyle>
          <a:p>
            <a:r>
              <a:rPr lang="en-US"/>
              <a:t>[Slide title]</a:t>
            </a:r>
            <a:endParaRPr lang="en-GB"/>
          </a:p>
        </p:txBody>
      </p:sp>
      <p:sp>
        <p:nvSpPr>
          <p:cNvPr id="2" name="Date Placeholder 1">
            <a:extLst>
              <a:ext uri="{FF2B5EF4-FFF2-40B4-BE49-F238E27FC236}">
                <a16:creationId xmlns:a16="http://schemas.microsoft.com/office/drawing/2014/main" id="{240EE541-D951-5343-8A19-5BC13B8C9665}"/>
              </a:ext>
            </a:extLst>
          </p:cNvPr>
          <p:cNvSpPr>
            <a:spLocks noGrp="1"/>
          </p:cNvSpPr>
          <p:nvPr>
            <p:ph type="dt" sz="half" idx="14"/>
          </p:nvPr>
        </p:nvSpPr>
        <p:spPr/>
        <p:txBody>
          <a:bodyPr/>
          <a:lstStyle/>
          <a:p>
            <a:endParaRPr lang="en-US"/>
          </a:p>
        </p:txBody>
      </p:sp>
      <p:sp>
        <p:nvSpPr>
          <p:cNvPr id="4" name="Footer Placeholder 3">
            <a:extLst>
              <a:ext uri="{FF2B5EF4-FFF2-40B4-BE49-F238E27FC236}">
                <a16:creationId xmlns:a16="http://schemas.microsoft.com/office/drawing/2014/main" id="{7C4A7C0D-ED32-3C4A-A6FA-92C1A14555DB}"/>
              </a:ext>
            </a:extLst>
          </p:cNvPr>
          <p:cNvSpPr>
            <a:spLocks noGrp="1"/>
          </p:cNvSpPr>
          <p:nvPr>
            <p:ph type="ftr" sz="quarter" idx="15"/>
          </p:nvPr>
        </p:nvSpPr>
        <p:spPr/>
        <p:txBody>
          <a:bodyPr/>
          <a:lstStyle/>
          <a:p>
            <a:pPr algn="l"/>
            <a:endParaRPr lang="en-US"/>
          </a:p>
        </p:txBody>
      </p:sp>
      <p:sp>
        <p:nvSpPr>
          <p:cNvPr id="10" name="Slide Number Placeholder 9">
            <a:extLst>
              <a:ext uri="{FF2B5EF4-FFF2-40B4-BE49-F238E27FC236}">
                <a16:creationId xmlns:a16="http://schemas.microsoft.com/office/drawing/2014/main" id="{2C2BE143-A791-F940-BA69-8C99703B699E}"/>
              </a:ext>
            </a:extLst>
          </p:cNvPr>
          <p:cNvSpPr>
            <a:spLocks noGrp="1"/>
          </p:cNvSpPr>
          <p:nvPr>
            <p:ph type="sldNum" sz="quarter" idx="16"/>
          </p:nvPr>
        </p:nvSpPr>
        <p:spPr/>
        <p:txBody>
          <a:bodyPr/>
          <a:lstStyle/>
          <a:p>
            <a:fld id="{7870704B-CE94-48CC-AF30-84932A1262A7}" type="slidenum">
              <a:rPr lang="en-GB" smtClean="0"/>
              <a:pPr/>
              <a:t>‹#›</a:t>
            </a:fld>
            <a:endParaRPr lang="en-GB"/>
          </a:p>
        </p:txBody>
      </p:sp>
    </p:spTree>
    <p:extLst>
      <p:ext uri="{BB962C8B-B14F-4D97-AF65-F5344CB8AC3E}">
        <p14:creationId xmlns:p14="http://schemas.microsoft.com/office/powerpoint/2010/main" val="3581681609"/>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hart Dark">
    <p:bg>
      <p:bgPr>
        <a:solidFill>
          <a:srgbClr val="464646"/>
        </a:solidFill>
        <a:effectLst/>
      </p:bgPr>
    </p:bg>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442913" y="2103438"/>
            <a:ext cx="11306175" cy="4068762"/>
          </a:xfrm>
        </p:spPr>
        <p:txBody>
          <a:bodyPr anchor="ctr" anchorCtr="0"/>
          <a:lstStyle>
            <a:lvl1pPr algn="ctr">
              <a:defRPr sz="1200" b="0">
                <a:solidFill>
                  <a:schemeClr val="tx1"/>
                </a:solidFill>
              </a:defRPr>
            </a:lvl1pPr>
          </a:lstStyle>
          <a:p>
            <a:r>
              <a:rPr lang="en-US"/>
              <a:t>Click icon to add chart</a:t>
            </a:r>
            <a:endParaRPr lang="en-GB"/>
          </a:p>
        </p:txBody>
      </p:sp>
      <p:sp>
        <p:nvSpPr>
          <p:cNvPr id="4" name="Title 3"/>
          <p:cNvSpPr>
            <a:spLocks noGrp="1"/>
          </p:cNvSpPr>
          <p:nvPr>
            <p:ph type="title" hasCustomPrompt="1"/>
          </p:nvPr>
        </p:nvSpPr>
        <p:spPr/>
        <p:txBody>
          <a:bodyPr/>
          <a:lstStyle>
            <a:lvl1pPr>
              <a:defRPr>
                <a:solidFill>
                  <a:schemeClr val="tx1"/>
                </a:solidFill>
              </a:defRPr>
            </a:lvl1pPr>
          </a:lstStyle>
          <a:p>
            <a:r>
              <a:rPr lang="en-US"/>
              <a:t>[Slide title]</a:t>
            </a:r>
            <a:endParaRPr lang="en-GB"/>
          </a:p>
        </p:txBody>
      </p:sp>
      <p:sp>
        <p:nvSpPr>
          <p:cNvPr id="2" name="Date Placeholder 1">
            <a:extLst>
              <a:ext uri="{FF2B5EF4-FFF2-40B4-BE49-F238E27FC236}">
                <a16:creationId xmlns:a16="http://schemas.microsoft.com/office/drawing/2014/main" id="{3368A692-B2AF-6448-8025-A2D10476E94B}"/>
              </a:ext>
            </a:extLst>
          </p:cNvPr>
          <p:cNvSpPr>
            <a:spLocks noGrp="1"/>
          </p:cNvSpPr>
          <p:nvPr>
            <p:ph type="dt" sz="half" idx="14"/>
          </p:nvPr>
        </p:nvSpPr>
        <p:spPr/>
        <p:txBody>
          <a:bodyPr/>
          <a:lstStyle/>
          <a:p>
            <a:endParaRPr lang="en-US"/>
          </a:p>
        </p:txBody>
      </p:sp>
      <p:sp>
        <p:nvSpPr>
          <p:cNvPr id="3" name="Footer Placeholder 2">
            <a:extLst>
              <a:ext uri="{FF2B5EF4-FFF2-40B4-BE49-F238E27FC236}">
                <a16:creationId xmlns:a16="http://schemas.microsoft.com/office/drawing/2014/main" id="{EF6BD465-CD15-EC45-83F1-C724AC166A8A}"/>
              </a:ext>
            </a:extLst>
          </p:cNvPr>
          <p:cNvSpPr>
            <a:spLocks noGrp="1"/>
          </p:cNvSpPr>
          <p:nvPr>
            <p:ph type="ftr" sz="quarter" idx="15"/>
          </p:nvPr>
        </p:nvSpPr>
        <p:spPr/>
        <p:txBody>
          <a:bodyPr/>
          <a:lstStyle/>
          <a:p>
            <a:pPr algn="l"/>
            <a:endParaRPr lang="en-US"/>
          </a:p>
        </p:txBody>
      </p:sp>
      <p:sp>
        <p:nvSpPr>
          <p:cNvPr id="9" name="Slide Number Placeholder 8">
            <a:extLst>
              <a:ext uri="{FF2B5EF4-FFF2-40B4-BE49-F238E27FC236}">
                <a16:creationId xmlns:a16="http://schemas.microsoft.com/office/drawing/2014/main" id="{C8247A16-A0E7-4A40-BC88-A10C50CA51F4}"/>
              </a:ext>
            </a:extLst>
          </p:cNvPr>
          <p:cNvSpPr>
            <a:spLocks noGrp="1"/>
          </p:cNvSpPr>
          <p:nvPr>
            <p:ph type="sldNum" sz="quarter" idx="16"/>
          </p:nvPr>
        </p:nvSpPr>
        <p:spPr/>
        <p:txBody>
          <a:bodyPr/>
          <a:lstStyle/>
          <a:p>
            <a:fld id="{7870704B-CE94-48CC-AF30-84932A1262A7}" type="slidenum">
              <a:rPr lang="en-GB" smtClean="0"/>
              <a:pPr/>
              <a:t>‹#›</a:t>
            </a:fld>
            <a:endParaRPr lang="en-GB"/>
          </a:p>
        </p:txBody>
      </p:sp>
    </p:spTree>
    <p:extLst>
      <p:ext uri="{BB962C8B-B14F-4D97-AF65-F5344CB8AC3E}">
        <p14:creationId xmlns:p14="http://schemas.microsoft.com/office/powerpoint/2010/main" val="1735232353"/>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 1 Image Full">
    <p:bg>
      <p:bgPr>
        <a:solidFill>
          <a:srgbClr val="DEDEDE"/>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12192000" cy="6858000"/>
          </a:xfrm>
          <a:solidFill>
            <a:schemeClr val="tx2"/>
          </a:solidFill>
        </p:spPr>
        <p:txBody>
          <a:bodyPr anchor="ctr" anchorCtr="0"/>
          <a:lstStyle>
            <a:lvl1pPr algn="ctr">
              <a:defRPr sz="1200" b="0">
                <a:solidFill>
                  <a:schemeClr val="bg1"/>
                </a:solidFill>
              </a:defRPr>
            </a:lvl1pPr>
          </a:lstStyle>
          <a:p>
            <a:r>
              <a:rPr lang="en-US"/>
              <a:t>Click icon to add picture</a:t>
            </a:r>
            <a:endParaRPr lang="en-GB"/>
          </a:p>
        </p:txBody>
      </p:sp>
      <p:sp>
        <p:nvSpPr>
          <p:cNvPr id="3" name="Content Placeholder 2"/>
          <p:cNvSpPr>
            <a:spLocks noGrp="1"/>
          </p:cNvSpPr>
          <p:nvPr>
            <p:ph idx="1" hasCustomPrompt="1"/>
          </p:nvPr>
        </p:nvSpPr>
        <p:spPr>
          <a:xfrm>
            <a:off x="0" y="1143000"/>
            <a:ext cx="4572000" cy="4572000"/>
          </a:xfrm>
          <a:solidFill>
            <a:srgbClr val="E0301E"/>
          </a:solidFill>
        </p:spPr>
        <p:txBody>
          <a:bodyPr lIns="438912" tIns="1440000" rIns="252000" bIns="180000"/>
          <a:lstStyle>
            <a:lvl1pPr marL="0" indent="0">
              <a:lnSpc>
                <a:spcPct val="90000"/>
              </a:lnSpc>
              <a:spcBef>
                <a:spcPts val="0"/>
              </a:spcBef>
              <a:spcAft>
                <a:spcPts val="3000"/>
              </a:spcAft>
              <a:buFont typeface="Arial" panose="020B0604020202020204" pitchFamily="34" charset="0"/>
              <a:buNone/>
              <a:defRPr sz="2600" b="0">
                <a:solidFill>
                  <a:schemeClr val="tx1"/>
                </a:solidFill>
                <a:latin typeface="+mj-lt"/>
              </a:defRPr>
            </a:lvl1pPr>
            <a:lvl2pPr marL="0" indent="0">
              <a:spcBef>
                <a:spcPts val="0"/>
              </a:spcBef>
              <a:spcAft>
                <a:spcPts val="0"/>
              </a:spcAft>
              <a:buFontTx/>
              <a:buNone/>
              <a:defRPr sz="1600" b="1">
                <a:solidFill>
                  <a:schemeClr val="tx1"/>
                </a:solidFill>
                <a:latin typeface="+mn-lt"/>
              </a:defRPr>
            </a:lvl2pPr>
            <a:lvl3pPr marL="0" indent="0">
              <a:spcBef>
                <a:spcPts val="0"/>
              </a:spcBef>
              <a:spcAft>
                <a:spcPts val="0"/>
              </a:spcAft>
              <a:buFontTx/>
              <a:buNone/>
              <a:defRPr sz="1600" b="0">
                <a:solidFill>
                  <a:schemeClr val="tx1"/>
                </a:solidFill>
                <a:latin typeface="+mn-lt"/>
              </a:defRPr>
            </a:lvl3pPr>
            <a:lvl4pPr marL="0" indent="0">
              <a:spcBef>
                <a:spcPts val="0"/>
              </a:spcBef>
              <a:spcAft>
                <a:spcPts val="0"/>
              </a:spcAft>
              <a:buFontTx/>
              <a:buNone/>
              <a:defRPr sz="1600" b="0">
                <a:solidFill>
                  <a:schemeClr val="tx1"/>
                </a:solidFill>
                <a:latin typeface="+mn-lt"/>
              </a:defRPr>
            </a:lvl4pPr>
            <a:lvl5pPr marL="0" indent="0">
              <a:spcBef>
                <a:spcPts val="0"/>
              </a:spcBef>
              <a:spcAft>
                <a:spcPts val="0"/>
              </a:spcAft>
              <a:buFontTx/>
              <a:buNone/>
              <a:defRPr sz="1600" b="0">
                <a:solidFill>
                  <a:schemeClr val="tx1"/>
                </a:solidFill>
                <a:latin typeface="+mn-lt"/>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endParaRPr lang="en-GB"/>
          </a:p>
        </p:txBody>
      </p:sp>
      <p:sp>
        <p:nvSpPr>
          <p:cNvPr id="11" name="Freeform 5">
            <a:extLst>
              <a:ext uri="{FF2B5EF4-FFF2-40B4-BE49-F238E27FC236}">
                <a16:creationId xmlns:a16="http://schemas.microsoft.com/office/drawing/2014/main" id="{5E9DA768-B963-3547-B650-2E77ED7439D3}"/>
              </a:ext>
            </a:extLst>
          </p:cNvPr>
          <p:cNvSpPr>
            <a:spLocks noChangeAspect="1" noEditPoints="1"/>
          </p:cNvSpPr>
          <p:nvPr userDrawn="1"/>
        </p:nvSpPr>
        <p:spPr bwMode="white">
          <a:xfrm>
            <a:off x="442913" y="1623703"/>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Date Placeholder 6">
            <a:extLst>
              <a:ext uri="{FF2B5EF4-FFF2-40B4-BE49-F238E27FC236}">
                <a16:creationId xmlns:a16="http://schemas.microsoft.com/office/drawing/2014/main" id="{A1D36D47-D12A-3142-B681-815978E85E77}"/>
              </a:ext>
            </a:extLst>
          </p:cNvPr>
          <p:cNvSpPr>
            <a:spLocks noGrp="1"/>
          </p:cNvSpPr>
          <p:nvPr>
            <p:ph type="dt" sz="half" idx="15"/>
          </p:nvPr>
        </p:nvSpPr>
        <p:spPr/>
        <p:txBody>
          <a:bodyPr/>
          <a:lstStyle/>
          <a:p>
            <a:endParaRPr lang="en-US"/>
          </a:p>
        </p:txBody>
      </p:sp>
      <p:sp>
        <p:nvSpPr>
          <p:cNvPr id="8" name="Footer Placeholder 7">
            <a:extLst>
              <a:ext uri="{FF2B5EF4-FFF2-40B4-BE49-F238E27FC236}">
                <a16:creationId xmlns:a16="http://schemas.microsoft.com/office/drawing/2014/main" id="{3042CAE4-1315-134B-A97D-6331422E4046}"/>
              </a:ext>
            </a:extLst>
          </p:cNvPr>
          <p:cNvSpPr>
            <a:spLocks noGrp="1"/>
          </p:cNvSpPr>
          <p:nvPr>
            <p:ph type="ftr" sz="quarter" idx="16"/>
          </p:nvPr>
        </p:nvSpPr>
        <p:spPr/>
        <p:txBody>
          <a:bodyPr/>
          <a:lstStyle/>
          <a:p>
            <a:pPr algn="l"/>
            <a:endParaRPr lang="en-US"/>
          </a:p>
        </p:txBody>
      </p:sp>
      <p:sp>
        <p:nvSpPr>
          <p:cNvPr id="9" name="Slide Number Placeholder 8">
            <a:extLst>
              <a:ext uri="{FF2B5EF4-FFF2-40B4-BE49-F238E27FC236}">
                <a16:creationId xmlns:a16="http://schemas.microsoft.com/office/drawing/2014/main" id="{4751649C-08F4-D84A-9E3B-1FCB427D60BF}"/>
              </a:ext>
            </a:extLst>
          </p:cNvPr>
          <p:cNvSpPr>
            <a:spLocks noGrp="1"/>
          </p:cNvSpPr>
          <p:nvPr>
            <p:ph type="sldNum" sz="quarter" idx="17"/>
          </p:nvPr>
        </p:nvSpPr>
        <p:spPr/>
        <p:txBody>
          <a:bodyPr/>
          <a:lstStyle/>
          <a:p>
            <a:fld id="{7870704B-CE94-48CC-AF30-84932A1262A7}" type="slidenum">
              <a:rPr lang="en-GB" smtClean="0"/>
              <a:pPr/>
              <a:t>‹#›</a:t>
            </a:fld>
            <a:endParaRPr lang="en-GB"/>
          </a:p>
        </p:txBody>
      </p:sp>
    </p:spTree>
    <p:extLst>
      <p:ext uri="{BB962C8B-B14F-4D97-AF65-F5344CB8AC3E}">
        <p14:creationId xmlns:p14="http://schemas.microsoft.com/office/powerpoint/2010/main" val="5544718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uote 1 Image Orange">
    <p:bg>
      <p:bgPr>
        <a:solidFill>
          <a:srgbClr val="D04A02"/>
        </a:solid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6000" cy="6858000"/>
          </a:xfrm>
          <a:solidFill>
            <a:schemeClr val="tx2"/>
          </a:solidFill>
        </p:spPr>
        <p:txBody>
          <a:bodyPr anchor="ctr" anchorCtr="0"/>
          <a:lstStyle>
            <a:lvl1pPr algn="ctr">
              <a:defRPr sz="1200" b="0">
                <a:solidFill>
                  <a:schemeClr val="bg1"/>
                </a:solidFill>
              </a:defRPr>
            </a:lvl1pPr>
          </a:lstStyle>
          <a:p>
            <a:r>
              <a:rPr lang="en-US"/>
              <a:t>Click icon to add picture</a:t>
            </a:r>
            <a:endParaRPr lang="en-GB"/>
          </a:p>
        </p:txBody>
      </p:sp>
      <p:sp>
        <p:nvSpPr>
          <p:cNvPr id="3" name="Content Placeholder 2"/>
          <p:cNvSpPr>
            <a:spLocks noGrp="1"/>
          </p:cNvSpPr>
          <p:nvPr>
            <p:ph idx="1" hasCustomPrompt="1"/>
          </p:nvPr>
        </p:nvSpPr>
        <p:spPr>
          <a:xfrm>
            <a:off x="442913" y="1714500"/>
            <a:ext cx="5299393" cy="445770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9" name="Freeform 5">
            <a:extLst>
              <a:ext uri="{FF2B5EF4-FFF2-40B4-BE49-F238E27FC236}">
                <a16:creationId xmlns:a16="http://schemas.microsoft.com/office/drawing/2014/main" id="{EBA5CA3E-5ADF-C84E-8B6D-07C039516DFE}"/>
              </a:ext>
            </a:extLst>
          </p:cNvPr>
          <p:cNvSpPr>
            <a:spLocks noChangeAspect="1" noEditPoints="1"/>
          </p:cNvSpPr>
          <p:nvPr userDrawn="1"/>
        </p:nvSpPr>
        <p:spPr bwMode="black">
          <a:xfrm>
            <a:off x="442913" y="687001"/>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Date Placeholder 1">
            <a:extLst>
              <a:ext uri="{FF2B5EF4-FFF2-40B4-BE49-F238E27FC236}">
                <a16:creationId xmlns:a16="http://schemas.microsoft.com/office/drawing/2014/main" id="{08ACB6F4-A2A7-6E4D-A8EB-50B5B35AADEB}"/>
              </a:ext>
            </a:extLst>
          </p:cNvPr>
          <p:cNvSpPr>
            <a:spLocks noGrp="1"/>
          </p:cNvSpPr>
          <p:nvPr>
            <p:ph type="dt" sz="half" idx="15"/>
          </p:nvPr>
        </p:nvSpPr>
        <p:spPr/>
        <p:txBody>
          <a:bodyPr/>
          <a:lstStyle/>
          <a:p>
            <a:endParaRPr lang="en-US"/>
          </a:p>
        </p:txBody>
      </p:sp>
      <p:sp>
        <p:nvSpPr>
          <p:cNvPr id="4" name="Footer Placeholder 3">
            <a:extLst>
              <a:ext uri="{FF2B5EF4-FFF2-40B4-BE49-F238E27FC236}">
                <a16:creationId xmlns:a16="http://schemas.microsoft.com/office/drawing/2014/main" id="{37FC6095-B1C7-6143-B9FD-C545A6D03573}"/>
              </a:ext>
            </a:extLst>
          </p:cNvPr>
          <p:cNvSpPr>
            <a:spLocks noGrp="1"/>
          </p:cNvSpPr>
          <p:nvPr>
            <p:ph type="ftr" sz="quarter" idx="16"/>
          </p:nvPr>
        </p:nvSpPr>
        <p:spPr/>
        <p:txBody>
          <a:bodyPr/>
          <a:lstStyle/>
          <a:p>
            <a:pPr algn="l"/>
            <a:endParaRPr lang="en-US"/>
          </a:p>
        </p:txBody>
      </p:sp>
      <p:sp>
        <p:nvSpPr>
          <p:cNvPr id="5" name="Slide Number Placeholder 4">
            <a:extLst>
              <a:ext uri="{FF2B5EF4-FFF2-40B4-BE49-F238E27FC236}">
                <a16:creationId xmlns:a16="http://schemas.microsoft.com/office/drawing/2014/main" id="{DAF7A802-0AAE-FA43-8858-03590E764031}"/>
              </a:ext>
            </a:extLst>
          </p:cNvPr>
          <p:cNvSpPr>
            <a:spLocks noGrp="1"/>
          </p:cNvSpPr>
          <p:nvPr>
            <p:ph type="sldNum" sz="quarter" idx="17"/>
          </p:nvPr>
        </p:nvSpPr>
        <p:spPr/>
        <p:txBody>
          <a:bodyPr/>
          <a:lstStyle/>
          <a:p>
            <a:fld id="{7870704B-CE94-48CC-AF30-84932A1262A7}" type="slidenum">
              <a:rPr lang="en-GB" smtClean="0"/>
              <a:pPr/>
              <a:t>‹#›</a:t>
            </a:fld>
            <a:endParaRPr lang="en-GB"/>
          </a:p>
        </p:txBody>
      </p:sp>
    </p:spTree>
    <p:extLst>
      <p:ext uri="{BB962C8B-B14F-4D97-AF65-F5344CB8AC3E}">
        <p14:creationId xmlns:p14="http://schemas.microsoft.com/office/powerpoint/2010/main" val="38743013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093560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Quote 1 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6000" cy="6858000"/>
          </a:xfrm>
          <a:solidFill>
            <a:schemeClr val="bg2"/>
          </a:solidFill>
        </p:spPr>
        <p:txBody>
          <a:bodyPr anchor="ctr" anchorCtr="0"/>
          <a:lstStyle>
            <a:lvl1pPr algn="ctr">
              <a:defRPr sz="1200" b="0">
                <a:solidFill>
                  <a:schemeClr val="tx1"/>
                </a:solidFill>
              </a:defRPr>
            </a:lvl1pPr>
          </a:lstStyle>
          <a:p>
            <a:r>
              <a:rPr lang="en-US"/>
              <a:t>Click icon to add picture</a:t>
            </a:r>
            <a:endParaRPr lang="en-GB"/>
          </a:p>
        </p:txBody>
      </p:sp>
      <p:sp>
        <p:nvSpPr>
          <p:cNvPr id="3" name="Content Placeholder 2"/>
          <p:cNvSpPr>
            <a:spLocks noGrp="1"/>
          </p:cNvSpPr>
          <p:nvPr>
            <p:ph idx="1" hasCustomPrompt="1"/>
          </p:nvPr>
        </p:nvSpPr>
        <p:spPr>
          <a:xfrm>
            <a:off x="442913" y="1714500"/>
            <a:ext cx="5299393" cy="445770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lvl2pPr>
            <a:lvl3pPr marL="0" indent="0">
              <a:spcBef>
                <a:spcPts val="0"/>
              </a:spcBef>
              <a:spcAft>
                <a:spcPts val="0"/>
              </a:spcAft>
              <a:buFontTx/>
              <a:buNone/>
              <a:defRPr sz="1600"/>
            </a:lvl3pPr>
            <a:lvl4pPr marL="0" indent="0">
              <a:spcBef>
                <a:spcPts val="0"/>
              </a:spcBef>
              <a:spcAft>
                <a:spcPts val="0"/>
              </a:spcAft>
              <a:buFontTx/>
              <a:buNone/>
              <a:defRPr sz="1600"/>
            </a:lvl4pPr>
            <a:lvl5pPr marL="0" indent="0">
              <a:spcBef>
                <a:spcPts val="0"/>
              </a:spcBef>
              <a:spcAft>
                <a:spcPts val="0"/>
              </a:spcAft>
              <a:buFontTx/>
              <a:buNone/>
              <a:defRPr sz="1600"/>
            </a:lvl5pPr>
            <a:lvl6pPr marL="0" indent="0">
              <a:spcBef>
                <a:spcPts val="0"/>
              </a:spcBef>
              <a:spcAft>
                <a:spcPts val="0"/>
              </a:spcAft>
              <a:buFontTx/>
              <a:buNone/>
              <a:defRPr sz="1600"/>
            </a:lvl6pPr>
            <a:lvl7pPr marL="0" indent="0">
              <a:spcBef>
                <a:spcPts val="0"/>
              </a:spcBef>
              <a:spcAft>
                <a:spcPts val="0"/>
              </a:spcAft>
              <a:buFontTx/>
              <a:buNone/>
              <a:defRPr sz="1600"/>
            </a:lvl7pPr>
            <a:lvl8pPr marL="0" indent="0">
              <a:spcBef>
                <a:spcPts val="0"/>
              </a:spcBef>
              <a:spcAft>
                <a:spcPts val="0"/>
              </a:spcAft>
              <a:buFontTx/>
              <a:buNone/>
              <a:defRPr sz="1600"/>
            </a:lvl8pPr>
            <a:lvl9pPr marL="0" indent="0">
              <a:spcBef>
                <a:spcPts val="0"/>
              </a:spcBef>
              <a:spcAft>
                <a:spcPts val="0"/>
              </a:spcAft>
              <a:buFontTx/>
              <a:buNone/>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0" name="Freeform 5">
            <a:extLst>
              <a:ext uri="{FF2B5EF4-FFF2-40B4-BE49-F238E27FC236}">
                <a16:creationId xmlns:a16="http://schemas.microsoft.com/office/drawing/2014/main" id="{751F50DC-1032-F848-8EFD-503462F60157}"/>
              </a:ext>
            </a:extLst>
          </p:cNvPr>
          <p:cNvSpPr>
            <a:spLocks noChangeAspect="1" noEditPoints="1"/>
          </p:cNvSpPr>
          <p:nvPr userDrawn="1"/>
        </p:nvSpPr>
        <p:spPr bwMode="auto">
          <a:xfrm>
            <a:off x="442913" y="687001"/>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Slide Number Placeholder 5">
            <a:extLst>
              <a:ext uri="{FF2B5EF4-FFF2-40B4-BE49-F238E27FC236}">
                <a16:creationId xmlns:a16="http://schemas.microsoft.com/office/drawing/2014/main" id="{C0618CEB-562C-EF47-A905-BA1BD3BB0B4A}"/>
              </a:ext>
            </a:extLst>
          </p:cNvPr>
          <p:cNvSpPr>
            <a:spLocks noGrp="1"/>
          </p:cNvSpPr>
          <p:nvPr>
            <p:ph type="sldNum" sz="quarter" idx="16"/>
          </p:nvPr>
        </p:nvSpPr>
        <p:spPr bwMode="gray"/>
        <p:txBody>
          <a:bodyPr/>
          <a:lstStyle>
            <a:lvl1pPr>
              <a:defRPr>
                <a:solidFill>
                  <a:schemeClr val="bg1"/>
                </a:solidFill>
              </a:defRPr>
            </a:lvl1p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B7BEC181-486E-E441-8900-B8446C2DF2CE}"/>
              </a:ext>
            </a:extLst>
          </p:cNvPr>
          <p:cNvSpPr>
            <a:spLocks noGrp="1"/>
          </p:cNvSpPr>
          <p:nvPr>
            <p:ph type="dt" sz="half" idx="17"/>
          </p:nvPr>
        </p:nvSpPr>
        <p:spPr/>
        <p:txBody>
          <a:bodyPr/>
          <a:lstStyle>
            <a:lvl1pPr>
              <a:defRPr>
                <a:solidFill>
                  <a:schemeClr val="bg1"/>
                </a:solidFill>
              </a:defRPr>
            </a:lvl1pPr>
          </a:lstStyle>
          <a:p>
            <a:endParaRPr lang="en-US"/>
          </a:p>
        </p:txBody>
      </p:sp>
      <p:sp>
        <p:nvSpPr>
          <p:cNvPr id="4" name="Footer Placeholder 3">
            <a:extLst>
              <a:ext uri="{FF2B5EF4-FFF2-40B4-BE49-F238E27FC236}">
                <a16:creationId xmlns:a16="http://schemas.microsoft.com/office/drawing/2014/main" id="{761E6323-CD0D-424F-880F-557372819009}"/>
              </a:ext>
            </a:extLst>
          </p:cNvPr>
          <p:cNvSpPr>
            <a:spLocks noGrp="1"/>
          </p:cNvSpPr>
          <p:nvPr>
            <p:ph type="ftr" sz="quarter" idx="18"/>
          </p:nvPr>
        </p:nvSpPr>
        <p:spPr/>
        <p:txBody>
          <a:bodyPr/>
          <a:lstStyle/>
          <a:p>
            <a:pPr algn="l"/>
            <a:endParaRPr lang="en-US"/>
          </a:p>
        </p:txBody>
      </p:sp>
    </p:spTree>
    <p:extLst>
      <p:ext uri="{BB962C8B-B14F-4D97-AF65-F5344CB8AC3E}">
        <p14:creationId xmlns:p14="http://schemas.microsoft.com/office/powerpoint/2010/main" val="873285981"/>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274570"/>
            <a:ext cx="9540366" cy="389763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lvl2pPr>
            <a:lvl3pPr marL="0" indent="0">
              <a:spcBef>
                <a:spcPts val="0"/>
              </a:spcBef>
              <a:spcAft>
                <a:spcPts val="0"/>
              </a:spcAft>
              <a:buFontTx/>
              <a:buNone/>
              <a:defRPr sz="1600"/>
            </a:lvl3pPr>
            <a:lvl4pPr marL="0" indent="0">
              <a:spcBef>
                <a:spcPts val="0"/>
              </a:spcBef>
              <a:spcAft>
                <a:spcPts val="0"/>
              </a:spcAft>
              <a:buFontTx/>
              <a:buNone/>
              <a:defRPr sz="1600"/>
            </a:lvl4pPr>
            <a:lvl5pPr marL="0" indent="0">
              <a:spcBef>
                <a:spcPts val="0"/>
              </a:spcBef>
              <a:spcAft>
                <a:spcPts val="0"/>
              </a:spcAft>
              <a:buFontTx/>
              <a:buNone/>
              <a:defRPr sz="1600"/>
            </a:lvl5pPr>
            <a:lvl6pPr marL="0" indent="0">
              <a:spcBef>
                <a:spcPts val="0"/>
              </a:spcBef>
              <a:spcAft>
                <a:spcPts val="0"/>
              </a:spcAft>
              <a:buFontTx/>
              <a:buNone/>
              <a:defRPr sz="1600"/>
            </a:lvl6pPr>
            <a:lvl7pPr marL="0" indent="0">
              <a:spcBef>
                <a:spcPts val="0"/>
              </a:spcBef>
              <a:spcAft>
                <a:spcPts val="0"/>
              </a:spcAft>
              <a:buFontTx/>
              <a:buNone/>
              <a:defRPr sz="1600"/>
            </a:lvl7pPr>
            <a:lvl8pPr marL="0" indent="0">
              <a:spcBef>
                <a:spcPts val="0"/>
              </a:spcBef>
              <a:spcAft>
                <a:spcPts val="0"/>
              </a:spcAft>
              <a:buFontTx/>
              <a:buNone/>
              <a:defRPr sz="1600"/>
            </a:lvl8pPr>
            <a:lvl9pPr marL="0" indent="0">
              <a:spcBef>
                <a:spcPts val="0"/>
              </a:spcBef>
              <a:spcAft>
                <a:spcPts val="0"/>
              </a:spcAft>
              <a:buFontTx/>
              <a:buNone/>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reeform 5">
            <a:extLst>
              <a:ext uri="{FF2B5EF4-FFF2-40B4-BE49-F238E27FC236}">
                <a16:creationId xmlns:a16="http://schemas.microsoft.com/office/drawing/2014/main" id="{07AD3661-A443-F74F-9528-11F7BA264BF5}"/>
              </a:ext>
            </a:extLst>
          </p:cNvPr>
          <p:cNvSpPr>
            <a:spLocks noChangeAspect="1" noEditPoints="1"/>
          </p:cNvSpPr>
          <p:nvPr userDrawn="1"/>
        </p:nvSpPr>
        <p:spPr bwMode="auto">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Date Placeholder 1">
            <a:extLst>
              <a:ext uri="{FF2B5EF4-FFF2-40B4-BE49-F238E27FC236}">
                <a16:creationId xmlns:a16="http://schemas.microsoft.com/office/drawing/2014/main" id="{7E5DC986-4502-464F-A426-50A70EA2E41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FE17195B-4456-9145-8D6E-97A5EBDF8090}"/>
              </a:ext>
            </a:extLst>
          </p:cNvPr>
          <p:cNvSpPr>
            <a:spLocks noGrp="1"/>
          </p:cNvSpPr>
          <p:nvPr>
            <p:ph type="ftr" sz="quarter" idx="11"/>
          </p:nvPr>
        </p:nvSpPr>
        <p:spPr/>
        <p:txBody>
          <a:bodyPr/>
          <a:lstStyle/>
          <a:p>
            <a:pPr algn="l"/>
            <a:endParaRPr lang="en-US"/>
          </a:p>
        </p:txBody>
      </p:sp>
      <p:sp>
        <p:nvSpPr>
          <p:cNvPr id="7" name="Slide Number Placeholder 6">
            <a:extLst>
              <a:ext uri="{FF2B5EF4-FFF2-40B4-BE49-F238E27FC236}">
                <a16:creationId xmlns:a16="http://schemas.microsoft.com/office/drawing/2014/main" id="{FC67263F-492F-7F4E-9E89-2A38E1B27F39}"/>
              </a:ext>
            </a:extLst>
          </p:cNvPr>
          <p:cNvSpPr>
            <a:spLocks noGrp="1"/>
          </p:cNvSpPr>
          <p:nvPr>
            <p:ph type="sldNum" sz="quarter" idx="12"/>
          </p:nvPr>
        </p:nvSpPr>
        <p:spPr/>
        <p:txBody>
          <a:bodyPr/>
          <a:lstStyle/>
          <a:p>
            <a:fld id="{7870704B-CE94-48CC-AF30-84932A1262A7}" type="slidenum">
              <a:rPr lang="en-GB" smtClean="0"/>
              <a:pPr/>
              <a:t>‹#›</a:t>
            </a:fld>
            <a:endParaRPr lang="en-GB"/>
          </a:p>
        </p:txBody>
      </p:sp>
    </p:spTree>
    <p:extLst>
      <p:ext uri="{BB962C8B-B14F-4D97-AF65-F5344CB8AC3E}">
        <p14:creationId xmlns:p14="http://schemas.microsoft.com/office/powerpoint/2010/main" val="3156153303"/>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Quote 2 Orange">
    <p:bg>
      <p:bgPr>
        <a:solidFill>
          <a:srgbClr val="D04A02"/>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274570"/>
            <a:ext cx="9540366" cy="389763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9" name="Freeform 5">
            <a:extLst>
              <a:ext uri="{FF2B5EF4-FFF2-40B4-BE49-F238E27FC236}">
                <a16:creationId xmlns:a16="http://schemas.microsoft.com/office/drawing/2014/main" id="{753C6A26-069C-C142-8C96-315DE67FAD09}"/>
              </a:ext>
            </a:extLst>
          </p:cNvPr>
          <p:cNvSpPr>
            <a:spLocks noChangeAspect="1" noEditPoints="1"/>
          </p:cNvSpPr>
          <p:nvPr userDrawn="1"/>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Date Placeholder 9">
            <a:extLst>
              <a:ext uri="{FF2B5EF4-FFF2-40B4-BE49-F238E27FC236}">
                <a16:creationId xmlns:a16="http://schemas.microsoft.com/office/drawing/2014/main" id="{F95925A0-A65A-B94F-AD42-4A17D5E9B63B}"/>
              </a:ext>
            </a:extLst>
          </p:cNvPr>
          <p:cNvSpPr>
            <a:spLocks noGrp="1"/>
          </p:cNvSpPr>
          <p:nvPr>
            <p:ph type="dt" sz="half" idx="10"/>
          </p:nvPr>
        </p:nvSpPr>
        <p:spPr/>
        <p:txBody>
          <a:bodyPr/>
          <a:lstStyle/>
          <a:p>
            <a:endParaRPr lang="en-US"/>
          </a:p>
        </p:txBody>
      </p:sp>
      <p:sp>
        <p:nvSpPr>
          <p:cNvPr id="11" name="Footer Placeholder 10">
            <a:extLst>
              <a:ext uri="{FF2B5EF4-FFF2-40B4-BE49-F238E27FC236}">
                <a16:creationId xmlns:a16="http://schemas.microsoft.com/office/drawing/2014/main" id="{01CB2D71-BA29-2E4C-A7F8-AB7C48FCE919}"/>
              </a:ext>
            </a:extLst>
          </p:cNvPr>
          <p:cNvSpPr>
            <a:spLocks noGrp="1"/>
          </p:cNvSpPr>
          <p:nvPr>
            <p:ph type="ftr" sz="quarter" idx="11"/>
          </p:nvPr>
        </p:nvSpPr>
        <p:spPr/>
        <p:txBody>
          <a:bodyPr/>
          <a:lstStyle/>
          <a:p>
            <a:pPr algn="l"/>
            <a:endParaRPr lang="en-US"/>
          </a:p>
        </p:txBody>
      </p:sp>
      <p:sp>
        <p:nvSpPr>
          <p:cNvPr id="12" name="Slide Number Placeholder 11">
            <a:extLst>
              <a:ext uri="{FF2B5EF4-FFF2-40B4-BE49-F238E27FC236}">
                <a16:creationId xmlns:a16="http://schemas.microsoft.com/office/drawing/2014/main" id="{1E0FBAD1-BD7F-C249-B609-9F42DAA28A2B}"/>
              </a:ext>
            </a:extLst>
          </p:cNvPr>
          <p:cNvSpPr>
            <a:spLocks noGrp="1"/>
          </p:cNvSpPr>
          <p:nvPr>
            <p:ph type="sldNum" sz="quarter" idx="12"/>
          </p:nvPr>
        </p:nvSpPr>
        <p:spPr/>
        <p:txBody>
          <a:bodyPr/>
          <a:lstStyle/>
          <a:p>
            <a:fld id="{7870704B-CE94-48CC-AF30-84932A1262A7}" type="slidenum">
              <a:rPr lang="en-GB" smtClean="0"/>
              <a:pPr/>
              <a:t>‹#›</a:t>
            </a:fld>
            <a:endParaRPr lang="en-GB"/>
          </a:p>
        </p:txBody>
      </p:sp>
    </p:spTree>
    <p:extLst>
      <p:ext uri="{BB962C8B-B14F-4D97-AF65-F5344CB8AC3E}">
        <p14:creationId xmlns:p14="http://schemas.microsoft.com/office/powerpoint/2010/main" val="224423923"/>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ote 2 Red">
    <p:bg>
      <p:bgPr>
        <a:solidFill>
          <a:srgbClr val="E0301E"/>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274570"/>
            <a:ext cx="9540366" cy="389763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reeform 5">
            <a:extLst>
              <a:ext uri="{FF2B5EF4-FFF2-40B4-BE49-F238E27FC236}">
                <a16:creationId xmlns:a16="http://schemas.microsoft.com/office/drawing/2014/main" id="{75C37678-6A0A-C84B-9A52-9B7F891FFFD3}"/>
              </a:ext>
            </a:extLst>
          </p:cNvPr>
          <p:cNvSpPr>
            <a:spLocks noChangeAspect="1" noEditPoints="1"/>
          </p:cNvSpPr>
          <p:nvPr userDrawn="1"/>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Date Placeholder 1">
            <a:extLst>
              <a:ext uri="{FF2B5EF4-FFF2-40B4-BE49-F238E27FC236}">
                <a16:creationId xmlns:a16="http://schemas.microsoft.com/office/drawing/2014/main" id="{75944E79-860F-9542-986D-3F487E11264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503EA61-A2A9-8D46-A8C8-F5D81CC931C5}"/>
              </a:ext>
            </a:extLst>
          </p:cNvPr>
          <p:cNvSpPr>
            <a:spLocks noGrp="1"/>
          </p:cNvSpPr>
          <p:nvPr>
            <p:ph type="ftr" sz="quarter" idx="11"/>
          </p:nvPr>
        </p:nvSpPr>
        <p:spPr/>
        <p:txBody>
          <a:bodyPr/>
          <a:lstStyle/>
          <a:p>
            <a:pPr algn="l"/>
            <a:endParaRPr lang="en-US"/>
          </a:p>
        </p:txBody>
      </p:sp>
      <p:sp>
        <p:nvSpPr>
          <p:cNvPr id="9" name="Slide Number Placeholder 8">
            <a:extLst>
              <a:ext uri="{FF2B5EF4-FFF2-40B4-BE49-F238E27FC236}">
                <a16:creationId xmlns:a16="http://schemas.microsoft.com/office/drawing/2014/main" id="{E4410A1E-B181-CB46-A25E-398B598C5B78}"/>
              </a:ext>
            </a:extLst>
          </p:cNvPr>
          <p:cNvSpPr>
            <a:spLocks noGrp="1"/>
          </p:cNvSpPr>
          <p:nvPr>
            <p:ph type="sldNum" sz="quarter" idx="12"/>
          </p:nvPr>
        </p:nvSpPr>
        <p:spPr/>
        <p:txBody>
          <a:bodyPr/>
          <a:lstStyle/>
          <a:p>
            <a:fld id="{7870704B-CE94-48CC-AF30-84932A1262A7}" type="slidenum">
              <a:rPr lang="en-GB" smtClean="0"/>
              <a:pPr/>
              <a:t>‹#›</a:t>
            </a:fld>
            <a:endParaRPr lang="en-GB"/>
          </a:p>
        </p:txBody>
      </p:sp>
    </p:spTree>
    <p:extLst>
      <p:ext uri="{BB962C8B-B14F-4D97-AF65-F5344CB8AC3E}">
        <p14:creationId xmlns:p14="http://schemas.microsoft.com/office/powerpoint/2010/main" val="3838994459"/>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Quote 2 Rose">
    <p:bg>
      <p:bgPr>
        <a:solidFill>
          <a:srgbClr val="DB536A"/>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274570"/>
            <a:ext cx="9540366" cy="389763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reeform 5">
            <a:extLst>
              <a:ext uri="{FF2B5EF4-FFF2-40B4-BE49-F238E27FC236}">
                <a16:creationId xmlns:a16="http://schemas.microsoft.com/office/drawing/2014/main" id="{F3D58181-4255-CF4B-AEC5-6ADD879A60CA}"/>
              </a:ext>
            </a:extLst>
          </p:cNvPr>
          <p:cNvSpPr>
            <a:spLocks noChangeAspect="1" noEditPoints="1"/>
          </p:cNvSpPr>
          <p:nvPr userDrawn="1"/>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Date Placeholder 1">
            <a:extLst>
              <a:ext uri="{FF2B5EF4-FFF2-40B4-BE49-F238E27FC236}">
                <a16:creationId xmlns:a16="http://schemas.microsoft.com/office/drawing/2014/main" id="{33DF2FE2-E936-7745-91D2-A6D8CA7F5D9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A54FEE05-057D-214D-903C-F8FD6A36D286}"/>
              </a:ext>
            </a:extLst>
          </p:cNvPr>
          <p:cNvSpPr>
            <a:spLocks noGrp="1"/>
          </p:cNvSpPr>
          <p:nvPr>
            <p:ph type="ftr" sz="quarter" idx="11"/>
          </p:nvPr>
        </p:nvSpPr>
        <p:spPr/>
        <p:txBody>
          <a:bodyPr/>
          <a:lstStyle/>
          <a:p>
            <a:pPr algn="l"/>
            <a:endParaRPr lang="en-US"/>
          </a:p>
        </p:txBody>
      </p:sp>
      <p:sp>
        <p:nvSpPr>
          <p:cNvPr id="9" name="Slide Number Placeholder 8">
            <a:extLst>
              <a:ext uri="{FF2B5EF4-FFF2-40B4-BE49-F238E27FC236}">
                <a16:creationId xmlns:a16="http://schemas.microsoft.com/office/drawing/2014/main" id="{4DD12AF3-FC08-E446-85E1-796189A84898}"/>
              </a:ext>
            </a:extLst>
          </p:cNvPr>
          <p:cNvSpPr>
            <a:spLocks noGrp="1"/>
          </p:cNvSpPr>
          <p:nvPr>
            <p:ph type="sldNum" sz="quarter" idx="12"/>
          </p:nvPr>
        </p:nvSpPr>
        <p:spPr/>
        <p:txBody>
          <a:bodyPr/>
          <a:lstStyle/>
          <a:p>
            <a:fld id="{7870704B-CE94-48CC-AF30-84932A1262A7}" type="slidenum">
              <a:rPr lang="en-GB" smtClean="0"/>
              <a:pPr/>
              <a:t>‹#›</a:t>
            </a:fld>
            <a:endParaRPr lang="en-GB"/>
          </a:p>
        </p:txBody>
      </p:sp>
    </p:spTree>
    <p:extLst>
      <p:ext uri="{BB962C8B-B14F-4D97-AF65-F5344CB8AC3E}">
        <p14:creationId xmlns:p14="http://schemas.microsoft.com/office/powerpoint/2010/main" val="956678414"/>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2 Grey">
    <p:bg>
      <p:bgPr>
        <a:solidFill>
          <a:srgbClr val="464646"/>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42914" y="2274570"/>
            <a:ext cx="9540366" cy="3897630"/>
          </a:xfrm>
        </p:spPr>
        <p:txBody>
          <a:bodyPr/>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reeform 5">
            <a:extLst>
              <a:ext uri="{FF2B5EF4-FFF2-40B4-BE49-F238E27FC236}">
                <a16:creationId xmlns:a16="http://schemas.microsoft.com/office/drawing/2014/main" id="{056180B7-FBDB-F345-B5D1-21FE86D79BA3}"/>
              </a:ext>
            </a:extLst>
          </p:cNvPr>
          <p:cNvSpPr>
            <a:spLocks noChangeAspect="1" noEditPoints="1"/>
          </p:cNvSpPr>
          <p:nvPr userDrawn="1"/>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Date Placeholder 1">
            <a:extLst>
              <a:ext uri="{FF2B5EF4-FFF2-40B4-BE49-F238E27FC236}">
                <a16:creationId xmlns:a16="http://schemas.microsoft.com/office/drawing/2014/main" id="{9BB60EFE-B508-D848-9B02-A73119F1803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DC3B4447-C39F-954F-B842-43560F6E9D0C}"/>
              </a:ext>
            </a:extLst>
          </p:cNvPr>
          <p:cNvSpPr>
            <a:spLocks noGrp="1"/>
          </p:cNvSpPr>
          <p:nvPr>
            <p:ph type="ftr" sz="quarter" idx="11"/>
          </p:nvPr>
        </p:nvSpPr>
        <p:spPr/>
        <p:txBody>
          <a:bodyPr/>
          <a:lstStyle/>
          <a:p>
            <a:pPr algn="l"/>
            <a:endParaRPr lang="en-US"/>
          </a:p>
        </p:txBody>
      </p:sp>
      <p:sp>
        <p:nvSpPr>
          <p:cNvPr id="9" name="Slide Number Placeholder 8">
            <a:extLst>
              <a:ext uri="{FF2B5EF4-FFF2-40B4-BE49-F238E27FC236}">
                <a16:creationId xmlns:a16="http://schemas.microsoft.com/office/drawing/2014/main" id="{F9D7BB50-999D-5745-BB53-011066651024}"/>
              </a:ext>
            </a:extLst>
          </p:cNvPr>
          <p:cNvSpPr>
            <a:spLocks noGrp="1"/>
          </p:cNvSpPr>
          <p:nvPr>
            <p:ph type="sldNum" sz="quarter" idx="12"/>
          </p:nvPr>
        </p:nvSpPr>
        <p:spPr/>
        <p:txBody>
          <a:bodyPr/>
          <a:lstStyle/>
          <a:p>
            <a:fld id="{7870704B-CE94-48CC-AF30-84932A1262A7}" type="slidenum">
              <a:rPr lang="en-GB" smtClean="0"/>
              <a:pPr/>
              <a:t>‹#›</a:t>
            </a:fld>
            <a:endParaRPr lang="en-GB"/>
          </a:p>
        </p:txBody>
      </p:sp>
    </p:spTree>
    <p:extLst>
      <p:ext uri="{BB962C8B-B14F-4D97-AF65-F5344CB8AC3E}">
        <p14:creationId xmlns:p14="http://schemas.microsoft.com/office/powerpoint/2010/main" val="2692726678"/>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p:bg>
      <p:bgPr>
        <a:solidFill>
          <a:srgbClr val="D04A0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1413" y="2103438"/>
            <a:ext cx="4936658" cy="2564265"/>
          </a:xfrm>
        </p:spPr>
        <p:txBody>
          <a:bodyPr anchor="t" anchorCtr="0">
            <a:noAutofit/>
          </a:bodyPr>
          <a:lstStyle>
            <a:lvl1pPr>
              <a:lnSpc>
                <a:spcPct val="85000"/>
              </a:lnSpc>
              <a:defRPr sz="4000" b="0">
                <a:solidFill>
                  <a:schemeClr val="bg1"/>
                </a:solidFill>
                <a:latin typeface="+mn-lt"/>
              </a:defRPr>
            </a:lvl1pPr>
          </a:lstStyle>
          <a:p>
            <a:r>
              <a:rPr lang="en-US"/>
              <a:t>[Section header title]</a:t>
            </a:r>
            <a:endParaRPr lang="en-GB"/>
          </a:p>
        </p:txBody>
      </p:sp>
      <p:sp>
        <p:nvSpPr>
          <p:cNvPr id="4" name="Subtitle 2">
            <a:extLst>
              <a:ext uri="{FF2B5EF4-FFF2-40B4-BE49-F238E27FC236}">
                <a16:creationId xmlns:a16="http://schemas.microsoft.com/office/drawing/2014/main" id="{A1971A9E-1347-2E4A-8F01-32BA5D5488B1}"/>
              </a:ext>
            </a:extLst>
          </p:cNvPr>
          <p:cNvSpPr>
            <a:spLocks noGrp="1"/>
          </p:cNvSpPr>
          <p:nvPr>
            <p:ph type="subTitle" idx="1" hasCustomPrompt="1"/>
          </p:nvPr>
        </p:nvSpPr>
        <p:spPr>
          <a:xfrm>
            <a:off x="442912" y="0"/>
            <a:ext cx="4344987" cy="6858000"/>
          </a:xfrm>
          <a:noFill/>
        </p:spPr>
        <p:txBody>
          <a:bodyPr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r>
              <a:rPr lang="en-US"/>
              <a:t>0</a:t>
            </a:r>
          </a:p>
        </p:txBody>
      </p:sp>
    </p:spTree>
    <p:extLst>
      <p:ext uri="{BB962C8B-B14F-4D97-AF65-F5344CB8AC3E}">
        <p14:creationId xmlns:p14="http://schemas.microsoft.com/office/powerpoint/2010/main" val="2375197682"/>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p:bg>
      <p:bgPr>
        <a:solidFill>
          <a:srgbClr val="E0301E"/>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51413" y="2103438"/>
            <a:ext cx="4936658" cy="2564265"/>
          </a:xfrm>
        </p:spPr>
        <p:txBody>
          <a:bodyPr anchor="t" anchorCtr="0">
            <a:noAutofit/>
          </a:bodyPr>
          <a:lstStyle>
            <a:lvl1pPr>
              <a:lnSpc>
                <a:spcPct val="85000"/>
              </a:lnSpc>
              <a:defRPr sz="4000" b="0">
                <a:solidFill>
                  <a:schemeClr val="bg1"/>
                </a:solidFill>
                <a:latin typeface="+mn-lt"/>
              </a:defRPr>
            </a:lvl1pPr>
          </a:lstStyle>
          <a:p>
            <a:r>
              <a:rPr lang="en-US"/>
              <a:t>[Section header title]</a:t>
            </a:r>
            <a:endParaRPr lang="en-GB"/>
          </a:p>
        </p:txBody>
      </p:sp>
      <p:sp>
        <p:nvSpPr>
          <p:cNvPr id="5" name="Subtitle 2">
            <a:extLst>
              <a:ext uri="{FF2B5EF4-FFF2-40B4-BE49-F238E27FC236}">
                <a16:creationId xmlns:a16="http://schemas.microsoft.com/office/drawing/2014/main" id="{C60A2100-6DF1-414A-91DA-B6027C61BAAC}"/>
              </a:ext>
            </a:extLst>
          </p:cNvPr>
          <p:cNvSpPr>
            <a:spLocks noGrp="1"/>
          </p:cNvSpPr>
          <p:nvPr>
            <p:ph type="subTitle" idx="1" hasCustomPrompt="1"/>
          </p:nvPr>
        </p:nvSpPr>
        <p:spPr>
          <a:xfrm>
            <a:off x="442912" y="0"/>
            <a:ext cx="4344987" cy="6858000"/>
          </a:xfrm>
          <a:noFill/>
        </p:spPr>
        <p:txBody>
          <a:bodyPr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r>
              <a:rPr lang="en-US"/>
              <a:t>0</a:t>
            </a:r>
          </a:p>
        </p:txBody>
      </p:sp>
    </p:spTree>
    <p:extLst>
      <p:ext uri="{BB962C8B-B14F-4D97-AF65-F5344CB8AC3E}">
        <p14:creationId xmlns:p14="http://schemas.microsoft.com/office/powerpoint/2010/main" val="99252688"/>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Section Header Rose">
    <p:bg>
      <p:bgPr>
        <a:solidFill>
          <a:srgbClr val="DB536A"/>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51413" y="2103438"/>
            <a:ext cx="4936658" cy="2564265"/>
          </a:xfrm>
        </p:spPr>
        <p:txBody>
          <a:bodyPr anchor="t" anchorCtr="0">
            <a:noAutofit/>
          </a:bodyPr>
          <a:lstStyle>
            <a:lvl1pPr>
              <a:lnSpc>
                <a:spcPct val="85000"/>
              </a:lnSpc>
              <a:defRPr sz="4000" b="0">
                <a:solidFill>
                  <a:schemeClr val="bg1"/>
                </a:solidFill>
                <a:latin typeface="+mn-lt"/>
              </a:defRPr>
            </a:lvl1pPr>
          </a:lstStyle>
          <a:p>
            <a:r>
              <a:rPr lang="en-US"/>
              <a:t>[Section header title]</a:t>
            </a:r>
            <a:endParaRPr lang="en-GB"/>
          </a:p>
        </p:txBody>
      </p:sp>
      <p:sp>
        <p:nvSpPr>
          <p:cNvPr id="5" name="Subtitle 2">
            <a:extLst>
              <a:ext uri="{FF2B5EF4-FFF2-40B4-BE49-F238E27FC236}">
                <a16:creationId xmlns:a16="http://schemas.microsoft.com/office/drawing/2014/main" id="{96D911B5-C441-B44D-9980-56426B1A1974}"/>
              </a:ext>
            </a:extLst>
          </p:cNvPr>
          <p:cNvSpPr>
            <a:spLocks noGrp="1"/>
          </p:cNvSpPr>
          <p:nvPr>
            <p:ph type="subTitle" idx="1" hasCustomPrompt="1"/>
          </p:nvPr>
        </p:nvSpPr>
        <p:spPr>
          <a:xfrm>
            <a:off x="442912" y="0"/>
            <a:ext cx="4344987" cy="6858000"/>
          </a:xfrm>
          <a:noFill/>
        </p:spPr>
        <p:txBody>
          <a:bodyPr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r>
              <a:rPr lang="en-US"/>
              <a:t>0</a:t>
            </a:r>
          </a:p>
        </p:txBody>
      </p:sp>
    </p:spTree>
    <p:extLst>
      <p:ext uri="{BB962C8B-B14F-4D97-AF65-F5344CB8AC3E}">
        <p14:creationId xmlns:p14="http://schemas.microsoft.com/office/powerpoint/2010/main" val="422854080"/>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Section Header Grey">
    <p:bg>
      <p:bgPr>
        <a:solidFill>
          <a:srgbClr val="464646"/>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51413" y="2103438"/>
            <a:ext cx="4936658" cy="2564265"/>
          </a:xfrm>
        </p:spPr>
        <p:txBody>
          <a:bodyPr anchor="t" anchorCtr="0">
            <a:noAutofit/>
          </a:bodyPr>
          <a:lstStyle>
            <a:lvl1pPr>
              <a:lnSpc>
                <a:spcPct val="85000"/>
              </a:lnSpc>
              <a:defRPr sz="4000" b="0">
                <a:solidFill>
                  <a:schemeClr val="bg1"/>
                </a:solidFill>
                <a:latin typeface="+mn-lt"/>
              </a:defRPr>
            </a:lvl1pPr>
          </a:lstStyle>
          <a:p>
            <a:r>
              <a:rPr lang="en-US"/>
              <a:t>[Section header title]</a:t>
            </a:r>
            <a:endParaRPr lang="en-GB"/>
          </a:p>
        </p:txBody>
      </p:sp>
      <p:sp>
        <p:nvSpPr>
          <p:cNvPr id="5" name="Subtitle 2">
            <a:extLst>
              <a:ext uri="{FF2B5EF4-FFF2-40B4-BE49-F238E27FC236}">
                <a16:creationId xmlns:a16="http://schemas.microsoft.com/office/drawing/2014/main" id="{4F941B13-F925-1C4F-8990-F4149ED1B18B}"/>
              </a:ext>
            </a:extLst>
          </p:cNvPr>
          <p:cNvSpPr>
            <a:spLocks noGrp="1"/>
          </p:cNvSpPr>
          <p:nvPr>
            <p:ph type="subTitle" idx="1" hasCustomPrompt="1"/>
          </p:nvPr>
        </p:nvSpPr>
        <p:spPr>
          <a:xfrm>
            <a:off x="442912" y="0"/>
            <a:ext cx="4344987" cy="6858000"/>
          </a:xfrm>
          <a:noFill/>
        </p:spPr>
        <p:txBody>
          <a:bodyPr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r>
              <a:rPr lang="en-US"/>
              <a:t>0</a:t>
            </a:r>
          </a:p>
        </p:txBody>
      </p:sp>
    </p:spTree>
    <p:extLst>
      <p:ext uri="{BB962C8B-B14F-4D97-AF65-F5344CB8AC3E}">
        <p14:creationId xmlns:p14="http://schemas.microsoft.com/office/powerpoint/2010/main" val="121026635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18246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Manual">
    <p:bg>
      <p:bgPr>
        <a:solidFill>
          <a:srgbClr val="D04A0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D68526-5625-1E4A-90D0-6166C1CB098D}"/>
              </a:ext>
            </a:extLst>
          </p:cNvPr>
          <p:cNvSpPr>
            <a:spLocks noGrp="1"/>
          </p:cNvSpPr>
          <p:nvPr>
            <p:ph type="title" hasCustomPrompt="1"/>
          </p:nvPr>
        </p:nvSpPr>
        <p:spPr>
          <a:xfrm>
            <a:off x="442913" y="428625"/>
            <a:ext cx="1374457" cy="1965960"/>
          </a:xfrm>
        </p:spPr>
        <p:txBody>
          <a:bodyPr anchor="t" anchorCtr="0">
            <a:noAutofit/>
          </a:bodyPr>
          <a:lstStyle>
            <a:lvl1pPr>
              <a:lnSpc>
                <a:spcPct val="80000"/>
              </a:lnSpc>
              <a:defRPr sz="14400" b="0">
                <a:solidFill>
                  <a:schemeClr val="bg1"/>
                </a:solidFill>
                <a:latin typeface="+mn-lt"/>
              </a:defRPr>
            </a:lvl1pPr>
          </a:lstStyle>
          <a:p>
            <a:r>
              <a:rPr lang="en-US"/>
              <a:t>0</a:t>
            </a:r>
            <a:endParaRPr lang="en-GB"/>
          </a:p>
        </p:txBody>
      </p:sp>
    </p:spTree>
    <p:extLst>
      <p:ext uri="{BB962C8B-B14F-4D97-AF65-F5344CB8AC3E}">
        <p14:creationId xmlns:p14="http://schemas.microsoft.com/office/powerpoint/2010/main" val="237858898"/>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Manual">
    <p:bg>
      <p:bgPr>
        <a:solidFill>
          <a:srgbClr val="E0301E"/>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7054294-58FB-3646-A032-19FD697995B5}"/>
              </a:ext>
            </a:extLst>
          </p:cNvPr>
          <p:cNvSpPr>
            <a:spLocks noGrp="1"/>
          </p:cNvSpPr>
          <p:nvPr>
            <p:ph type="title" hasCustomPrompt="1"/>
          </p:nvPr>
        </p:nvSpPr>
        <p:spPr>
          <a:xfrm>
            <a:off x="442913" y="428625"/>
            <a:ext cx="1374457" cy="1965960"/>
          </a:xfrm>
        </p:spPr>
        <p:txBody>
          <a:bodyPr anchor="t" anchorCtr="0">
            <a:noAutofit/>
          </a:bodyPr>
          <a:lstStyle>
            <a:lvl1pPr>
              <a:lnSpc>
                <a:spcPct val="80000"/>
              </a:lnSpc>
              <a:defRPr sz="14400" b="0">
                <a:solidFill>
                  <a:schemeClr val="bg1"/>
                </a:solidFill>
                <a:latin typeface="+mn-lt"/>
              </a:defRPr>
            </a:lvl1pPr>
          </a:lstStyle>
          <a:p>
            <a:r>
              <a:rPr lang="en-US"/>
              <a:t>0</a:t>
            </a:r>
            <a:endParaRPr lang="en-GB"/>
          </a:p>
        </p:txBody>
      </p:sp>
    </p:spTree>
    <p:extLst>
      <p:ext uri="{BB962C8B-B14F-4D97-AF65-F5344CB8AC3E}">
        <p14:creationId xmlns:p14="http://schemas.microsoft.com/office/powerpoint/2010/main" val="25589264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ection Header Rose Manual">
    <p:bg>
      <p:bgPr>
        <a:solidFill>
          <a:srgbClr val="DB536A"/>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F4BCE9-03B0-5C4D-A70B-519F67263FF7}"/>
              </a:ext>
            </a:extLst>
          </p:cNvPr>
          <p:cNvSpPr>
            <a:spLocks noGrp="1"/>
          </p:cNvSpPr>
          <p:nvPr>
            <p:ph type="title" hasCustomPrompt="1"/>
          </p:nvPr>
        </p:nvSpPr>
        <p:spPr>
          <a:xfrm>
            <a:off x="442913" y="428625"/>
            <a:ext cx="1374457" cy="1965960"/>
          </a:xfrm>
        </p:spPr>
        <p:txBody>
          <a:bodyPr anchor="t" anchorCtr="0">
            <a:noAutofit/>
          </a:bodyPr>
          <a:lstStyle>
            <a:lvl1pPr>
              <a:lnSpc>
                <a:spcPct val="80000"/>
              </a:lnSpc>
              <a:defRPr sz="14400" b="0">
                <a:solidFill>
                  <a:schemeClr val="bg1"/>
                </a:solidFill>
                <a:latin typeface="+mn-lt"/>
              </a:defRPr>
            </a:lvl1pPr>
          </a:lstStyle>
          <a:p>
            <a:r>
              <a:rPr lang="en-US"/>
              <a:t>0</a:t>
            </a:r>
            <a:endParaRPr lang="en-GB"/>
          </a:p>
        </p:txBody>
      </p:sp>
    </p:spTree>
    <p:extLst>
      <p:ext uri="{BB962C8B-B14F-4D97-AF65-F5344CB8AC3E}">
        <p14:creationId xmlns:p14="http://schemas.microsoft.com/office/powerpoint/2010/main" val="16867170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Section Header Grey Manual">
    <p:bg>
      <p:bgPr>
        <a:solidFill>
          <a:srgbClr val="464646"/>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D146EE5-5980-A84E-9311-F5B9956E43AB}"/>
              </a:ext>
            </a:extLst>
          </p:cNvPr>
          <p:cNvSpPr>
            <a:spLocks noGrp="1"/>
          </p:cNvSpPr>
          <p:nvPr>
            <p:ph type="title" hasCustomPrompt="1"/>
          </p:nvPr>
        </p:nvSpPr>
        <p:spPr>
          <a:xfrm>
            <a:off x="442913" y="428625"/>
            <a:ext cx="1374457" cy="1965960"/>
          </a:xfrm>
        </p:spPr>
        <p:txBody>
          <a:bodyPr anchor="t" anchorCtr="0">
            <a:noAutofit/>
          </a:bodyPr>
          <a:lstStyle>
            <a:lvl1pPr>
              <a:lnSpc>
                <a:spcPct val="80000"/>
              </a:lnSpc>
              <a:defRPr sz="14400" b="0">
                <a:solidFill>
                  <a:schemeClr val="bg1"/>
                </a:solidFill>
                <a:latin typeface="+mn-lt"/>
              </a:defRPr>
            </a:lvl1pPr>
          </a:lstStyle>
          <a:p>
            <a:r>
              <a:rPr lang="en-US"/>
              <a:t>0</a:t>
            </a:r>
            <a:endParaRPr lang="en-GB"/>
          </a:p>
        </p:txBody>
      </p:sp>
    </p:spTree>
    <p:extLst>
      <p:ext uri="{BB962C8B-B14F-4D97-AF65-F5344CB8AC3E}">
        <p14:creationId xmlns:p14="http://schemas.microsoft.com/office/powerpoint/2010/main" val="38744447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[Slide title]</a:t>
            </a:r>
            <a:endParaRPr lang="en-GB"/>
          </a:p>
        </p:txBody>
      </p:sp>
      <p:sp>
        <p:nvSpPr>
          <p:cNvPr id="5" name="Slide Number Placeholder 4">
            <a:extLst>
              <a:ext uri="{FF2B5EF4-FFF2-40B4-BE49-F238E27FC236}">
                <a16:creationId xmlns:a16="http://schemas.microsoft.com/office/drawing/2014/main" id="{5AE750E3-3DF6-B94E-959B-C6E962A30CCF}"/>
              </a:ext>
            </a:extLst>
          </p:cNvPr>
          <p:cNvSpPr>
            <a:spLocks noGrp="1"/>
          </p:cNvSpPr>
          <p:nvPr>
            <p:ph type="sldNum" sz="quarter" idx="11"/>
          </p:nvPr>
        </p:nvSpPr>
        <p:spPr/>
        <p:txBody>
          <a:bodyPr/>
          <a:lstStyle/>
          <a:p>
            <a:fld id="{7870704B-CE94-48CC-AF30-84932A1262A7}" type="slidenum">
              <a:rPr lang="en-GB" smtClean="0"/>
              <a:pPr/>
              <a:t>‹#›</a:t>
            </a:fld>
            <a:endParaRPr lang="en-GB"/>
          </a:p>
        </p:txBody>
      </p:sp>
      <p:sp>
        <p:nvSpPr>
          <p:cNvPr id="3" name="Date Placeholder 2">
            <a:extLst>
              <a:ext uri="{FF2B5EF4-FFF2-40B4-BE49-F238E27FC236}">
                <a16:creationId xmlns:a16="http://schemas.microsoft.com/office/drawing/2014/main" id="{78ADAC9E-8878-DA41-A1D3-2D5C54FB456A}"/>
              </a:ext>
            </a:extLst>
          </p:cNvPr>
          <p:cNvSpPr>
            <a:spLocks noGrp="1"/>
          </p:cNvSpPr>
          <p:nvPr>
            <p:ph type="dt" sz="half" idx="12"/>
          </p:nvPr>
        </p:nvSpPr>
        <p:spPr/>
        <p:txBody>
          <a:bodyPr/>
          <a:lstStyle/>
          <a:p>
            <a:endParaRPr lang="en-US"/>
          </a:p>
        </p:txBody>
      </p:sp>
      <p:sp>
        <p:nvSpPr>
          <p:cNvPr id="4" name="Footer Placeholder 3">
            <a:extLst>
              <a:ext uri="{FF2B5EF4-FFF2-40B4-BE49-F238E27FC236}">
                <a16:creationId xmlns:a16="http://schemas.microsoft.com/office/drawing/2014/main" id="{839088E2-6117-534E-A3B5-65400594E309}"/>
              </a:ext>
            </a:extLst>
          </p:cNvPr>
          <p:cNvSpPr>
            <a:spLocks noGrp="1"/>
          </p:cNvSpPr>
          <p:nvPr>
            <p:ph type="ftr" sz="quarter" idx="13"/>
          </p:nvPr>
        </p:nvSpPr>
        <p:spPr/>
        <p:txBody>
          <a:bodyPr/>
          <a:lstStyle/>
          <a:p>
            <a:pPr algn="l"/>
            <a:endParaRPr lang="en-US"/>
          </a:p>
        </p:txBody>
      </p:sp>
    </p:spTree>
    <p:extLst>
      <p:ext uri="{BB962C8B-B14F-4D97-AF65-F5344CB8AC3E}">
        <p14:creationId xmlns:p14="http://schemas.microsoft.com/office/powerpoint/2010/main" val="15315883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E9B7AB-8379-3341-BEF5-2E85A7299A74}"/>
              </a:ext>
            </a:extLst>
          </p:cNvPr>
          <p:cNvSpPr>
            <a:spLocks noGrp="1"/>
          </p:cNvSpPr>
          <p:nvPr>
            <p:ph type="sldNum" sz="quarter" idx="11"/>
          </p:nvPr>
        </p:nvSpPr>
        <p:spPr/>
        <p:txBody>
          <a:bodyPr/>
          <a:lstStyle/>
          <a:p>
            <a:fld id="{7870704B-CE94-48CC-AF30-84932A1262A7}" type="slidenum">
              <a:rPr lang="en-GB" smtClean="0"/>
              <a:pPr/>
              <a:t>‹#›</a:t>
            </a:fld>
            <a:endParaRPr lang="en-GB"/>
          </a:p>
        </p:txBody>
      </p:sp>
      <p:sp>
        <p:nvSpPr>
          <p:cNvPr id="2" name="Date Placeholder 1">
            <a:extLst>
              <a:ext uri="{FF2B5EF4-FFF2-40B4-BE49-F238E27FC236}">
                <a16:creationId xmlns:a16="http://schemas.microsoft.com/office/drawing/2014/main" id="{859B7FC3-54D3-A044-9662-AED001F4D972}"/>
              </a:ext>
            </a:extLst>
          </p:cNvPr>
          <p:cNvSpPr>
            <a:spLocks noGrp="1"/>
          </p:cNvSpPr>
          <p:nvPr>
            <p:ph type="dt" sz="half" idx="12"/>
          </p:nvPr>
        </p:nvSpPr>
        <p:spPr/>
        <p:txBody>
          <a:bodyPr/>
          <a:lstStyle/>
          <a:p>
            <a:endParaRPr lang="en-US"/>
          </a:p>
        </p:txBody>
      </p:sp>
      <p:sp>
        <p:nvSpPr>
          <p:cNvPr id="3" name="Footer Placeholder 2">
            <a:extLst>
              <a:ext uri="{FF2B5EF4-FFF2-40B4-BE49-F238E27FC236}">
                <a16:creationId xmlns:a16="http://schemas.microsoft.com/office/drawing/2014/main" id="{03092CA8-9C8A-8146-8F00-4833507614AE}"/>
              </a:ext>
            </a:extLst>
          </p:cNvPr>
          <p:cNvSpPr>
            <a:spLocks noGrp="1"/>
          </p:cNvSpPr>
          <p:nvPr>
            <p:ph type="ftr" sz="quarter" idx="13"/>
          </p:nvPr>
        </p:nvSpPr>
        <p:spPr/>
        <p:txBody>
          <a:bodyPr/>
          <a:lstStyle/>
          <a:p>
            <a:pPr algn="l"/>
            <a:endParaRPr lang="en-US"/>
          </a:p>
        </p:txBody>
      </p:sp>
    </p:spTree>
    <p:extLst>
      <p:ext uri="{BB962C8B-B14F-4D97-AF65-F5344CB8AC3E}">
        <p14:creationId xmlns:p14="http://schemas.microsoft.com/office/powerpoint/2010/main" val="30795797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hank You Dark">
    <p:bg>
      <p:bgPr>
        <a:solidFill>
          <a:srgbClr val="464646"/>
        </a:solidFill>
        <a:effectLst/>
      </p:bgPr>
    </p:bg>
    <p:spTree>
      <p:nvGrpSpPr>
        <p:cNvPr id="1" name=""/>
        <p:cNvGrpSpPr/>
        <p:nvPr/>
      </p:nvGrpSpPr>
      <p:grpSpPr>
        <a:xfrm>
          <a:off x="0" y="0"/>
          <a:ext cx="0" cy="0"/>
          <a:chOff x="0" y="0"/>
          <a:chExt cx="0" cy="0"/>
        </a:xfrm>
      </p:grpSpPr>
      <p:sp>
        <p:nvSpPr>
          <p:cNvPr id="14" name="Rectangle 13"/>
          <p:cNvSpPr/>
          <p:nvPr/>
        </p:nvSpPr>
        <p:spPr bwMode="hidden">
          <a:xfrm>
            <a:off x="0" y="4940854"/>
            <a:ext cx="12192000" cy="1917146"/>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442914" y="428625"/>
            <a:ext cx="5473699" cy="2428874"/>
          </a:xfrm>
        </p:spPr>
        <p:txBody>
          <a:bodyPr anchor="b" anchorCtr="0"/>
          <a:lstStyle>
            <a:lvl1pPr algn="l">
              <a:lnSpc>
                <a:spcPct val="85000"/>
              </a:lnSpc>
              <a:defRPr sz="5800">
                <a:solidFill>
                  <a:schemeClr val="bg1"/>
                </a:solidFill>
              </a:defRPr>
            </a:lvl1pPr>
          </a:lstStyle>
          <a:p>
            <a:r>
              <a:rPr lang="en-US"/>
              <a:t>Thank you</a:t>
            </a:r>
            <a:endParaRPr lang="en-GB"/>
          </a:p>
        </p:txBody>
      </p:sp>
      <p:sp>
        <p:nvSpPr>
          <p:cNvPr id="7" name="AutoShape 3"/>
          <p:cNvSpPr>
            <a:spLocks noChangeAspect="1" noChangeArrowheads="1" noTextEdit="1"/>
          </p:cNvSpPr>
          <p:nvPr/>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Text Placeholder 5"/>
          <p:cNvSpPr>
            <a:spLocks noGrp="1"/>
          </p:cNvSpPr>
          <p:nvPr>
            <p:ph type="body" sz="quarter" idx="10" hasCustomPrompt="1"/>
          </p:nvPr>
        </p:nvSpPr>
        <p:spPr>
          <a:xfrm>
            <a:off x="442912" y="5259600"/>
            <a:ext cx="11306176" cy="1451610"/>
          </a:xfrm>
        </p:spPr>
        <p:txBody>
          <a:bodyPr/>
          <a:lstStyle>
            <a:lvl1pPr marL="0">
              <a:lnSpc>
                <a:spcPct val="100000"/>
              </a:lnSpc>
              <a:spcBef>
                <a:spcPts val="0"/>
              </a:spcBef>
              <a:spcAft>
                <a:spcPts val="0"/>
              </a:spcAft>
              <a:buFontTx/>
              <a:buNone/>
              <a:defRPr sz="1200" b="0">
                <a:solidFill>
                  <a:schemeClr val="bg1"/>
                </a:solidFill>
              </a:defRPr>
            </a:lvl1pPr>
            <a:lvl2pPr marL="0">
              <a:lnSpc>
                <a:spcPct val="100000"/>
              </a:lnSpc>
              <a:spcBef>
                <a:spcPts val="0"/>
              </a:spcBef>
              <a:spcAft>
                <a:spcPts val="0"/>
              </a:spcAft>
              <a:buFontTx/>
              <a:buNone/>
              <a:defRPr sz="1200" b="0">
                <a:solidFill>
                  <a:schemeClr val="bg1"/>
                </a:solidFill>
              </a:defRPr>
            </a:lvl2pPr>
            <a:lvl3pPr marL="0" indent="0">
              <a:lnSpc>
                <a:spcPct val="100000"/>
              </a:lnSpc>
              <a:spcBef>
                <a:spcPts val="0"/>
              </a:spcBef>
              <a:spcAft>
                <a:spcPts val="0"/>
              </a:spcAft>
              <a:buFontTx/>
              <a:buNone/>
              <a:defRPr sz="1200" b="0">
                <a:solidFill>
                  <a:schemeClr val="bg1"/>
                </a:solidFill>
              </a:defRPr>
            </a:lvl3pPr>
            <a:lvl4pPr marL="0" indent="0">
              <a:lnSpc>
                <a:spcPct val="100000"/>
              </a:lnSpc>
              <a:spcBef>
                <a:spcPts val="0"/>
              </a:spcBef>
              <a:spcAft>
                <a:spcPts val="0"/>
              </a:spcAft>
              <a:buFontTx/>
              <a:buNone/>
              <a:defRPr sz="1200" b="0">
                <a:solidFill>
                  <a:schemeClr val="bg1"/>
                </a:solidFill>
              </a:defRPr>
            </a:lvl4pPr>
            <a:lvl5pPr marL="0" indent="0">
              <a:lnSpc>
                <a:spcPct val="100000"/>
              </a:lnSpc>
              <a:spcBef>
                <a:spcPts val="0"/>
              </a:spcBef>
              <a:spcAft>
                <a:spcPts val="0"/>
              </a:spcAft>
              <a:buFontTx/>
              <a:buNone/>
              <a:defRPr sz="1200" b="0">
                <a:solidFill>
                  <a:schemeClr val="bg1"/>
                </a:solidFill>
              </a:defRPr>
            </a:lvl5pPr>
            <a:lvl6pPr marL="0" indent="0">
              <a:lnSpc>
                <a:spcPct val="100000"/>
              </a:lnSpc>
              <a:spcBef>
                <a:spcPts val="0"/>
              </a:spcBef>
              <a:spcAft>
                <a:spcPts val="0"/>
              </a:spcAft>
              <a:buFontTx/>
              <a:buNone/>
              <a:defRPr sz="1200">
                <a:solidFill>
                  <a:schemeClr val="bg1"/>
                </a:solidFill>
              </a:defRPr>
            </a:lvl6pPr>
            <a:lvl7pPr marL="0" indent="0">
              <a:lnSpc>
                <a:spcPct val="100000"/>
              </a:lnSpc>
              <a:spcBef>
                <a:spcPts val="0"/>
              </a:spcBef>
              <a:spcAft>
                <a:spcPts val="0"/>
              </a:spcAft>
              <a:buFontTx/>
              <a:buNone/>
              <a:defRPr sz="1200">
                <a:solidFill>
                  <a:schemeClr val="bg1"/>
                </a:solidFill>
              </a:defRPr>
            </a:lvl7pPr>
            <a:lvl8pPr marL="0" indent="0">
              <a:lnSpc>
                <a:spcPct val="100000"/>
              </a:lnSpc>
              <a:spcBef>
                <a:spcPts val="0"/>
              </a:spcBef>
              <a:spcAft>
                <a:spcPts val="0"/>
              </a:spcAft>
              <a:buFontTx/>
              <a:buNone/>
              <a:defRPr sz="1200">
                <a:solidFill>
                  <a:schemeClr val="bg1"/>
                </a:solidFill>
              </a:defRPr>
            </a:lvl8pPr>
            <a:lvl9pPr marL="0" indent="0">
              <a:lnSpc>
                <a:spcPct val="100000"/>
              </a:lnSpc>
              <a:spcBef>
                <a:spcPts val="0"/>
              </a:spcBef>
              <a:spcAft>
                <a:spcPts val="0"/>
              </a:spcAft>
              <a:buFontTx/>
              <a:buNone/>
              <a:defRPr sz="1200">
                <a:solidFill>
                  <a:schemeClr val="bg1"/>
                </a:solidFill>
              </a:defRPr>
            </a:lvl9pPr>
          </a:lstStyle>
          <a:p>
            <a:pPr lvl="0"/>
            <a:r>
              <a:rPr lang="en-US"/>
              <a:t>[Legal]</a:t>
            </a:r>
          </a:p>
        </p:txBody>
      </p:sp>
      <p:sp>
        <p:nvSpPr>
          <p:cNvPr id="9" name="AutoShape 3"/>
          <p:cNvSpPr>
            <a:spLocks noChangeAspect="1" noChangeArrowheads="1" noTextEdit="1"/>
          </p:cNvSpPr>
          <p:nvPr userDrawn="1"/>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TextBox 3">
            <a:extLst>
              <a:ext uri="{FF2B5EF4-FFF2-40B4-BE49-F238E27FC236}">
                <a16:creationId xmlns:a16="http://schemas.microsoft.com/office/drawing/2014/main" id="{97A53FBC-337E-0D4B-8811-6E0EEC0A9293}"/>
              </a:ext>
            </a:extLst>
          </p:cNvPr>
          <p:cNvSpPr txBox="1"/>
          <p:nvPr userDrawn="1"/>
        </p:nvSpPr>
        <p:spPr>
          <a:xfrm>
            <a:off x="442913" y="4400548"/>
            <a:ext cx="5473699" cy="340493"/>
          </a:xfrm>
          <a:prstGeom prst="rect">
            <a:avLst/>
          </a:prstGeom>
          <a:noFill/>
        </p:spPr>
        <p:txBody>
          <a:bodyPr wrap="square" lIns="0" tIns="0" rIns="0" bIns="0" rtlCol="0">
            <a:noAutofit/>
          </a:bodyPr>
          <a:lstStyle/>
          <a:p>
            <a:pPr marL="0" indent="0">
              <a:lnSpc>
                <a:spcPct val="100000"/>
              </a:lnSpc>
              <a:spcBef>
                <a:spcPts val="0"/>
              </a:spcBef>
              <a:buSzPct val="100000"/>
              <a:buFont typeface="Arial"/>
              <a:buNone/>
            </a:pPr>
            <a:r>
              <a:rPr lang="en-US" sz="1200">
                <a:solidFill>
                  <a:schemeClr val="bg1"/>
                </a:solidFill>
              </a:rPr>
              <a:t>pwc.com</a:t>
            </a:r>
          </a:p>
        </p:txBody>
      </p:sp>
    </p:spTree>
    <p:extLst>
      <p:ext uri="{BB962C8B-B14F-4D97-AF65-F5344CB8AC3E}">
        <p14:creationId xmlns:p14="http://schemas.microsoft.com/office/powerpoint/2010/main" val="869499770"/>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hank You Light">
    <p:bg>
      <p:bgRef idx="1001">
        <a:schemeClr val="bg1"/>
      </p:bgRef>
    </p:bg>
    <p:spTree>
      <p:nvGrpSpPr>
        <p:cNvPr id="1" name=""/>
        <p:cNvGrpSpPr/>
        <p:nvPr/>
      </p:nvGrpSpPr>
      <p:grpSpPr>
        <a:xfrm>
          <a:off x="0" y="0"/>
          <a:ext cx="0" cy="0"/>
          <a:chOff x="0" y="0"/>
          <a:chExt cx="0" cy="0"/>
        </a:xfrm>
      </p:grpSpPr>
      <p:sp>
        <p:nvSpPr>
          <p:cNvPr id="14" name="Rectangle 13"/>
          <p:cNvSpPr/>
          <p:nvPr/>
        </p:nvSpPr>
        <p:spPr bwMode="hidden">
          <a:xfrm>
            <a:off x="0" y="4940854"/>
            <a:ext cx="12192000" cy="1917146"/>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442914" y="428625"/>
            <a:ext cx="5473699" cy="2428874"/>
          </a:xfrm>
        </p:spPr>
        <p:txBody>
          <a:bodyPr anchor="b" anchorCtr="0"/>
          <a:lstStyle>
            <a:lvl1pPr algn="l">
              <a:lnSpc>
                <a:spcPct val="85000"/>
              </a:lnSpc>
              <a:defRPr sz="5800">
                <a:solidFill>
                  <a:schemeClr val="tx1"/>
                </a:solidFill>
              </a:defRPr>
            </a:lvl1pPr>
          </a:lstStyle>
          <a:p>
            <a:r>
              <a:rPr lang="en-US"/>
              <a:t>Thank you</a:t>
            </a:r>
            <a:endParaRPr lang="en-GB"/>
          </a:p>
        </p:txBody>
      </p:sp>
      <p:sp>
        <p:nvSpPr>
          <p:cNvPr id="7" name="AutoShape 3"/>
          <p:cNvSpPr>
            <a:spLocks noChangeAspect="1" noChangeArrowheads="1" noTextEdit="1"/>
          </p:cNvSpPr>
          <p:nvPr/>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Text Placeholder 5"/>
          <p:cNvSpPr>
            <a:spLocks noGrp="1"/>
          </p:cNvSpPr>
          <p:nvPr>
            <p:ph type="body" sz="quarter" idx="10" hasCustomPrompt="1"/>
          </p:nvPr>
        </p:nvSpPr>
        <p:spPr>
          <a:xfrm>
            <a:off x="442912" y="5259600"/>
            <a:ext cx="11306176" cy="1451610"/>
          </a:xfrm>
        </p:spPr>
        <p:txBody>
          <a:bodyPr/>
          <a:lstStyle>
            <a:lvl1pPr marL="0">
              <a:lnSpc>
                <a:spcPct val="100000"/>
              </a:lnSpc>
              <a:spcBef>
                <a:spcPts val="0"/>
              </a:spcBef>
              <a:spcAft>
                <a:spcPts val="0"/>
              </a:spcAft>
              <a:buFontTx/>
              <a:buNone/>
              <a:defRPr sz="1200" b="0">
                <a:solidFill>
                  <a:schemeClr val="bg1"/>
                </a:solidFill>
              </a:defRPr>
            </a:lvl1pPr>
            <a:lvl2pPr marL="0">
              <a:lnSpc>
                <a:spcPct val="100000"/>
              </a:lnSpc>
              <a:spcBef>
                <a:spcPts val="0"/>
              </a:spcBef>
              <a:spcAft>
                <a:spcPts val="0"/>
              </a:spcAft>
              <a:buFontTx/>
              <a:buNone/>
              <a:defRPr sz="1200" b="0">
                <a:solidFill>
                  <a:schemeClr val="bg1"/>
                </a:solidFill>
              </a:defRPr>
            </a:lvl2pPr>
            <a:lvl3pPr marL="0" indent="0">
              <a:lnSpc>
                <a:spcPct val="100000"/>
              </a:lnSpc>
              <a:spcBef>
                <a:spcPts val="0"/>
              </a:spcBef>
              <a:spcAft>
                <a:spcPts val="0"/>
              </a:spcAft>
              <a:buFontTx/>
              <a:buNone/>
              <a:defRPr sz="1200" b="0">
                <a:solidFill>
                  <a:schemeClr val="bg1"/>
                </a:solidFill>
              </a:defRPr>
            </a:lvl3pPr>
            <a:lvl4pPr marL="0" indent="0">
              <a:lnSpc>
                <a:spcPct val="100000"/>
              </a:lnSpc>
              <a:spcBef>
                <a:spcPts val="0"/>
              </a:spcBef>
              <a:spcAft>
                <a:spcPts val="0"/>
              </a:spcAft>
              <a:buFontTx/>
              <a:buNone/>
              <a:defRPr sz="1200" b="0">
                <a:solidFill>
                  <a:schemeClr val="bg1"/>
                </a:solidFill>
              </a:defRPr>
            </a:lvl4pPr>
            <a:lvl5pPr marL="0" indent="0">
              <a:lnSpc>
                <a:spcPct val="100000"/>
              </a:lnSpc>
              <a:spcBef>
                <a:spcPts val="0"/>
              </a:spcBef>
              <a:spcAft>
                <a:spcPts val="0"/>
              </a:spcAft>
              <a:buFontTx/>
              <a:buNone/>
              <a:defRPr sz="1200" b="0">
                <a:solidFill>
                  <a:schemeClr val="bg1"/>
                </a:solidFill>
              </a:defRPr>
            </a:lvl5pPr>
            <a:lvl6pPr marL="0" indent="0">
              <a:lnSpc>
                <a:spcPct val="100000"/>
              </a:lnSpc>
              <a:spcBef>
                <a:spcPts val="0"/>
              </a:spcBef>
              <a:spcAft>
                <a:spcPts val="0"/>
              </a:spcAft>
              <a:buFontTx/>
              <a:buNone/>
              <a:defRPr sz="1200">
                <a:solidFill>
                  <a:schemeClr val="bg1"/>
                </a:solidFill>
              </a:defRPr>
            </a:lvl6pPr>
            <a:lvl7pPr marL="0" indent="0">
              <a:lnSpc>
                <a:spcPct val="100000"/>
              </a:lnSpc>
              <a:spcBef>
                <a:spcPts val="0"/>
              </a:spcBef>
              <a:spcAft>
                <a:spcPts val="0"/>
              </a:spcAft>
              <a:buFontTx/>
              <a:buNone/>
              <a:defRPr sz="1200">
                <a:solidFill>
                  <a:schemeClr val="bg1"/>
                </a:solidFill>
              </a:defRPr>
            </a:lvl7pPr>
            <a:lvl8pPr marL="0" indent="0">
              <a:lnSpc>
                <a:spcPct val="100000"/>
              </a:lnSpc>
              <a:spcBef>
                <a:spcPts val="0"/>
              </a:spcBef>
              <a:spcAft>
                <a:spcPts val="0"/>
              </a:spcAft>
              <a:buFontTx/>
              <a:buNone/>
              <a:defRPr sz="1200">
                <a:solidFill>
                  <a:schemeClr val="bg1"/>
                </a:solidFill>
              </a:defRPr>
            </a:lvl8pPr>
            <a:lvl9pPr marL="0" indent="0">
              <a:lnSpc>
                <a:spcPct val="100000"/>
              </a:lnSpc>
              <a:spcBef>
                <a:spcPts val="0"/>
              </a:spcBef>
              <a:spcAft>
                <a:spcPts val="0"/>
              </a:spcAft>
              <a:buFontTx/>
              <a:buNone/>
              <a:defRPr sz="1200">
                <a:solidFill>
                  <a:schemeClr val="bg1"/>
                </a:solidFill>
              </a:defRPr>
            </a:lvl9pPr>
          </a:lstStyle>
          <a:p>
            <a:pPr lvl="0"/>
            <a:r>
              <a:rPr lang="en-US"/>
              <a:t>[Legal]</a:t>
            </a:r>
          </a:p>
        </p:txBody>
      </p:sp>
      <p:sp>
        <p:nvSpPr>
          <p:cNvPr id="9" name="AutoShape 3"/>
          <p:cNvSpPr>
            <a:spLocks noChangeAspect="1" noChangeArrowheads="1" noTextEdit="1"/>
          </p:cNvSpPr>
          <p:nvPr userDrawn="1"/>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TextBox 7">
            <a:extLst>
              <a:ext uri="{FF2B5EF4-FFF2-40B4-BE49-F238E27FC236}">
                <a16:creationId xmlns:a16="http://schemas.microsoft.com/office/drawing/2014/main" id="{3745B5A1-1961-2549-9AC7-6FB51905A5F2}"/>
              </a:ext>
            </a:extLst>
          </p:cNvPr>
          <p:cNvSpPr txBox="1"/>
          <p:nvPr userDrawn="1"/>
        </p:nvSpPr>
        <p:spPr>
          <a:xfrm>
            <a:off x="442913" y="4400548"/>
            <a:ext cx="5473699" cy="340493"/>
          </a:xfrm>
          <a:prstGeom prst="rect">
            <a:avLst/>
          </a:prstGeom>
          <a:noFill/>
        </p:spPr>
        <p:txBody>
          <a:bodyPr wrap="square" lIns="0" tIns="0" rIns="0" bIns="0" rtlCol="0">
            <a:noAutofit/>
          </a:bodyPr>
          <a:lstStyle/>
          <a:p>
            <a:pPr marL="0" indent="0">
              <a:lnSpc>
                <a:spcPct val="100000"/>
              </a:lnSpc>
              <a:spcBef>
                <a:spcPts val="0"/>
              </a:spcBef>
              <a:buSzPct val="100000"/>
              <a:buFont typeface="Arial"/>
              <a:buNone/>
            </a:pPr>
            <a:r>
              <a:rPr lang="en-US" sz="1200">
                <a:solidFill>
                  <a:schemeClr val="tx1"/>
                </a:solidFill>
              </a:rPr>
              <a:t>pwc.com</a:t>
            </a:r>
          </a:p>
        </p:txBody>
      </p:sp>
    </p:spTree>
    <p:extLst>
      <p:ext uri="{BB962C8B-B14F-4D97-AF65-F5344CB8AC3E}">
        <p14:creationId xmlns:p14="http://schemas.microsoft.com/office/powerpoint/2010/main" val="327065129"/>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353E8-E772-472B-B530-2DD57A7F43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0EA77C-A7E0-4B1D-8731-A2400DDCB3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C27BD1-376E-4277-939A-A6404403FE5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FCD3FD8-A373-423D-9CE2-FBC5FA2D74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F366D-A4A8-44FE-B673-6F02501BAB75}"/>
              </a:ext>
            </a:extLst>
          </p:cNvPr>
          <p:cNvSpPr>
            <a:spLocks noGrp="1"/>
          </p:cNvSpPr>
          <p:nvPr>
            <p:ph type="sldNum" sz="quarter" idx="12"/>
          </p:nvPr>
        </p:nvSpPr>
        <p:spPr/>
        <p:txBody>
          <a:bodyPr/>
          <a:lstStyle/>
          <a:p>
            <a:fld id="{ADB5BCB3-8605-4CED-81A3-47A42B0F8B97}" type="slidenum">
              <a:rPr lang="en-US" smtClean="0"/>
              <a:t>‹#›</a:t>
            </a:fld>
            <a:endParaRPr lang="en-US"/>
          </a:p>
        </p:txBody>
      </p:sp>
    </p:spTree>
    <p:extLst>
      <p:ext uri="{BB962C8B-B14F-4D97-AF65-F5344CB8AC3E}">
        <p14:creationId xmlns:p14="http://schemas.microsoft.com/office/powerpoint/2010/main" val="6026522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711200" y="685800"/>
            <a:ext cx="10769600" cy="1066800"/>
          </a:xfrm>
        </p:spPr>
        <p:txBody>
          <a:bodyPr anchor="t" anchorCtr="0">
            <a:noAutofit/>
          </a:bodyPr>
          <a:lstStyle>
            <a:lvl1pPr>
              <a:lnSpc>
                <a:spcPct val="90000"/>
              </a:lnSpc>
              <a:defRPr sz="3200" baseline="0">
                <a:solidFill>
                  <a:schemeClr val="bg1"/>
                </a:solidFill>
              </a:defRPr>
            </a:lvl1pPr>
          </a:lstStyle>
          <a:p>
            <a:r>
              <a:rPr lang="en-US" noProof="0"/>
              <a:t>Click to edit Master title style</a:t>
            </a:r>
            <a:endParaRPr lang="en-GB" noProof="0"/>
          </a:p>
        </p:txBody>
      </p:sp>
      <p:sp>
        <p:nvSpPr>
          <p:cNvPr id="22" name="Subtitle 2"/>
          <p:cNvSpPr>
            <a:spLocks noGrp="1"/>
          </p:cNvSpPr>
          <p:nvPr>
            <p:ph type="subTitle" idx="1"/>
          </p:nvPr>
        </p:nvSpPr>
        <p:spPr bwMode="black">
          <a:xfrm>
            <a:off x="711200" y="1905000"/>
            <a:ext cx="107696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a:t>Click to edit Master subtitle style</a:t>
            </a:r>
            <a:endParaRPr lang="en-GB" noProof="0"/>
          </a:p>
        </p:txBody>
      </p:sp>
      <p:cxnSp>
        <p:nvCxnSpPr>
          <p:cNvPr id="11" name="Shape 10"/>
          <p:cNvCxnSpPr/>
          <p:nvPr/>
        </p:nvCxnSpPr>
        <p:spPr>
          <a:xfrm rot="5400000" flipH="1" flipV="1">
            <a:off x="5918203" y="-4800600"/>
            <a:ext cx="152399" cy="109728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2246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655435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body" userDrawn="1">
  <p:cSld name="Title and body">
    <p:spTree>
      <p:nvGrpSpPr>
        <p:cNvPr id="1" name="Shape 16"/>
        <p:cNvGrpSpPr/>
        <p:nvPr/>
      </p:nvGrpSpPr>
      <p:grpSpPr>
        <a:xfrm>
          <a:off x="0" y="0"/>
          <a:ext cx="0" cy="0"/>
          <a:chOff x="0" y="0"/>
          <a:chExt cx="0" cy="0"/>
        </a:xfrm>
      </p:grpSpPr>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 name="Date Placeholder 1">
            <a:extLst>
              <a:ext uri="{FF2B5EF4-FFF2-40B4-BE49-F238E27FC236}">
                <a16:creationId xmlns:a16="http://schemas.microsoft.com/office/drawing/2014/main" id="{AB641DB6-E03C-B4EF-A744-58A821A720DC}"/>
              </a:ext>
            </a:extLst>
          </p:cNvPr>
          <p:cNvSpPr>
            <a:spLocks noGrp="1"/>
          </p:cNvSpPr>
          <p:nvPr>
            <p:ph type="dt" sz="half" idx="13"/>
          </p:nvPr>
        </p:nvSpPr>
        <p:spPr/>
        <p:txBody>
          <a:bodyPr/>
          <a:lstStyle/>
          <a:p>
            <a:endParaRPr lang="en-US"/>
          </a:p>
        </p:txBody>
      </p:sp>
      <p:sp>
        <p:nvSpPr>
          <p:cNvPr id="3" name="Footer Placeholder 2">
            <a:extLst>
              <a:ext uri="{FF2B5EF4-FFF2-40B4-BE49-F238E27FC236}">
                <a16:creationId xmlns:a16="http://schemas.microsoft.com/office/drawing/2014/main" id="{6FA414BC-EBE5-8452-615B-4DB5F5A17DD1}"/>
              </a:ext>
            </a:extLst>
          </p:cNvPr>
          <p:cNvSpPr>
            <a:spLocks noGrp="1"/>
          </p:cNvSpPr>
          <p:nvPr>
            <p:ph type="ftr" sz="quarter" idx="14"/>
          </p:nvPr>
        </p:nvSpPr>
        <p:spPr/>
        <p:txBody>
          <a:bodyPr/>
          <a:lstStyle/>
          <a:p>
            <a:pPr algn="l"/>
            <a:endParaRPr lang="en-US"/>
          </a:p>
        </p:txBody>
      </p:sp>
    </p:spTree>
    <p:extLst>
      <p:ext uri="{BB962C8B-B14F-4D97-AF65-F5344CB8AC3E}">
        <p14:creationId xmlns:p14="http://schemas.microsoft.com/office/powerpoint/2010/main" val="37578320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981200"/>
            <a:ext cx="12192000" cy="2152650"/>
          </a:xfrm>
          <a:prstGeom prst="rect">
            <a:avLst/>
          </a:prstGeom>
          <a:gradFill rotWithShape="1">
            <a:gsLst>
              <a:gs pos="0">
                <a:srgbClr val="B2B2B2"/>
              </a:gs>
              <a:gs pos="100000">
                <a:srgbClr val="000066"/>
              </a:gs>
            </a:gsLst>
            <a:lin ang="0" scaled="1"/>
          </a:gradFill>
          <a:ln w="9525">
            <a:noFill/>
            <a:miter lim="800000"/>
            <a:headEnd/>
            <a:tailEnd/>
          </a:ln>
          <a:effectLst/>
        </p:spPr>
        <p:txBody>
          <a:bodyPr wrap="none" anchor="ctr"/>
          <a:lstStyle/>
          <a:p>
            <a:pPr>
              <a:defRPr/>
            </a:pPr>
            <a:endParaRPr lang="en-US" sz="1800"/>
          </a:p>
        </p:txBody>
      </p:sp>
      <p:sp>
        <p:nvSpPr>
          <p:cNvPr id="5" name="Text Box 5"/>
          <p:cNvSpPr txBox="1">
            <a:spLocks noChangeArrowheads="1"/>
          </p:cNvSpPr>
          <p:nvPr/>
        </p:nvSpPr>
        <p:spPr bwMode="auto">
          <a:xfrm>
            <a:off x="0" y="5715000"/>
            <a:ext cx="2032000" cy="646331"/>
          </a:xfrm>
          <a:prstGeom prst="rect">
            <a:avLst/>
          </a:prstGeom>
          <a:noFill/>
          <a:ln w="9525">
            <a:noFill/>
            <a:miter lim="800000"/>
            <a:headEnd/>
            <a:tailEnd/>
          </a:ln>
          <a:effectLst/>
        </p:spPr>
        <p:txBody>
          <a:bodyPr wrap="square">
            <a:spAutoFit/>
          </a:bodyPr>
          <a:lstStyle/>
          <a:p>
            <a:pPr algn="ctr">
              <a:spcBef>
                <a:spcPct val="50000"/>
              </a:spcBef>
              <a:defRPr/>
            </a:pPr>
            <a:r>
              <a:rPr lang="en-US" sz="1800">
                <a:solidFill>
                  <a:srgbClr val="000066"/>
                </a:solidFill>
                <a:latin typeface="Times New Roman" pitchFamily="18" charset="0"/>
              </a:rPr>
              <a:t>Joint Committee on Taxation</a:t>
            </a:r>
          </a:p>
        </p:txBody>
      </p:sp>
      <p:sp>
        <p:nvSpPr>
          <p:cNvPr id="6" name="Rectangle 7"/>
          <p:cNvSpPr>
            <a:spLocks noChangeArrowheads="1"/>
          </p:cNvSpPr>
          <p:nvPr/>
        </p:nvSpPr>
        <p:spPr bwMode="auto">
          <a:xfrm>
            <a:off x="1" y="2005014"/>
            <a:ext cx="1993900" cy="2122487"/>
          </a:xfrm>
          <a:prstGeom prst="rect">
            <a:avLst/>
          </a:prstGeom>
          <a:solidFill>
            <a:srgbClr val="B2B2B2"/>
          </a:solidFill>
          <a:ln w="9525">
            <a:noFill/>
            <a:miter lim="800000"/>
            <a:headEnd/>
            <a:tailEnd/>
          </a:ln>
          <a:effectLst/>
        </p:spPr>
        <p:txBody>
          <a:bodyPr wrap="none" anchor="ctr"/>
          <a:lstStyle/>
          <a:p>
            <a:pPr>
              <a:defRPr/>
            </a:pPr>
            <a:endParaRPr lang="en-US" sz="1800"/>
          </a:p>
        </p:txBody>
      </p:sp>
      <p:sp>
        <p:nvSpPr>
          <p:cNvPr id="7" name="Line 8"/>
          <p:cNvSpPr>
            <a:spLocks noChangeShapeType="1"/>
          </p:cNvSpPr>
          <p:nvPr/>
        </p:nvSpPr>
        <p:spPr bwMode="auto">
          <a:xfrm>
            <a:off x="2032000" y="0"/>
            <a:ext cx="0" cy="6858000"/>
          </a:xfrm>
          <a:prstGeom prst="line">
            <a:avLst/>
          </a:prstGeom>
          <a:noFill/>
          <a:ln w="19050">
            <a:solidFill>
              <a:srgbClr val="000066"/>
            </a:solidFill>
            <a:round/>
            <a:headEnd/>
            <a:tailEnd/>
          </a:ln>
          <a:effectLst/>
        </p:spPr>
        <p:txBody>
          <a:bodyPr/>
          <a:lstStyle/>
          <a:p>
            <a:pPr>
              <a:defRPr/>
            </a:pPr>
            <a:endParaRPr lang="en-US" sz="1800"/>
          </a:p>
        </p:txBody>
      </p:sp>
      <p:sp>
        <p:nvSpPr>
          <p:cNvPr id="8" name="Line 9"/>
          <p:cNvSpPr>
            <a:spLocks noChangeShapeType="1"/>
          </p:cNvSpPr>
          <p:nvPr/>
        </p:nvSpPr>
        <p:spPr bwMode="auto">
          <a:xfrm>
            <a:off x="0" y="4087813"/>
            <a:ext cx="12192000" cy="0"/>
          </a:xfrm>
          <a:prstGeom prst="line">
            <a:avLst/>
          </a:prstGeom>
          <a:noFill/>
          <a:ln w="9525">
            <a:solidFill>
              <a:schemeClr val="bg1"/>
            </a:solidFill>
            <a:round/>
            <a:headEnd/>
            <a:tailEnd/>
          </a:ln>
          <a:effectLst/>
        </p:spPr>
        <p:txBody>
          <a:bodyPr/>
          <a:lstStyle/>
          <a:p>
            <a:pPr>
              <a:defRPr/>
            </a:pPr>
            <a:endParaRPr lang="en-US" sz="1800"/>
          </a:p>
        </p:txBody>
      </p:sp>
      <p:sp>
        <p:nvSpPr>
          <p:cNvPr id="9" name="Line 10"/>
          <p:cNvSpPr>
            <a:spLocks noChangeShapeType="1"/>
          </p:cNvSpPr>
          <p:nvPr/>
        </p:nvSpPr>
        <p:spPr bwMode="auto">
          <a:xfrm>
            <a:off x="12700" y="2041525"/>
            <a:ext cx="12192000" cy="0"/>
          </a:xfrm>
          <a:prstGeom prst="line">
            <a:avLst/>
          </a:prstGeom>
          <a:noFill/>
          <a:ln w="9525">
            <a:solidFill>
              <a:schemeClr val="bg1"/>
            </a:solidFill>
            <a:round/>
            <a:headEnd/>
            <a:tailEnd/>
          </a:ln>
          <a:effectLst/>
        </p:spPr>
        <p:txBody>
          <a:bodyPr/>
          <a:lstStyle/>
          <a:p>
            <a:pPr>
              <a:defRPr/>
            </a:pPr>
            <a:endParaRPr lang="en-US" sz="1800"/>
          </a:p>
        </p:txBody>
      </p:sp>
      <p:pic>
        <p:nvPicPr>
          <p:cNvPr id="10" name="Picture 11" descr="jcteagledarkblue1"/>
          <p:cNvPicPr>
            <a:picLocks noChangeAspect="1" noChangeArrowheads="1"/>
          </p:cNvPicPr>
          <p:nvPr/>
        </p:nvPicPr>
        <p:blipFill>
          <a:blip r:embed="rId2" cstate="print"/>
          <a:srcRect/>
          <a:stretch>
            <a:fillRect/>
          </a:stretch>
        </p:blipFill>
        <p:spPr bwMode="auto">
          <a:xfrm>
            <a:off x="101600" y="2362201"/>
            <a:ext cx="1778000" cy="1190625"/>
          </a:xfrm>
          <a:prstGeom prst="rect">
            <a:avLst/>
          </a:prstGeom>
          <a:noFill/>
          <a:ln w="9525">
            <a:noFill/>
            <a:miter lim="800000"/>
            <a:headEnd/>
            <a:tailEnd/>
          </a:ln>
        </p:spPr>
      </p:pic>
      <p:sp>
        <p:nvSpPr>
          <p:cNvPr id="101379" name="Rectangle 3"/>
          <p:cNvSpPr>
            <a:spLocks noGrp="1" noChangeArrowheads="1"/>
          </p:cNvSpPr>
          <p:nvPr>
            <p:ph type="ctrTitle"/>
          </p:nvPr>
        </p:nvSpPr>
        <p:spPr>
          <a:xfrm>
            <a:off x="2269067" y="2206626"/>
            <a:ext cx="9766300" cy="1470025"/>
          </a:xfrm>
        </p:spPr>
        <p:txBody>
          <a:bodyPr/>
          <a:lstStyle>
            <a:lvl1pPr>
              <a:defRPr>
                <a:solidFill>
                  <a:schemeClr val="bg1"/>
                </a:solidFill>
              </a:defRPr>
            </a:lvl1pPr>
          </a:lstStyle>
          <a:p>
            <a:r>
              <a:rPr lang="en-US"/>
              <a:t>Click to edit Master title style</a:t>
            </a:r>
          </a:p>
        </p:txBody>
      </p:sp>
      <p:sp>
        <p:nvSpPr>
          <p:cNvPr id="101380" name="Rectangle 4"/>
          <p:cNvSpPr>
            <a:spLocks noGrp="1" noChangeArrowheads="1"/>
          </p:cNvSpPr>
          <p:nvPr>
            <p:ph type="subTitle" idx="1"/>
          </p:nvPr>
        </p:nvSpPr>
        <p:spPr>
          <a:xfrm>
            <a:off x="2192868" y="4216400"/>
            <a:ext cx="9819217" cy="2133600"/>
          </a:xfrm>
        </p:spPr>
        <p:txBody>
          <a:bodyPr/>
          <a:lstStyle>
            <a:lvl1pPr marL="0" indent="0" algn="ctr">
              <a:buFont typeface="Wingdings" pitchFamily="2" charset="2"/>
              <a:buNone/>
              <a:defRPr/>
            </a:lvl1pPr>
          </a:lstStyle>
          <a:p>
            <a:r>
              <a:rPr lang="en-US"/>
              <a:t>Click to edit Master subtitle style</a:t>
            </a:r>
          </a:p>
        </p:txBody>
      </p:sp>
      <p:sp>
        <p:nvSpPr>
          <p:cNvPr id="11" name="Rectangle 6"/>
          <p:cNvSpPr>
            <a:spLocks noGrp="1" noChangeArrowheads="1"/>
          </p:cNvSpPr>
          <p:nvPr>
            <p:ph type="dt" sz="half" idx="10"/>
          </p:nvPr>
        </p:nvSpPr>
        <p:spPr bwMode="auto">
          <a:xfrm>
            <a:off x="11074400" y="6477000"/>
            <a:ext cx="10160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000">
                <a:solidFill>
                  <a:srgbClr val="000066"/>
                </a:solidFill>
                <a:latin typeface="+mn-lt"/>
              </a:defRPr>
            </a:lvl1pPr>
          </a:lstStyle>
          <a:p>
            <a:pPr>
              <a:defRPr/>
            </a:pPr>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1993586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400861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412016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5708501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381257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26148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704505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0263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568145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197054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104798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924100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Content Slide 1">
  <p:cSld name="Content Slide 1">
    <p:spTree>
      <p:nvGrpSpPr>
        <p:cNvPr id="1" name="Shape 37"/>
        <p:cNvGrpSpPr/>
        <p:nvPr/>
      </p:nvGrpSpPr>
      <p:grpSpPr>
        <a:xfrm>
          <a:off x="0" y="0"/>
          <a:ext cx="0" cy="0"/>
          <a:chOff x="0" y="0"/>
          <a:chExt cx="0" cy="0"/>
        </a:xfrm>
      </p:grpSpPr>
    </p:spTree>
    <p:extLst>
      <p:ext uri="{BB962C8B-B14F-4D97-AF65-F5344CB8AC3E}">
        <p14:creationId xmlns:p14="http://schemas.microsoft.com/office/powerpoint/2010/main" val="206324214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6096000" y="0"/>
            <a:ext cx="6096000" cy="4575812"/>
          </a:xfrm>
          <a:solidFill>
            <a:srgbClr val="DEDEDE"/>
          </a:solidFill>
        </p:spPr>
        <p:txBody>
          <a:bodyPr anchor="ctr" anchorCtr="0"/>
          <a:lstStyle>
            <a:lvl1pPr algn="ctr">
              <a:defRPr sz="1200" b="0">
                <a:solidFill>
                  <a:schemeClr val="tx1"/>
                </a:solidFill>
              </a:defRPr>
            </a:lvl1pPr>
          </a:lstStyle>
          <a:p>
            <a:r>
              <a:rPr lang="en-US"/>
              <a:t>Click icon to add picture</a:t>
            </a:r>
            <a:endParaRPr lang="en-GB"/>
          </a:p>
        </p:txBody>
      </p:sp>
      <p:sp>
        <p:nvSpPr>
          <p:cNvPr id="9" name="Rectangle 8"/>
          <p:cNvSpPr/>
          <p:nvPr/>
        </p:nvSpPr>
        <p:spPr bwMode="hidden">
          <a:xfrm>
            <a:off x="0" y="0"/>
            <a:ext cx="6096000" cy="4575812"/>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bwMode="hidden">
          <a:xfrm>
            <a:off x="0" y="4575812"/>
            <a:ext cx="6096000" cy="2282188"/>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442913" y="428625"/>
            <a:ext cx="5473700" cy="2066926"/>
          </a:xfrm>
        </p:spPr>
        <p:txBody>
          <a:bodyPr anchor="b" anchorCtr="0"/>
          <a:lstStyle>
            <a:lvl1pPr algn="l">
              <a:lnSpc>
                <a:spcPct val="85000"/>
              </a:lnSpc>
              <a:defRPr sz="5000">
                <a:solidFill>
                  <a:schemeClr val="bg1"/>
                </a:solidFill>
              </a:defRPr>
            </a:lvl1pPr>
          </a:lstStyle>
          <a:p>
            <a:r>
              <a:rPr lang="en-US"/>
              <a:t>[Presentation title]</a:t>
            </a:r>
            <a:endParaRPr lang="en-GB"/>
          </a:p>
        </p:txBody>
      </p:sp>
      <p:sp>
        <p:nvSpPr>
          <p:cNvPr id="3" name="Subtitle 2"/>
          <p:cNvSpPr>
            <a:spLocks noGrp="1"/>
          </p:cNvSpPr>
          <p:nvPr>
            <p:ph type="subTitle" idx="1" hasCustomPrompt="1"/>
          </p:nvPr>
        </p:nvSpPr>
        <p:spPr>
          <a:xfrm>
            <a:off x="442913" y="5101594"/>
            <a:ext cx="5473700" cy="594360"/>
          </a:xfrm>
        </p:spPr>
        <p:txBody>
          <a:bodyPr/>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r>
              <a:rPr lang="en-US"/>
              <a:t>[Presentation subtitle]</a:t>
            </a:r>
          </a:p>
        </p:txBody>
      </p:sp>
      <p:pic>
        <p:nvPicPr>
          <p:cNvPr id="8" name="Picture 7">
            <a:extLst>
              <a:ext uri="{FF2B5EF4-FFF2-40B4-BE49-F238E27FC236}">
                <a16:creationId xmlns:a16="http://schemas.microsoft.com/office/drawing/2014/main" id="{009BFEA4-1A04-C344-804A-E610366F9988}"/>
              </a:ext>
            </a:extLst>
          </p:cNvPr>
          <p:cNvPicPr>
            <a:picLocks noChangeAspect="1"/>
          </p:cNvPicPr>
          <p:nvPr userDrawn="1"/>
        </p:nvPicPr>
        <p:blipFill>
          <a:blip r:embed="rId2"/>
          <a:stretch>
            <a:fillRect/>
          </a:stretch>
        </p:blipFill>
        <p:spPr bwMode="gray">
          <a:xfrm>
            <a:off x="10337737" y="5330952"/>
            <a:ext cx="1636776" cy="1351185"/>
          </a:xfrm>
          <a:prstGeom prst="rect">
            <a:avLst/>
          </a:prstGeom>
        </p:spPr>
      </p:pic>
    </p:spTree>
    <p:extLst>
      <p:ext uri="{BB962C8B-B14F-4D97-AF65-F5344CB8AC3E}">
        <p14:creationId xmlns:p14="http://schemas.microsoft.com/office/powerpoint/2010/main" val="40458598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ingle-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Slide Title for Single-Column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Tree>
    <p:extLst>
      <p:ext uri="{BB962C8B-B14F-4D97-AF65-F5344CB8AC3E}">
        <p14:creationId xmlns:p14="http://schemas.microsoft.com/office/powerpoint/2010/main" val="808027569"/>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81" userDrawn="1">
          <p15:clr>
            <a:srgbClr val="FBAE40"/>
          </p15:clr>
        </p15:guide>
        <p15:guide id="4" pos="6901" userDrawn="1">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499" y="134360"/>
            <a:ext cx="10195540" cy="382587"/>
          </a:xfrm>
          <a:prstGeom prst="rect">
            <a:avLst/>
          </a:prstGeom>
        </p:spPr>
        <p:txBody>
          <a:bodyPr>
            <a:noAutofit/>
          </a:bodyPr>
          <a:lstStyle>
            <a:lvl1pPr>
              <a:defRPr sz="2200" b="1" cap="none" baseline="0">
                <a:solidFill>
                  <a:schemeClr val="tx1"/>
                </a:solidFill>
              </a:defRPr>
            </a:lvl1pPr>
          </a:lstStyle>
          <a:p>
            <a:r>
              <a:rPr lang="en-US"/>
              <a:t>General Slide − 1 Column</a:t>
            </a:r>
          </a:p>
        </p:txBody>
      </p:sp>
      <p:cxnSp>
        <p:nvCxnSpPr>
          <p:cNvPr id="4" name="Straight Connector 3"/>
          <p:cNvCxnSpPr/>
          <p:nvPr userDrawn="1"/>
        </p:nvCxnSpPr>
        <p:spPr>
          <a:xfrm>
            <a:off x="273052" y="571500"/>
            <a:ext cx="11703049"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0" hasCustomPrompt="1"/>
          </p:nvPr>
        </p:nvSpPr>
        <p:spPr>
          <a:xfrm>
            <a:off x="272778" y="821379"/>
            <a:ext cx="11214548" cy="5436808"/>
          </a:xfrm>
        </p:spPr>
        <p:txBody>
          <a:bodyPr/>
          <a:lstStyle>
            <a:lvl2pPr>
              <a:defRPr>
                <a:solidFill>
                  <a:schemeClr val="accent6"/>
                </a:solidFill>
              </a:defRPr>
            </a:lvl2pPr>
            <a:lvl3pPr>
              <a:defRPr/>
            </a:lvl3pPr>
            <a:lvl4pPr>
              <a:defRPr/>
            </a:lvl4pPr>
            <a:lvl5pPr>
              <a:defRPr/>
            </a:lvl5pPr>
          </a:lstStyle>
          <a:p>
            <a:pPr lvl="0"/>
            <a:r>
              <a:rPr lang="en-US"/>
              <a:t>Type text or press “tab” to start with first-level bullet</a:t>
            </a:r>
          </a:p>
          <a:p>
            <a:pPr lvl="1"/>
            <a:r>
              <a:rPr lang="en-US"/>
              <a:t>First-level bullet</a:t>
            </a:r>
          </a:p>
          <a:p>
            <a:pPr lvl="2"/>
            <a:r>
              <a:rPr lang="en-US"/>
              <a:t>Second-level bullet</a:t>
            </a:r>
          </a:p>
          <a:p>
            <a:pPr lvl="3"/>
            <a:r>
              <a:rPr lang="en-US"/>
              <a:t>Third-level bullet</a:t>
            </a:r>
          </a:p>
          <a:p>
            <a:pPr lvl="4"/>
            <a:r>
              <a:rPr lang="en-US"/>
              <a:t>Fourth-level bullet</a:t>
            </a:r>
          </a:p>
        </p:txBody>
      </p:sp>
    </p:spTree>
    <p:extLst>
      <p:ext uri="{BB962C8B-B14F-4D97-AF65-F5344CB8AC3E}">
        <p14:creationId xmlns:p14="http://schemas.microsoft.com/office/powerpoint/2010/main" val="24847300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ractice/Client Cover">
    <p:spTree>
      <p:nvGrpSpPr>
        <p:cNvPr id="1" name=""/>
        <p:cNvGrpSpPr/>
        <p:nvPr/>
      </p:nvGrpSpPr>
      <p:grpSpPr>
        <a:xfrm>
          <a:off x="0" y="0"/>
          <a:ext cx="0" cy="0"/>
          <a:chOff x="0" y="0"/>
          <a:chExt cx="0" cy="0"/>
        </a:xfrm>
      </p:grpSpPr>
      <p:sp>
        <p:nvSpPr>
          <p:cNvPr id="13" name="Rectangle 12"/>
          <p:cNvSpPr/>
          <p:nvPr userDrawn="1"/>
        </p:nvSpPr>
        <p:spPr>
          <a:xfrm>
            <a:off x="10077976" y="1"/>
            <a:ext cx="2114025" cy="570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593174" y="284560"/>
            <a:ext cx="9739036" cy="541036"/>
          </a:xfrm>
          <a:prstGeom prst="rect">
            <a:avLst/>
          </a:prstGeom>
          <a:noFill/>
        </p:spPr>
        <p:txBody>
          <a:bodyPr anchor="b" anchorCtr="0">
            <a:noAutofit/>
          </a:bodyPr>
          <a:lstStyle>
            <a:lvl1pPr>
              <a:lnSpc>
                <a:spcPts val="3500"/>
              </a:lnSpc>
              <a:defRPr sz="3600" b="1" cap="none" baseline="0">
                <a:solidFill>
                  <a:schemeClr val="tx1"/>
                </a:solidFill>
              </a:defRPr>
            </a:lvl1pPr>
          </a:lstStyle>
          <a:p>
            <a:r>
              <a:rPr lang="en-US"/>
              <a:t>Title of Presentation</a:t>
            </a:r>
          </a:p>
        </p:txBody>
      </p:sp>
      <p:sp>
        <p:nvSpPr>
          <p:cNvPr id="17" name="Date Placeholder 3"/>
          <p:cNvSpPr>
            <a:spLocks noGrp="1"/>
          </p:cNvSpPr>
          <p:nvPr>
            <p:ph type="dt" sz="half" idx="2"/>
          </p:nvPr>
        </p:nvSpPr>
        <p:spPr>
          <a:xfrm>
            <a:off x="592671" y="1447553"/>
            <a:ext cx="1416148" cy="163134"/>
          </a:xfrm>
          <a:prstGeom prst="rect">
            <a:avLst/>
          </a:prstGeom>
        </p:spPr>
        <p:txBody>
          <a:bodyPr vert="horz" lIns="0" tIns="0" rIns="0" bIns="0" rtlCol="0" anchor="t" anchorCtr="0"/>
          <a:lstStyle>
            <a:lvl1pPr algn="l">
              <a:defRPr sz="1000">
                <a:solidFill>
                  <a:schemeClr val="accent6"/>
                </a:solidFill>
              </a:defRPr>
            </a:lvl1pPr>
          </a:lstStyle>
          <a:p>
            <a:endParaRPr lang="en-US"/>
          </a:p>
        </p:txBody>
      </p:sp>
      <p:sp>
        <p:nvSpPr>
          <p:cNvPr id="18" name="Text Placeholder 2"/>
          <p:cNvSpPr>
            <a:spLocks noGrp="1"/>
          </p:cNvSpPr>
          <p:nvPr>
            <p:ph type="body" sz="quarter" idx="10" hasCustomPrompt="1"/>
          </p:nvPr>
        </p:nvSpPr>
        <p:spPr>
          <a:xfrm>
            <a:off x="598872" y="1677213"/>
            <a:ext cx="11001967" cy="173129"/>
          </a:xfrm>
        </p:spPr>
        <p:txBody>
          <a:bodyPr lIns="0" tIns="0" rIns="0" bIns="0">
            <a:noAutofit/>
          </a:bodyPr>
          <a:lstStyle>
            <a:lvl1pPr algn="l">
              <a:spcBef>
                <a:spcPts val="0"/>
              </a:spcBef>
              <a:spcAft>
                <a:spcPts val="0"/>
              </a:spcAft>
              <a:buFontTx/>
              <a:buNone/>
              <a:defRPr sz="1000" b="0">
                <a:solidFill>
                  <a:schemeClr val="accent6"/>
                </a:solidFill>
              </a:defRPr>
            </a:lvl1pPr>
          </a:lstStyle>
          <a:p>
            <a:pPr lvl="0"/>
            <a:r>
              <a:rPr lang="en-US"/>
              <a:t>Presented by Names</a:t>
            </a:r>
          </a:p>
        </p:txBody>
      </p:sp>
      <p:sp>
        <p:nvSpPr>
          <p:cNvPr id="5" name="Picture Placeholder 4"/>
          <p:cNvSpPr>
            <a:spLocks noGrp="1"/>
          </p:cNvSpPr>
          <p:nvPr>
            <p:ph type="pic" sz="quarter" idx="14"/>
          </p:nvPr>
        </p:nvSpPr>
        <p:spPr>
          <a:xfrm>
            <a:off x="607485" y="2063750"/>
            <a:ext cx="10957983" cy="3525044"/>
          </a:xfrm>
        </p:spPr>
        <p:txBody>
          <a:bodyPr/>
          <a:lstStyle/>
          <a:p>
            <a:r>
              <a:rPr lang="en-US"/>
              <a:t>Click icon to add picture</a:t>
            </a:r>
          </a:p>
        </p:txBody>
      </p:sp>
      <p:cxnSp>
        <p:nvCxnSpPr>
          <p:cNvPr id="11" name="Straight Connector 10"/>
          <p:cNvCxnSpPr/>
          <p:nvPr userDrawn="1"/>
        </p:nvCxnSpPr>
        <p:spPr>
          <a:xfrm>
            <a:off x="597425" y="1922128"/>
            <a:ext cx="10972800"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16" name="Text Placeholder 3"/>
          <p:cNvSpPr>
            <a:spLocks noGrp="1"/>
          </p:cNvSpPr>
          <p:nvPr>
            <p:ph type="body" sz="quarter" idx="11" hasCustomPrompt="1"/>
          </p:nvPr>
        </p:nvSpPr>
        <p:spPr>
          <a:xfrm>
            <a:off x="592671" y="856404"/>
            <a:ext cx="10941051" cy="511001"/>
          </a:xfrm>
        </p:spPr>
        <p:txBody>
          <a:bodyPr/>
          <a:lstStyle>
            <a:lvl1pPr>
              <a:spcBef>
                <a:spcPts val="0"/>
              </a:spcBef>
              <a:spcAft>
                <a:spcPts val="0"/>
              </a:spcAft>
              <a:buFontTx/>
              <a:buNone/>
              <a:defRPr sz="2000" b="1">
                <a:solidFill>
                  <a:schemeClr val="accent6"/>
                </a:solidFill>
              </a:defRPr>
            </a:lvl1pPr>
            <a:lvl2pPr marL="45720" indent="0">
              <a:buFontTx/>
              <a:buNone/>
              <a:defRPr/>
            </a:lvl2pPr>
            <a:lvl3pPr marL="283464" indent="0">
              <a:buFontTx/>
              <a:buNone/>
              <a:defRPr/>
            </a:lvl3pPr>
            <a:lvl4pPr marL="521208" indent="0">
              <a:buFontTx/>
              <a:buNone/>
              <a:defRPr/>
            </a:lvl4pPr>
            <a:lvl5pPr marL="795528" indent="0">
              <a:buFontTx/>
              <a:buNone/>
              <a:defRPr/>
            </a:lvl5pPr>
          </a:lstStyle>
          <a:p>
            <a:pPr lvl="0"/>
            <a:r>
              <a:rPr lang="en-US"/>
              <a:t>Subtitle Goes Here</a:t>
            </a:r>
          </a:p>
        </p:txBody>
      </p:sp>
      <p:sp>
        <p:nvSpPr>
          <p:cNvPr id="19" name="Rectangle 18"/>
          <p:cNvSpPr/>
          <p:nvPr userDrawn="1"/>
        </p:nvSpPr>
        <p:spPr>
          <a:xfrm>
            <a:off x="606723" y="5587069"/>
            <a:ext cx="10965095" cy="7885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Text Placeholder 2"/>
          <p:cNvSpPr>
            <a:spLocks noGrp="1"/>
          </p:cNvSpPr>
          <p:nvPr>
            <p:ph type="body" sz="quarter" idx="15" hasCustomPrompt="1"/>
          </p:nvPr>
        </p:nvSpPr>
        <p:spPr>
          <a:xfrm>
            <a:off x="829579" y="5715084"/>
            <a:ext cx="10491832" cy="524055"/>
          </a:xfrm>
        </p:spPr>
        <p:txBody>
          <a:bodyPr lIns="0" tIns="0" rIns="0" bIns="0" anchor="ctr" anchorCtr="0">
            <a:noAutofit/>
          </a:bodyPr>
          <a:lstStyle>
            <a:lvl1pPr marL="0" marR="0" indent="0" algn="r" defTabSz="914400" rtl="0" eaLnBrk="1" fontAlgn="auto" latinLnBrk="0" hangingPunct="1">
              <a:lnSpc>
                <a:spcPct val="100000"/>
              </a:lnSpc>
              <a:spcBef>
                <a:spcPts val="0"/>
              </a:spcBef>
              <a:spcAft>
                <a:spcPts val="0"/>
              </a:spcAft>
              <a:buClr>
                <a:schemeClr val="bg1"/>
              </a:buClr>
              <a:buSzTx/>
              <a:buFontTx/>
              <a:buNone/>
              <a:tabLst/>
              <a:defRPr sz="2000" b="0" baseline="0">
                <a:solidFill>
                  <a:schemeClr val="bg2"/>
                </a:solidFill>
              </a:defRPr>
            </a:lvl1pPr>
            <a:lvl2pPr marL="457200" indent="-457200">
              <a:buClr>
                <a:schemeClr val="bg1"/>
              </a:buClr>
              <a:buFont typeface="+mj-lt"/>
              <a:buAutoNum type="arabicPeriod"/>
              <a:defRPr sz="2100">
                <a:solidFill>
                  <a:schemeClr val="bg1"/>
                </a:solidFill>
              </a:defRPr>
            </a:lvl2pPr>
            <a:lvl3pPr marL="640080" indent="-457200">
              <a:buClr>
                <a:schemeClr val="bg1"/>
              </a:buClr>
              <a:buFont typeface="+mj-lt"/>
              <a:buAutoNum type="arabicPeriod"/>
              <a:defRPr sz="2100">
                <a:solidFill>
                  <a:schemeClr val="bg1"/>
                </a:solidFill>
              </a:defRPr>
            </a:lvl3pPr>
            <a:lvl4pPr marL="822960" indent="-457200">
              <a:buClr>
                <a:schemeClr val="bg1"/>
              </a:buClr>
              <a:buFont typeface="+mj-lt"/>
              <a:buAutoNum type="arabicPeriod"/>
              <a:defRPr sz="2100">
                <a:solidFill>
                  <a:schemeClr val="bg1"/>
                </a:solidFill>
              </a:defRPr>
            </a:lvl4pPr>
            <a:lvl5pPr marL="1005840" indent="-457200">
              <a:buClr>
                <a:schemeClr val="bg1"/>
              </a:buClr>
              <a:buFont typeface="+mj-lt"/>
              <a:buAutoNum type="arabicPeriod"/>
              <a:defRPr sz="2100">
                <a:solidFill>
                  <a:schemeClr val="bg1"/>
                </a:solidFill>
              </a:defRPr>
            </a:lvl5pPr>
          </a:lstStyle>
          <a:p>
            <a:pPr lvl="0"/>
            <a:r>
              <a:rPr lang="en-US"/>
              <a:t>Practice Area/Client Name Goes Here</a:t>
            </a:r>
          </a:p>
        </p:txBody>
      </p:sp>
      <p:sp>
        <p:nvSpPr>
          <p:cNvPr id="15" name="Rectangle 14"/>
          <p:cNvSpPr/>
          <p:nvPr userDrawn="1"/>
        </p:nvSpPr>
        <p:spPr>
          <a:xfrm>
            <a:off x="0" y="6425968"/>
            <a:ext cx="12192000" cy="4320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0026" y="391573"/>
            <a:ext cx="1100831" cy="283464"/>
          </a:xfrm>
          <a:prstGeom prst="rect">
            <a:avLst/>
          </a:prstGeom>
        </p:spPr>
      </p:pic>
      <p:cxnSp>
        <p:nvCxnSpPr>
          <p:cNvPr id="21" name="Straight Connector 20"/>
          <p:cNvCxnSpPr/>
          <p:nvPr userDrawn="1"/>
        </p:nvCxnSpPr>
        <p:spPr>
          <a:xfrm>
            <a:off x="597425" y="6480951"/>
            <a:ext cx="10972800"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6965343" y="6571581"/>
            <a:ext cx="4745485"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u="none" strike="noStrike" kern="1200" baseline="0">
                <a:solidFill>
                  <a:schemeClr val="accent6"/>
                </a:solidFill>
                <a:latin typeface="Arial" pitchFamily="34" charset="0"/>
                <a:ea typeface="+mn-ea"/>
                <a:cs typeface="Arial" pitchFamily="34" charset="0"/>
              </a:rPr>
              <a:t>© Skadden, Arps, Slate, Meagher &amp; </a:t>
            </a:r>
            <a:r>
              <a:rPr lang="en-US" sz="700" b="0" i="0" u="none" strike="noStrike" kern="1200" baseline="0" err="1">
                <a:solidFill>
                  <a:schemeClr val="accent6"/>
                </a:solidFill>
                <a:latin typeface="Arial" pitchFamily="34" charset="0"/>
                <a:ea typeface="+mn-ea"/>
                <a:cs typeface="Arial" pitchFamily="34" charset="0"/>
              </a:rPr>
              <a:t>Flom</a:t>
            </a:r>
            <a:r>
              <a:rPr lang="en-US" sz="700" b="0" i="0" u="none" strike="noStrike" kern="1200" baseline="0">
                <a:solidFill>
                  <a:schemeClr val="accent6"/>
                </a:solidFill>
                <a:latin typeface="Arial" pitchFamily="34" charset="0"/>
                <a:ea typeface="+mn-ea"/>
                <a:cs typeface="Arial" pitchFamily="34" charset="0"/>
              </a:rPr>
              <a:t> LLP and Affiliates. All rights reserved.</a:t>
            </a:r>
          </a:p>
        </p:txBody>
      </p:sp>
    </p:spTree>
    <p:extLst>
      <p:ext uri="{BB962C8B-B14F-4D97-AF65-F5344CB8AC3E}">
        <p14:creationId xmlns:p14="http://schemas.microsoft.com/office/powerpoint/2010/main" val="328625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5.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07.xml"/><Relationship Id="rId1" Type="http://schemas.openxmlformats.org/officeDocument/2006/relationships/slideLayout" Target="../slideLayouts/slideLayout10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7.xml"/><Relationship Id="rId21" Type="http://schemas.openxmlformats.org/officeDocument/2006/relationships/slideLayout" Target="../slideLayouts/slideLayout32.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5" Type="http://schemas.openxmlformats.org/officeDocument/2006/relationships/slideLayout" Target="../slideLayouts/slideLayout16.xml"/><Relationship Id="rId61" Type="http://schemas.openxmlformats.org/officeDocument/2006/relationships/slideLayout" Target="../slideLayouts/slideLayout72.xml"/><Relationship Id="rId19" Type="http://schemas.openxmlformats.org/officeDocument/2006/relationships/slideLayout" Target="../slideLayouts/slideLayout3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9" Type="http://schemas.openxmlformats.org/officeDocument/2006/relationships/slideLayout" Target="../slideLayouts/slideLayout50.xml"/><Relationship Id="rId34" Type="http://schemas.openxmlformats.org/officeDocument/2006/relationships/slideLayout" Target="../slideLayouts/slideLayout45.xml"/><Relationship Id="rId50" Type="http://schemas.openxmlformats.org/officeDocument/2006/relationships/slideLayout" Target="../slideLayouts/slideLayout61.xml"/><Relationship Id="rId55" Type="http://schemas.openxmlformats.org/officeDocument/2006/relationships/slideLayout" Target="../slideLayouts/slideLayout6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3.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9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99.xml"/><Relationship Id="rId1" Type="http://schemas.openxmlformats.org/officeDocument/2006/relationships/slideLayout" Target="../slideLayouts/slideLayout98.xml"/><Relationship Id="rId4" Type="http://schemas.openxmlformats.org/officeDocument/2006/relationships/image" Target="../media/image5.jpeg"/></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00.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02.xml"/><Relationship Id="rId1" Type="http://schemas.openxmlformats.org/officeDocument/2006/relationships/slideLayout" Target="../slideLayouts/slideLayout101.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04.xml"/><Relationship Id="rId1"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2133600" y="1295400"/>
            <a:ext cx="9831917"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5" name="Rectangle 3"/>
          <p:cNvSpPr>
            <a:spLocks noChangeArrowheads="1"/>
          </p:cNvSpPr>
          <p:nvPr/>
        </p:nvSpPr>
        <p:spPr bwMode="auto">
          <a:xfrm>
            <a:off x="0" y="0"/>
            <a:ext cx="2032000" cy="6858000"/>
          </a:xfrm>
          <a:prstGeom prst="rect">
            <a:avLst/>
          </a:prstGeom>
          <a:gradFill rotWithShape="1">
            <a:gsLst>
              <a:gs pos="0">
                <a:srgbClr val="B2B2B2"/>
              </a:gs>
              <a:gs pos="100000">
                <a:srgbClr val="000066"/>
              </a:gs>
            </a:gsLst>
            <a:lin ang="5400000" scaled="1"/>
          </a:gradFill>
          <a:ln w="9525">
            <a:noFill/>
            <a:miter lim="800000"/>
            <a:headEnd/>
            <a:tailEnd/>
          </a:ln>
          <a:effectLst/>
        </p:spPr>
        <p:txBody>
          <a:bodyPr wrap="none" anchor="ctr"/>
          <a:lstStyle/>
          <a:p>
            <a:pPr>
              <a:defRPr/>
            </a:pPr>
            <a:endParaRPr lang="en-US" sz="1800"/>
          </a:p>
        </p:txBody>
      </p:sp>
      <p:sp>
        <p:nvSpPr>
          <p:cNvPr id="100356" name="Rectangle 4"/>
          <p:cNvSpPr>
            <a:spLocks noChangeArrowheads="1"/>
          </p:cNvSpPr>
          <p:nvPr/>
        </p:nvSpPr>
        <p:spPr bwMode="auto">
          <a:xfrm>
            <a:off x="0" y="0"/>
            <a:ext cx="2032000" cy="1219200"/>
          </a:xfrm>
          <a:prstGeom prst="rect">
            <a:avLst/>
          </a:prstGeom>
          <a:solidFill>
            <a:srgbClr val="B2B2B2"/>
          </a:solidFill>
          <a:ln w="9525">
            <a:noFill/>
            <a:miter lim="800000"/>
            <a:headEnd/>
            <a:tailEnd/>
          </a:ln>
          <a:effectLst/>
        </p:spPr>
        <p:txBody>
          <a:bodyPr wrap="none" anchor="ctr"/>
          <a:lstStyle/>
          <a:p>
            <a:pPr>
              <a:defRPr/>
            </a:pPr>
            <a:endParaRPr lang="en-US" sz="1800"/>
          </a:p>
        </p:txBody>
      </p:sp>
      <p:sp>
        <p:nvSpPr>
          <p:cNvPr id="100357" name="Line 5"/>
          <p:cNvSpPr>
            <a:spLocks noChangeShapeType="1"/>
          </p:cNvSpPr>
          <p:nvPr/>
        </p:nvSpPr>
        <p:spPr bwMode="auto">
          <a:xfrm>
            <a:off x="0" y="1219200"/>
            <a:ext cx="12192000" cy="0"/>
          </a:xfrm>
          <a:prstGeom prst="line">
            <a:avLst/>
          </a:prstGeom>
          <a:noFill/>
          <a:ln w="19050">
            <a:solidFill>
              <a:srgbClr val="000066"/>
            </a:solidFill>
            <a:round/>
            <a:headEnd/>
            <a:tailEnd/>
          </a:ln>
          <a:effectLst/>
        </p:spPr>
        <p:txBody>
          <a:bodyPr/>
          <a:lstStyle/>
          <a:p>
            <a:pPr>
              <a:defRPr/>
            </a:pPr>
            <a:endParaRPr lang="en-US" sz="1800"/>
          </a:p>
        </p:txBody>
      </p:sp>
      <p:sp>
        <p:nvSpPr>
          <p:cNvPr id="100358" name="Text Box 6"/>
          <p:cNvSpPr txBox="1">
            <a:spLocks noChangeArrowheads="1"/>
          </p:cNvSpPr>
          <p:nvPr/>
        </p:nvSpPr>
        <p:spPr bwMode="auto">
          <a:xfrm>
            <a:off x="0" y="5715000"/>
            <a:ext cx="2032000" cy="646331"/>
          </a:xfrm>
          <a:prstGeom prst="rect">
            <a:avLst/>
          </a:prstGeom>
          <a:noFill/>
          <a:ln w="9525">
            <a:noFill/>
            <a:miter lim="800000"/>
            <a:headEnd/>
            <a:tailEnd/>
          </a:ln>
          <a:effectLst/>
        </p:spPr>
        <p:txBody>
          <a:bodyPr>
            <a:spAutoFit/>
          </a:bodyPr>
          <a:lstStyle/>
          <a:p>
            <a:pPr algn="ctr">
              <a:spcBef>
                <a:spcPct val="50000"/>
              </a:spcBef>
              <a:defRPr/>
            </a:pPr>
            <a:r>
              <a:rPr lang="en-US" sz="1800">
                <a:solidFill>
                  <a:schemeClr val="bg1"/>
                </a:solidFill>
                <a:latin typeface="Times New Roman" pitchFamily="18" charset="0"/>
              </a:rPr>
              <a:t>Joint Committee on Taxation</a:t>
            </a:r>
          </a:p>
        </p:txBody>
      </p:sp>
      <p:sp>
        <p:nvSpPr>
          <p:cNvPr id="4103" name="Rectangle 7"/>
          <p:cNvSpPr>
            <a:spLocks noGrp="1" noChangeArrowheads="1"/>
          </p:cNvSpPr>
          <p:nvPr>
            <p:ph type="title"/>
          </p:nvPr>
        </p:nvSpPr>
        <p:spPr bwMode="auto">
          <a:xfrm>
            <a:off x="2178051" y="180976"/>
            <a:ext cx="9821333" cy="727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0360" name="Line 8"/>
          <p:cNvSpPr>
            <a:spLocks noChangeShapeType="1"/>
          </p:cNvSpPr>
          <p:nvPr/>
        </p:nvSpPr>
        <p:spPr bwMode="auto">
          <a:xfrm>
            <a:off x="1970617" y="-1588"/>
            <a:ext cx="0" cy="6858001"/>
          </a:xfrm>
          <a:prstGeom prst="line">
            <a:avLst/>
          </a:prstGeom>
          <a:noFill/>
          <a:ln w="9525">
            <a:solidFill>
              <a:schemeClr val="bg1"/>
            </a:solidFill>
            <a:round/>
            <a:headEnd/>
            <a:tailEnd/>
          </a:ln>
          <a:effectLst/>
        </p:spPr>
        <p:txBody>
          <a:bodyPr/>
          <a:lstStyle/>
          <a:p>
            <a:pPr>
              <a:defRPr/>
            </a:pPr>
            <a:endParaRPr lang="en-US" sz="1800"/>
          </a:p>
        </p:txBody>
      </p:sp>
      <p:sp>
        <p:nvSpPr>
          <p:cNvPr id="100361" name="Text Box 9"/>
          <p:cNvSpPr txBox="1">
            <a:spLocks noChangeArrowheads="1"/>
          </p:cNvSpPr>
          <p:nvPr/>
        </p:nvSpPr>
        <p:spPr bwMode="auto">
          <a:xfrm>
            <a:off x="6400800" y="6324601"/>
            <a:ext cx="508000" cy="366713"/>
          </a:xfrm>
          <a:prstGeom prst="rect">
            <a:avLst/>
          </a:prstGeom>
          <a:noFill/>
          <a:ln w="9525">
            <a:noFill/>
            <a:miter lim="800000"/>
            <a:headEnd/>
            <a:tailEnd/>
          </a:ln>
          <a:effectLst/>
        </p:spPr>
        <p:txBody>
          <a:bodyPr>
            <a:spAutoFit/>
          </a:bodyPr>
          <a:lstStyle/>
          <a:p>
            <a:pPr>
              <a:spcBef>
                <a:spcPct val="50000"/>
              </a:spcBef>
              <a:defRPr/>
            </a:pPr>
            <a:endParaRPr lang="en-US" sz="1800"/>
          </a:p>
        </p:txBody>
      </p:sp>
      <p:sp>
        <p:nvSpPr>
          <p:cNvPr id="100362" name="Rectangle 10"/>
          <p:cNvSpPr>
            <a:spLocks noChangeArrowheads="1"/>
          </p:cNvSpPr>
          <p:nvPr/>
        </p:nvSpPr>
        <p:spPr bwMode="auto">
          <a:xfrm>
            <a:off x="6900334" y="6472239"/>
            <a:ext cx="335348" cy="246221"/>
          </a:xfrm>
          <a:prstGeom prst="rect">
            <a:avLst/>
          </a:prstGeom>
          <a:noFill/>
          <a:ln w="9525">
            <a:noFill/>
            <a:miter lim="800000"/>
            <a:headEnd/>
            <a:tailEnd/>
          </a:ln>
          <a:effectLst/>
        </p:spPr>
        <p:txBody>
          <a:bodyPr wrap="none">
            <a:spAutoFit/>
          </a:bodyPr>
          <a:lstStyle/>
          <a:p>
            <a:pPr>
              <a:defRPr/>
            </a:pPr>
            <a:fld id="{81D53AD6-F953-42DF-A512-DFBD2D0FE801}" type="slidenum">
              <a:rPr lang="en-US" sz="1000"/>
              <a:pPr>
                <a:defRPr/>
              </a:pPr>
              <a:t>‹#›</a:t>
            </a:fld>
            <a:endParaRPr lang="en-US" sz="1000"/>
          </a:p>
        </p:txBody>
      </p:sp>
      <p:pic>
        <p:nvPicPr>
          <p:cNvPr id="4107" name="Picture 11" descr="jcteagledarkblue1"/>
          <p:cNvPicPr>
            <a:picLocks noChangeAspect="1" noChangeArrowheads="1"/>
          </p:cNvPicPr>
          <p:nvPr/>
        </p:nvPicPr>
        <p:blipFill>
          <a:blip r:embed="rId13" cstate="print"/>
          <a:srcRect/>
          <a:stretch>
            <a:fillRect/>
          </a:stretch>
        </p:blipFill>
        <p:spPr bwMode="auto">
          <a:xfrm>
            <a:off x="101600" y="1"/>
            <a:ext cx="1778000" cy="1190625"/>
          </a:xfrm>
          <a:prstGeom prst="rect">
            <a:avLst/>
          </a:prstGeom>
          <a:noFill/>
          <a:ln w="9525">
            <a:noFill/>
            <a:miter lim="800000"/>
            <a:headEnd/>
            <a:tailEnd/>
          </a:ln>
        </p:spPr>
      </p:pic>
      <p:sp>
        <p:nvSpPr>
          <p:cNvPr id="100364" name="Text Box 12"/>
          <p:cNvSpPr txBox="1">
            <a:spLocks noChangeArrowheads="1"/>
          </p:cNvSpPr>
          <p:nvPr/>
        </p:nvSpPr>
        <p:spPr bwMode="auto">
          <a:xfrm>
            <a:off x="6400800" y="6324601"/>
            <a:ext cx="508000" cy="366713"/>
          </a:xfrm>
          <a:prstGeom prst="rect">
            <a:avLst/>
          </a:prstGeom>
          <a:noFill/>
          <a:ln w="9525">
            <a:noFill/>
            <a:miter lim="800000"/>
            <a:headEnd/>
            <a:tailEnd/>
          </a:ln>
          <a:effectLst/>
        </p:spPr>
        <p:txBody>
          <a:bodyPr>
            <a:spAutoFit/>
          </a:bodyPr>
          <a:lstStyle/>
          <a:p>
            <a:pPr>
              <a:spcBef>
                <a:spcPct val="50000"/>
              </a:spcBef>
              <a:defRPr/>
            </a:pPr>
            <a:endParaRPr lang="en-US" sz="1800"/>
          </a:p>
        </p:txBody>
      </p:sp>
      <p:sp>
        <p:nvSpPr>
          <p:cNvPr id="100365" name="Rectangle 13"/>
          <p:cNvSpPr>
            <a:spLocks noChangeArrowheads="1"/>
          </p:cNvSpPr>
          <p:nvPr/>
        </p:nvSpPr>
        <p:spPr bwMode="auto">
          <a:xfrm>
            <a:off x="6900334" y="6472239"/>
            <a:ext cx="335348" cy="246221"/>
          </a:xfrm>
          <a:prstGeom prst="rect">
            <a:avLst/>
          </a:prstGeom>
          <a:noFill/>
          <a:ln w="9525">
            <a:noFill/>
            <a:miter lim="800000"/>
            <a:headEnd/>
            <a:tailEnd/>
          </a:ln>
          <a:effectLst/>
        </p:spPr>
        <p:txBody>
          <a:bodyPr wrap="none">
            <a:spAutoFit/>
          </a:bodyPr>
          <a:lstStyle/>
          <a:p>
            <a:pPr>
              <a:defRPr/>
            </a:pPr>
            <a:fld id="{391339CA-D6F4-4C52-999D-764D396C1F07}" type="slidenum">
              <a:rPr lang="en-US" sz="1000"/>
              <a:pPr>
                <a:defRPr/>
              </a:pPr>
              <a:t>‹#›</a:t>
            </a:fld>
            <a:endParaRPr lang="en-US" sz="1000"/>
          </a:p>
        </p:txBody>
      </p:sp>
    </p:spTree>
    <p:extLst>
      <p:ext uri="{BB962C8B-B14F-4D97-AF65-F5344CB8AC3E}">
        <p14:creationId xmlns:p14="http://schemas.microsoft.com/office/powerpoint/2010/main" val="372505608"/>
      </p:ext>
    </p:extLst>
  </p:cSld>
  <p:clrMap bg1="lt1" tx1="dk1" bg2="lt2" tx2="dk2" accent1="accent1" accent2="accent2" accent3="accent3" accent4="accent4" accent5="accent5" accent6="accent6" hlink="hlink" folHlink="folHlink"/>
  <p:sldLayoutIdLst>
    <p:sldLayoutId id="2147483665" r:id="rId1"/>
    <p:sldLayoutId id="214748780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ftr="0" dt="0"/>
  <p:txStyles>
    <p:titleStyle>
      <a:lvl1pPr algn="ctr" rtl="0" eaLnBrk="1" fontAlgn="base" hangingPunct="1">
        <a:spcBef>
          <a:spcPct val="0"/>
        </a:spcBef>
        <a:spcAft>
          <a:spcPct val="0"/>
        </a:spcAft>
        <a:defRPr sz="4000">
          <a:solidFill>
            <a:srgbClr val="000066"/>
          </a:solidFill>
          <a:latin typeface="+mj-lt"/>
          <a:ea typeface="+mj-ea"/>
          <a:cs typeface="+mj-cs"/>
        </a:defRPr>
      </a:lvl1pPr>
      <a:lvl2pPr algn="ctr" rtl="0" eaLnBrk="1" fontAlgn="base" hangingPunct="1">
        <a:spcBef>
          <a:spcPct val="0"/>
        </a:spcBef>
        <a:spcAft>
          <a:spcPct val="0"/>
        </a:spcAft>
        <a:defRPr sz="4000">
          <a:solidFill>
            <a:srgbClr val="000066"/>
          </a:solidFill>
          <a:latin typeface="Times New Roman" pitchFamily="18" charset="0"/>
        </a:defRPr>
      </a:lvl2pPr>
      <a:lvl3pPr algn="ctr" rtl="0" eaLnBrk="1" fontAlgn="base" hangingPunct="1">
        <a:spcBef>
          <a:spcPct val="0"/>
        </a:spcBef>
        <a:spcAft>
          <a:spcPct val="0"/>
        </a:spcAft>
        <a:defRPr sz="4000">
          <a:solidFill>
            <a:srgbClr val="000066"/>
          </a:solidFill>
          <a:latin typeface="Times New Roman" pitchFamily="18" charset="0"/>
        </a:defRPr>
      </a:lvl3pPr>
      <a:lvl4pPr algn="ctr" rtl="0" eaLnBrk="1" fontAlgn="base" hangingPunct="1">
        <a:spcBef>
          <a:spcPct val="0"/>
        </a:spcBef>
        <a:spcAft>
          <a:spcPct val="0"/>
        </a:spcAft>
        <a:defRPr sz="4000">
          <a:solidFill>
            <a:srgbClr val="000066"/>
          </a:solidFill>
          <a:latin typeface="Times New Roman" pitchFamily="18" charset="0"/>
        </a:defRPr>
      </a:lvl4pPr>
      <a:lvl5pPr algn="ctr" rtl="0" eaLnBrk="1" fontAlgn="base" hangingPunct="1">
        <a:spcBef>
          <a:spcPct val="0"/>
        </a:spcBef>
        <a:spcAft>
          <a:spcPct val="0"/>
        </a:spcAft>
        <a:defRPr sz="4000">
          <a:solidFill>
            <a:srgbClr val="000066"/>
          </a:solidFill>
          <a:latin typeface="Times New Roman" pitchFamily="18" charset="0"/>
        </a:defRPr>
      </a:lvl5pPr>
      <a:lvl6pPr marL="457200" algn="ctr" rtl="0" eaLnBrk="1" fontAlgn="base" hangingPunct="1">
        <a:spcBef>
          <a:spcPct val="0"/>
        </a:spcBef>
        <a:spcAft>
          <a:spcPct val="0"/>
        </a:spcAft>
        <a:defRPr sz="4000">
          <a:solidFill>
            <a:srgbClr val="000066"/>
          </a:solidFill>
          <a:latin typeface="Times New Roman" pitchFamily="18" charset="0"/>
        </a:defRPr>
      </a:lvl6pPr>
      <a:lvl7pPr marL="914400" algn="ctr" rtl="0" eaLnBrk="1" fontAlgn="base" hangingPunct="1">
        <a:spcBef>
          <a:spcPct val="0"/>
        </a:spcBef>
        <a:spcAft>
          <a:spcPct val="0"/>
        </a:spcAft>
        <a:defRPr sz="4000">
          <a:solidFill>
            <a:srgbClr val="000066"/>
          </a:solidFill>
          <a:latin typeface="Times New Roman" pitchFamily="18" charset="0"/>
        </a:defRPr>
      </a:lvl7pPr>
      <a:lvl8pPr marL="1371600" algn="ctr" rtl="0" eaLnBrk="1" fontAlgn="base" hangingPunct="1">
        <a:spcBef>
          <a:spcPct val="0"/>
        </a:spcBef>
        <a:spcAft>
          <a:spcPct val="0"/>
        </a:spcAft>
        <a:defRPr sz="4000">
          <a:solidFill>
            <a:srgbClr val="000066"/>
          </a:solidFill>
          <a:latin typeface="Times New Roman" pitchFamily="18" charset="0"/>
        </a:defRPr>
      </a:lvl8pPr>
      <a:lvl9pPr marL="1828800" algn="ctr" rtl="0" eaLnBrk="1" fontAlgn="base" hangingPunct="1">
        <a:spcBef>
          <a:spcPct val="0"/>
        </a:spcBef>
        <a:spcAft>
          <a:spcPct val="0"/>
        </a:spcAft>
        <a:defRPr sz="4000">
          <a:solidFill>
            <a:srgbClr val="000066"/>
          </a:solidFill>
          <a:latin typeface="Times New Roman" pitchFamily="18" charset="0"/>
        </a:defRPr>
      </a:lvl9pPr>
    </p:titleStyle>
    <p:bodyStyle>
      <a:lvl1pPr marL="342900" indent="-342900" algn="l" rtl="0" eaLnBrk="1" fontAlgn="base" hangingPunct="1">
        <a:spcBef>
          <a:spcPct val="20000"/>
        </a:spcBef>
        <a:spcAft>
          <a:spcPct val="0"/>
        </a:spcAft>
        <a:buClr>
          <a:srgbClr val="000066"/>
        </a:buClr>
        <a:buSzPct val="70000"/>
        <a:buFont typeface="Wingdings" pitchFamily="2" charset="2"/>
        <a:buBlip>
          <a:blip r:embed="rId14"/>
        </a:buBlip>
        <a:defRPr sz="2400">
          <a:solidFill>
            <a:srgbClr val="000066"/>
          </a:solidFill>
          <a:latin typeface="+mn-lt"/>
          <a:ea typeface="+mn-ea"/>
          <a:cs typeface="+mn-cs"/>
        </a:defRPr>
      </a:lvl1pPr>
      <a:lvl2pPr marL="742950" indent="-285750" algn="l" rtl="0" eaLnBrk="1" fontAlgn="base" hangingPunct="1">
        <a:spcBef>
          <a:spcPct val="20000"/>
        </a:spcBef>
        <a:spcAft>
          <a:spcPct val="0"/>
        </a:spcAft>
        <a:buClr>
          <a:srgbClr val="000066"/>
        </a:buClr>
        <a:buSzPct val="70000"/>
        <a:buFont typeface="Wingdings" pitchFamily="2" charset="2"/>
        <a:buBlip>
          <a:blip r:embed="rId14"/>
        </a:buBlip>
        <a:defRPr sz="2000">
          <a:solidFill>
            <a:srgbClr val="000066"/>
          </a:solidFill>
          <a:latin typeface="+mn-lt"/>
        </a:defRPr>
      </a:lvl2pPr>
      <a:lvl3pPr marL="1143000" indent="-228600" algn="l" rtl="0" eaLnBrk="1" fontAlgn="base" hangingPunct="1">
        <a:spcBef>
          <a:spcPct val="20000"/>
        </a:spcBef>
        <a:spcAft>
          <a:spcPct val="0"/>
        </a:spcAft>
        <a:buClr>
          <a:srgbClr val="000066"/>
        </a:buClr>
        <a:buSzPct val="70000"/>
        <a:buFont typeface="Wingdings" pitchFamily="2" charset="2"/>
        <a:buBlip>
          <a:blip r:embed="rId14"/>
        </a:buBlip>
        <a:defRPr>
          <a:solidFill>
            <a:srgbClr val="000066"/>
          </a:solidFill>
          <a:latin typeface="+mn-lt"/>
        </a:defRPr>
      </a:lvl3pPr>
      <a:lvl4pPr marL="1600200" indent="-228600" algn="l" rtl="0" eaLnBrk="1" fontAlgn="base" hangingPunct="1">
        <a:spcBef>
          <a:spcPct val="20000"/>
        </a:spcBef>
        <a:spcAft>
          <a:spcPct val="0"/>
        </a:spcAft>
        <a:buClr>
          <a:srgbClr val="000066"/>
        </a:buClr>
        <a:buSzPct val="70000"/>
        <a:buFont typeface="Wingdings" pitchFamily="2" charset="2"/>
        <a:buBlip>
          <a:blip r:embed="rId14"/>
        </a:buBlip>
        <a:defRPr sz="1600">
          <a:solidFill>
            <a:srgbClr val="000066"/>
          </a:solidFill>
          <a:latin typeface="+mn-lt"/>
        </a:defRPr>
      </a:lvl4pPr>
      <a:lvl5pPr marL="2057400" indent="-228600" algn="l" rtl="0" eaLnBrk="1" fontAlgn="base" hangingPunct="1">
        <a:spcBef>
          <a:spcPct val="20000"/>
        </a:spcBef>
        <a:spcAft>
          <a:spcPct val="0"/>
        </a:spcAft>
        <a:buClr>
          <a:srgbClr val="000066"/>
        </a:buClr>
        <a:buSzPct val="70000"/>
        <a:buFont typeface="Wingdings" pitchFamily="2" charset="2"/>
        <a:buBlip>
          <a:blip r:embed="rId14"/>
        </a:buBlip>
        <a:defRPr sz="1600">
          <a:solidFill>
            <a:srgbClr val="000066"/>
          </a:solidFill>
          <a:latin typeface="+mn-lt"/>
        </a:defRPr>
      </a:lvl5pPr>
      <a:lvl6pPr marL="2514600" indent="-228600" algn="l" rtl="0" eaLnBrk="1" fontAlgn="base" hangingPunct="1">
        <a:spcBef>
          <a:spcPct val="20000"/>
        </a:spcBef>
        <a:spcAft>
          <a:spcPct val="0"/>
        </a:spcAft>
        <a:buClr>
          <a:srgbClr val="000066"/>
        </a:buClr>
        <a:buSzPct val="70000"/>
        <a:buFont typeface="Wingdings" pitchFamily="2" charset="2"/>
        <a:buBlip>
          <a:blip r:embed="rId14"/>
        </a:buBlip>
        <a:defRPr sz="1600">
          <a:solidFill>
            <a:srgbClr val="000066"/>
          </a:solidFill>
          <a:latin typeface="+mn-lt"/>
        </a:defRPr>
      </a:lvl6pPr>
      <a:lvl7pPr marL="2971800" indent="-228600" algn="l" rtl="0" eaLnBrk="1" fontAlgn="base" hangingPunct="1">
        <a:spcBef>
          <a:spcPct val="20000"/>
        </a:spcBef>
        <a:spcAft>
          <a:spcPct val="0"/>
        </a:spcAft>
        <a:buClr>
          <a:srgbClr val="000066"/>
        </a:buClr>
        <a:buSzPct val="70000"/>
        <a:buFont typeface="Wingdings" pitchFamily="2" charset="2"/>
        <a:buBlip>
          <a:blip r:embed="rId14"/>
        </a:buBlip>
        <a:defRPr sz="1600">
          <a:solidFill>
            <a:srgbClr val="000066"/>
          </a:solidFill>
          <a:latin typeface="+mn-lt"/>
        </a:defRPr>
      </a:lvl7pPr>
      <a:lvl8pPr marL="3429000" indent="-228600" algn="l" rtl="0" eaLnBrk="1" fontAlgn="base" hangingPunct="1">
        <a:spcBef>
          <a:spcPct val="20000"/>
        </a:spcBef>
        <a:spcAft>
          <a:spcPct val="0"/>
        </a:spcAft>
        <a:buClr>
          <a:srgbClr val="000066"/>
        </a:buClr>
        <a:buSzPct val="70000"/>
        <a:buFont typeface="Wingdings" pitchFamily="2" charset="2"/>
        <a:buBlip>
          <a:blip r:embed="rId14"/>
        </a:buBlip>
        <a:defRPr sz="1600">
          <a:solidFill>
            <a:srgbClr val="000066"/>
          </a:solidFill>
          <a:latin typeface="+mn-lt"/>
        </a:defRPr>
      </a:lvl8pPr>
      <a:lvl9pPr marL="3886200" indent="-228600" algn="l" rtl="0" eaLnBrk="1" fontAlgn="base" hangingPunct="1">
        <a:spcBef>
          <a:spcPct val="20000"/>
        </a:spcBef>
        <a:spcAft>
          <a:spcPct val="0"/>
        </a:spcAft>
        <a:buClr>
          <a:srgbClr val="000066"/>
        </a:buClr>
        <a:buSzPct val="70000"/>
        <a:buFont typeface="Wingdings" pitchFamily="2" charset="2"/>
        <a:buBlip>
          <a:blip r:embed="rId14"/>
        </a:buBlip>
        <a:defRPr sz="16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D869F2-57C3-20B5-1566-174F397289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0B54F4-7FAF-6ADA-3EA4-A47927CC5E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5E89AB-1CB7-30EB-9781-51C139B84E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43962E6-07B9-49D2-8071-AB4426C1C943}" type="datetimeFigureOut">
              <a:rPr lang="en-US" smtClean="0"/>
              <a:t>6/11/2026</a:t>
            </a:fld>
            <a:endParaRPr lang="en-US"/>
          </a:p>
        </p:txBody>
      </p:sp>
      <p:sp>
        <p:nvSpPr>
          <p:cNvPr id="5" name="Footer Placeholder 4">
            <a:extLst>
              <a:ext uri="{FF2B5EF4-FFF2-40B4-BE49-F238E27FC236}">
                <a16:creationId xmlns:a16="http://schemas.microsoft.com/office/drawing/2014/main" id="{D8A8354A-7780-74E3-4345-4B95420F2D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FF3FDE5-A0A5-DF2D-77C6-0F48A01F7D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F23733-C086-4E94-ACE0-C5B0B400CDB6}" type="slidenum">
              <a:rPr lang="en-US" smtClean="0"/>
              <a:t>‹#›</a:t>
            </a:fld>
            <a:endParaRPr lang="en-US"/>
          </a:p>
        </p:txBody>
      </p:sp>
    </p:spTree>
    <p:extLst>
      <p:ext uri="{BB962C8B-B14F-4D97-AF65-F5344CB8AC3E}">
        <p14:creationId xmlns:p14="http://schemas.microsoft.com/office/powerpoint/2010/main" val="2890969002"/>
      </p:ext>
    </p:extLst>
  </p:cSld>
  <p:clrMap bg1="lt1" tx1="dk1" bg2="lt2" tx2="dk2" accent1="accent1" accent2="accent2" accent3="accent3" accent4="accent4" accent5="accent5" accent6="accent6" hlink="hlink" folHlink="folHlink"/>
  <p:sldLayoutIdLst>
    <p:sldLayoutId id="21474878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06E84-F5AF-DC48-B8EA-0A80AACA56E4}" type="datetime1">
              <a:rPr lang="en-GB" smtClean="0"/>
              <a:t>11/06/2026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EF45C7-D145-B543-89D0-34759F3157A0}" type="slidenum">
              <a:rPr lang="en-US" smtClean="0"/>
              <a:t>‹#›</a:t>
            </a:fld>
            <a:endParaRPr lang="en-US"/>
          </a:p>
        </p:txBody>
      </p:sp>
    </p:spTree>
    <p:extLst>
      <p:ext uri="{BB962C8B-B14F-4D97-AF65-F5344CB8AC3E}">
        <p14:creationId xmlns:p14="http://schemas.microsoft.com/office/powerpoint/2010/main" val="4015215602"/>
      </p:ext>
    </p:extLst>
  </p:cSld>
  <p:clrMap bg1="lt1" tx1="dk1" bg2="lt2" tx2="dk2" accent1="accent1" accent2="accent2" accent3="accent3" accent4="accent4" accent5="accent5" accent6="accent6" hlink="hlink" folHlink="folHlink"/>
  <p:sldLayoutIdLst>
    <p:sldLayoutId id="2147487856" r:id="rId1"/>
    <p:sldLayoutId id="2147487857"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2913" y="432001"/>
            <a:ext cx="11306175" cy="1387274"/>
          </a:xfrm>
          <a:prstGeom prst="rect">
            <a:avLst/>
          </a:prstGeom>
        </p:spPr>
        <p:txBody>
          <a:bodyPr vert="horz" lIns="0" tIns="0" rIns="0" bIns="0" rtlCol="0" anchor="t" anchorCtr="0">
            <a:normAutofit/>
          </a:bodyPr>
          <a:lstStyle/>
          <a:p>
            <a:r>
              <a:rPr lang="en-US"/>
              <a:t>[Slide title]</a:t>
            </a:r>
            <a:endParaRPr lang="en-GB"/>
          </a:p>
        </p:txBody>
      </p:sp>
      <p:sp>
        <p:nvSpPr>
          <p:cNvPr id="3" name="Text Placeholder 2"/>
          <p:cNvSpPr>
            <a:spLocks noGrp="1"/>
          </p:cNvSpPr>
          <p:nvPr>
            <p:ph type="body" idx="1"/>
          </p:nvPr>
        </p:nvSpPr>
        <p:spPr>
          <a:xfrm>
            <a:off x="442913" y="2103438"/>
            <a:ext cx="11306175" cy="40687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9984296" y="6492240"/>
            <a:ext cx="1764792" cy="137160"/>
          </a:xfrm>
          <a:prstGeom prst="rect">
            <a:avLst/>
          </a:prstGeom>
        </p:spPr>
        <p:txBody>
          <a:bodyPr vert="horz" lIns="0" tIns="0" rIns="0" bIns="0" rtlCol="0" anchor="b" anchorCtr="0">
            <a:noAutofit/>
          </a:bodyPr>
          <a:lstStyle>
            <a:lvl1pPr algn="r">
              <a:defRPr sz="750">
                <a:solidFill>
                  <a:schemeClr val="tx1"/>
                </a:solidFill>
              </a:defRPr>
            </a:lvl1pPr>
          </a:lstStyle>
          <a:p>
            <a:fld id="{7870704B-CE94-48CC-AF30-84932A1262A7}" type="slidenum">
              <a:rPr lang="en-GB" smtClean="0"/>
              <a:pPr/>
              <a:t>‹#›</a:t>
            </a:fld>
            <a:endParaRPr lang="en-GB"/>
          </a:p>
        </p:txBody>
      </p:sp>
      <p:sp>
        <p:nvSpPr>
          <p:cNvPr id="8" name="TextBox 7"/>
          <p:cNvSpPr txBox="1"/>
          <p:nvPr/>
        </p:nvSpPr>
        <p:spPr>
          <a:xfrm>
            <a:off x="442913" y="6492240"/>
            <a:ext cx="5473700" cy="137160"/>
          </a:xfrm>
          <a:prstGeom prst="rect">
            <a:avLst/>
          </a:prstGeom>
          <a:noFill/>
        </p:spPr>
        <p:txBody>
          <a:bodyPr wrap="square" lIns="0" tIns="0" rIns="0" bIns="0" rtlCol="0" anchor="b" anchorCtr="0">
            <a:noAutofit/>
          </a:bodyPr>
          <a:lstStyle/>
          <a:p>
            <a:pPr algn="l"/>
            <a:r>
              <a:rPr lang="en-GB" sz="750" b="0">
                <a:solidFill>
                  <a:schemeClr val="tx1"/>
                </a:solidFill>
              </a:rPr>
              <a:t>PwC</a:t>
            </a:r>
          </a:p>
        </p:txBody>
      </p:sp>
      <p:sp>
        <p:nvSpPr>
          <p:cNvPr id="4" name="Date Placeholder 3">
            <a:extLst>
              <a:ext uri="{FF2B5EF4-FFF2-40B4-BE49-F238E27FC236}">
                <a16:creationId xmlns:a16="http://schemas.microsoft.com/office/drawing/2014/main" id="{CAC161DD-0A25-2B4E-956E-04296B5905CA}"/>
              </a:ext>
            </a:extLst>
          </p:cNvPr>
          <p:cNvSpPr>
            <a:spLocks noGrp="1"/>
          </p:cNvSpPr>
          <p:nvPr>
            <p:ph type="dt" sz="half" idx="2"/>
          </p:nvPr>
        </p:nvSpPr>
        <p:spPr>
          <a:xfrm>
            <a:off x="9984296" y="6355080"/>
            <a:ext cx="1764792" cy="137160"/>
          </a:xfrm>
          <a:prstGeom prst="rect">
            <a:avLst/>
          </a:prstGeom>
        </p:spPr>
        <p:txBody>
          <a:bodyPr vert="horz" lIns="0" tIns="0" rIns="0" bIns="0" rtlCol="0" anchor="b" anchorCtr="0"/>
          <a:lstStyle>
            <a:lvl1pPr algn="r">
              <a:defRPr sz="750">
                <a:solidFill>
                  <a:schemeClr val="tx1"/>
                </a:solidFill>
              </a:defRPr>
            </a:lvl1pPr>
          </a:lstStyle>
          <a:p>
            <a:endParaRPr lang="en-US"/>
          </a:p>
        </p:txBody>
      </p:sp>
      <p:sp>
        <p:nvSpPr>
          <p:cNvPr id="5" name="Footer Placeholder 4">
            <a:extLst>
              <a:ext uri="{FF2B5EF4-FFF2-40B4-BE49-F238E27FC236}">
                <a16:creationId xmlns:a16="http://schemas.microsoft.com/office/drawing/2014/main" id="{BE929DBE-EF12-9845-B0FD-DF795B823DF1}"/>
              </a:ext>
            </a:extLst>
          </p:cNvPr>
          <p:cNvSpPr>
            <a:spLocks noGrp="1"/>
          </p:cNvSpPr>
          <p:nvPr>
            <p:ph type="ftr" sz="quarter" idx="3"/>
          </p:nvPr>
        </p:nvSpPr>
        <p:spPr>
          <a:xfrm>
            <a:off x="442912" y="6355080"/>
            <a:ext cx="5473701" cy="137160"/>
          </a:xfrm>
          <a:prstGeom prst="rect">
            <a:avLst/>
          </a:prstGeom>
        </p:spPr>
        <p:txBody>
          <a:bodyPr vert="horz" lIns="0" tIns="0" rIns="0" bIns="0" rtlCol="0" anchor="b" anchorCtr="0"/>
          <a:lstStyle>
            <a:lvl1pPr algn="ctr">
              <a:defRPr sz="750">
                <a:solidFill>
                  <a:schemeClr val="tx1"/>
                </a:solidFill>
              </a:defRPr>
            </a:lvl1pPr>
          </a:lstStyle>
          <a:p>
            <a:pPr algn="l"/>
            <a:endParaRPr lang="en-US"/>
          </a:p>
        </p:txBody>
      </p:sp>
    </p:spTree>
    <p:extLst>
      <p:ext uri="{BB962C8B-B14F-4D97-AF65-F5344CB8AC3E}">
        <p14:creationId xmlns:p14="http://schemas.microsoft.com/office/powerpoint/2010/main" val="301110157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 id="2147483746" r:id="rId23"/>
    <p:sldLayoutId id="2147483747" r:id="rId24"/>
    <p:sldLayoutId id="2147483748" r:id="rId25"/>
    <p:sldLayoutId id="2147483749" r:id="rId26"/>
    <p:sldLayoutId id="2147483750" r:id="rId27"/>
    <p:sldLayoutId id="2147483751" r:id="rId28"/>
    <p:sldLayoutId id="2147483752" r:id="rId29"/>
    <p:sldLayoutId id="2147483753" r:id="rId30"/>
    <p:sldLayoutId id="2147483754" r:id="rId31"/>
    <p:sldLayoutId id="2147483755" r:id="rId32"/>
    <p:sldLayoutId id="2147483756" r:id="rId33"/>
    <p:sldLayoutId id="2147483757" r:id="rId34"/>
    <p:sldLayoutId id="2147483758" r:id="rId35"/>
    <p:sldLayoutId id="2147483759" r:id="rId36"/>
    <p:sldLayoutId id="2147483760" r:id="rId37"/>
    <p:sldLayoutId id="2147487805" r:id="rId38"/>
    <p:sldLayoutId id="2147483762" r:id="rId39"/>
    <p:sldLayoutId id="2147483763" r:id="rId40"/>
    <p:sldLayoutId id="2147483764" r:id="rId41"/>
    <p:sldLayoutId id="2147483765" r:id="rId42"/>
    <p:sldLayoutId id="2147483766" r:id="rId43"/>
    <p:sldLayoutId id="2147483767" r:id="rId44"/>
    <p:sldLayoutId id="2147483768" r:id="rId45"/>
    <p:sldLayoutId id="2147483769" r:id="rId46"/>
    <p:sldLayoutId id="2147483770" r:id="rId47"/>
    <p:sldLayoutId id="2147483771" r:id="rId48"/>
    <p:sldLayoutId id="2147483772" r:id="rId49"/>
    <p:sldLayoutId id="2147483773" r:id="rId50"/>
    <p:sldLayoutId id="2147483774" r:id="rId51"/>
    <p:sldLayoutId id="2147483775" r:id="rId52"/>
    <p:sldLayoutId id="2147483776" r:id="rId53"/>
    <p:sldLayoutId id="2147483777" r:id="rId54"/>
    <p:sldLayoutId id="2147483778" r:id="rId55"/>
    <p:sldLayoutId id="2147483779" r:id="rId56"/>
    <p:sldLayoutId id="2147483780" r:id="rId57"/>
    <p:sldLayoutId id="2147483781" r:id="rId58"/>
    <p:sldLayoutId id="2147483782" r:id="rId59"/>
    <p:sldLayoutId id="2147483783" r:id="rId60"/>
    <p:sldLayoutId id="2147483784" r:id="rId61"/>
    <p:sldLayoutId id="2147483785" r:id="rId62"/>
    <p:sldLayoutId id="2147483786" r:id="rId63"/>
    <p:sldLayoutId id="2147483787" r:id="rId64"/>
    <p:sldLayoutId id="2147483788" r:id="rId65"/>
    <p:sldLayoutId id="2147483789" r:id="rId66"/>
    <p:sldLayoutId id="2147483790" r:id="rId67"/>
    <p:sldLayoutId id="2147483791" r:id="rId68"/>
    <p:sldLayoutId id="2147483792" r:id="rId69"/>
  </p:sldLayoutIdLst>
  <p:hf sldNum="0" hdr="0" ftr="0" dt="0"/>
  <p:txStyles>
    <p:titleStyle>
      <a:lvl1pPr algn="l" defTabSz="914400" rtl="0" eaLnBrk="1" latinLnBrk="0" hangingPunct="1">
        <a:lnSpc>
          <a:spcPct val="85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600" kern="1200">
          <a:solidFill>
            <a:schemeClr val="tx1"/>
          </a:solidFill>
          <a:latin typeface="+mn-lt"/>
          <a:ea typeface="+mn-ea"/>
          <a:cs typeface="+mn-cs"/>
        </a:defRPr>
      </a:lvl6pPr>
      <a:lvl7pPr marL="2743200" algn="l" defTabSz="914400" rtl="0" eaLnBrk="1" latinLnBrk="0" hangingPunct="1">
        <a:defRPr sz="1600" kern="1200">
          <a:solidFill>
            <a:schemeClr val="tx1"/>
          </a:solidFill>
          <a:latin typeface="+mn-lt"/>
          <a:ea typeface="+mn-ea"/>
          <a:cs typeface="+mn-cs"/>
        </a:defRPr>
      </a:lvl7pPr>
      <a:lvl8pPr marL="3200400" algn="l" defTabSz="914400" rtl="0" eaLnBrk="1" latinLnBrk="0" hangingPunct="1">
        <a:defRPr sz="1600" kern="1200">
          <a:solidFill>
            <a:schemeClr val="tx1"/>
          </a:solidFill>
          <a:latin typeface="+mn-lt"/>
          <a:ea typeface="+mn-ea"/>
          <a:cs typeface="+mn-cs"/>
        </a:defRPr>
      </a:lvl8pPr>
      <a:lvl9pPr marL="3657600" algn="l" defTabSz="91440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userDrawn="1">
          <p15:clr>
            <a:srgbClr val="F26B43"/>
          </p15:clr>
        </p15:guide>
        <p15:guide id="1" pos="279" userDrawn="1">
          <p15:clr>
            <a:srgbClr val="F26B43"/>
          </p15:clr>
        </p15:guide>
        <p15:guide id="2" pos="7401" userDrawn="1">
          <p15:clr>
            <a:srgbClr val="F26B43"/>
          </p15:clr>
        </p15:guide>
        <p15:guide id="3" pos="3953" userDrawn="1">
          <p15:clr>
            <a:srgbClr val="F26B43"/>
          </p15:clr>
        </p15:guide>
        <p15:guide id="4" pos="3727" userDrawn="1">
          <p15:clr>
            <a:srgbClr val="F26B43"/>
          </p15:clr>
        </p15:guide>
        <p15:guide id="5" orient="horz" pos="3888" userDrawn="1">
          <p15:clr>
            <a:srgbClr val="F26B43"/>
          </p15:clr>
        </p15:guide>
        <p15:guide id="6" pos="2726" userDrawn="1">
          <p15:clr>
            <a:srgbClr val="F26B43"/>
          </p15:clr>
        </p15:guide>
        <p15:guide id="7" pos="2502" userDrawn="1">
          <p15:clr>
            <a:srgbClr val="F26B43"/>
          </p15:clr>
        </p15:guide>
        <p15:guide id="8" pos="4952" userDrawn="1">
          <p15:clr>
            <a:srgbClr val="F26B43"/>
          </p15:clr>
        </p15:guide>
        <p15:guide id="9" pos="5177" userDrawn="1">
          <p15:clr>
            <a:srgbClr val="F26B43"/>
          </p15:clr>
        </p15:guide>
        <p15:guide id="10" orient="horz" pos="2160" userDrawn="1">
          <p15:clr>
            <a:srgbClr val="F26B43"/>
          </p15:clr>
        </p15:guide>
        <p15:guide id="11" orient="horz" pos="1325" userDrawn="1">
          <p15:clr>
            <a:srgbClr val="F26B43"/>
          </p15:clr>
        </p15:guide>
        <p15:guide id="12" orient="horz" pos="1146" userDrawn="1">
          <p15:clr>
            <a:srgbClr val="F26B43"/>
          </p15:clr>
        </p15:guide>
        <p15:guide id="13" orient="horz" pos="27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2133600" y="1295400"/>
            <a:ext cx="9831917"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5" name="Rectangle 3"/>
          <p:cNvSpPr>
            <a:spLocks noChangeArrowheads="1"/>
          </p:cNvSpPr>
          <p:nvPr/>
        </p:nvSpPr>
        <p:spPr bwMode="auto">
          <a:xfrm>
            <a:off x="0" y="0"/>
            <a:ext cx="2032000" cy="6858000"/>
          </a:xfrm>
          <a:prstGeom prst="rect">
            <a:avLst/>
          </a:prstGeom>
          <a:gradFill rotWithShape="1">
            <a:gsLst>
              <a:gs pos="0">
                <a:srgbClr val="B2B2B2"/>
              </a:gs>
              <a:gs pos="100000">
                <a:srgbClr val="000066"/>
              </a:gs>
            </a:gsLst>
            <a:lin ang="5400000" scaled="1"/>
          </a:gradFill>
          <a:ln w="9525">
            <a:noFill/>
            <a:miter lim="800000"/>
            <a:headEnd/>
            <a:tailEnd/>
          </a:ln>
          <a:effectLst/>
        </p:spPr>
        <p:txBody>
          <a:bodyPr wrap="none" anchor="ctr"/>
          <a:lstStyle/>
          <a:p>
            <a:pPr>
              <a:defRPr/>
            </a:pPr>
            <a:endParaRPr lang="en-US" sz="1800"/>
          </a:p>
        </p:txBody>
      </p:sp>
      <p:sp>
        <p:nvSpPr>
          <p:cNvPr id="100356" name="Rectangle 4"/>
          <p:cNvSpPr>
            <a:spLocks noChangeArrowheads="1"/>
          </p:cNvSpPr>
          <p:nvPr/>
        </p:nvSpPr>
        <p:spPr bwMode="auto">
          <a:xfrm>
            <a:off x="0" y="0"/>
            <a:ext cx="2032000" cy="1219200"/>
          </a:xfrm>
          <a:prstGeom prst="rect">
            <a:avLst/>
          </a:prstGeom>
          <a:solidFill>
            <a:srgbClr val="B2B2B2"/>
          </a:solidFill>
          <a:ln w="9525">
            <a:noFill/>
            <a:miter lim="800000"/>
            <a:headEnd/>
            <a:tailEnd/>
          </a:ln>
          <a:effectLst/>
        </p:spPr>
        <p:txBody>
          <a:bodyPr wrap="none" anchor="ctr"/>
          <a:lstStyle/>
          <a:p>
            <a:pPr>
              <a:defRPr/>
            </a:pPr>
            <a:endParaRPr lang="en-US" sz="1800"/>
          </a:p>
        </p:txBody>
      </p:sp>
      <p:sp>
        <p:nvSpPr>
          <p:cNvPr id="100357" name="Line 5"/>
          <p:cNvSpPr>
            <a:spLocks noChangeShapeType="1"/>
          </p:cNvSpPr>
          <p:nvPr/>
        </p:nvSpPr>
        <p:spPr bwMode="auto">
          <a:xfrm>
            <a:off x="0" y="1219200"/>
            <a:ext cx="12192000" cy="0"/>
          </a:xfrm>
          <a:prstGeom prst="line">
            <a:avLst/>
          </a:prstGeom>
          <a:noFill/>
          <a:ln w="19050">
            <a:solidFill>
              <a:srgbClr val="000066"/>
            </a:solidFill>
            <a:round/>
            <a:headEnd/>
            <a:tailEnd/>
          </a:ln>
          <a:effectLst/>
        </p:spPr>
        <p:txBody>
          <a:bodyPr/>
          <a:lstStyle/>
          <a:p>
            <a:pPr>
              <a:defRPr/>
            </a:pPr>
            <a:endParaRPr lang="en-US" sz="1800"/>
          </a:p>
        </p:txBody>
      </p:sp>
      <p:sp>
        <p:nvSpPr>
          <p:cNvPr id="100358" name="Text Box 6"/>
          <p:cNvSpPr txBox="1">
            <a:spLocks noChangeArrowheads="1"/>
          </p:cNvSpPr>
          <p:nvPr/>
        </p:nvSpPr>
        <p:spPr bwMode="auto">
          <a:xfrm>
            <a:off x="0" y="5715000"/>
            <a:ext cx="2032000" cy="646331"/>
          </a:xfrm>
          <a:prstGeom prst="rect">
            <a:avLst/>
          </a:prstGeom>
          <a:noFill/>
          <a:ln w="9525">
            <a:noFill/>
            <a:miter lim="800000"/>
            <a:headEnd/>
            <a:tailEnd/>
          </a:ln>
          <a:effectLst/>
        </p:spPr>
        <p:txBody>
          <a:bodyPr wrap="square">
            <a:spAutoFit/>
          </a:bodyPr>
          <a:lstStyle/>
          <a:p>
            <a:pPr algn="ctr">
              <a:spcBef>
                <a:spcPct val="50000"/>
              </a:spcBef>
              <a:defRPr/>
            </a:pPr>
            <a:r>
              <a:rPr lang="en-US" sz="1800">
                <a:solidFill>
                  <a:schemeClr val="bg1"/>
                </a:solidFill>
                <a:latin typeface="Times New Roman" pitchFamily="18" charset="0"/>
              </a:rPr>
              <a:t>Joint Committee on Taxation</a:t>
            </a:r>
          </a:p>
        </p:txBody>
      </p:sp>
      <p:sp>
        <p:nvSpPr>
          <p:cNvPr id="4103" name="Rectangle 7"/>
          <p:cNvSpPr>
            <a:spLocks noGrp="1" noChangeArrowheads="1"/>
          </p:cNvSpPr>
          <p:nvPr>
            <p:ph type="title"/>
          </p:nvPr>
        </p:nvSpPr>
        <p:spPr bwMode="auto">
          <a:xfrm>
            <a:off x="2178051" y="180976"/>
            <a:ext cx="9821333" cy="727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0360" name="Line 8"/>
          <p:cNvSpPr>
            <a:spLocks noChangeShapeType="1"/>
          </p:cNvSpPr>
          <p:nvPr/>
        </p:nvSpPr>
        <p:spPr bwMode="auto">
          <a:xfrm>
            <a:off x="1970617" y="-1588"/>
            <a:ext cx="0" cy="6858001"/>
          </a:xfrm>
          <a:prstGeom prst="line">
            <a:avLst/>
          </a:prstGeom>
          <a:noFill/>
          <a:ln w="9525">
            <a:solidFill>
              <a:schemeClr val="bg1"/>
            </a:solidFill>
            <a:round/>
            <a:headEnd/>
            <a:tailEnd/>
          </a:ln>
          <a:effectLst/>
        </p:spPr>
        <p:txBody>
          <a:bodyPr/>
          <a:lstStyle/>
          <a:p>
            <a:pPr>
              <a:defRPr/>
            </a:pPr>
            <a:endParaRPr lang="en-US" sz="1800"/>
          </a:p>
        </p:txBody>
      </p:sp>
      <p:sp>
        <p:nvSpPr>
          <p:cNvPr id="100361" name="Text Box 9"/>
          <p:cNvSpPr txBox="1">
            <a:spLocks noChangeArrowheads="1"/>
          </p:cNvSpPr>
          <p:nvPr/>
        </p:nvSpPr>
        <p:spPr bwMode="auto">
          <a:xfrm>
            <a:off x="6400800" y="6324601"/>
            <a:ext cx="508000" cy="366713"/>
          </a:xfrm>
          <a:prstGeom prst="rect">
            <a:avLst/>
          </a:prstGeom>
          <a:noFill/>
          <a:ln w="9525">
            <a:noFill/>
            <a:miter lim="800000"/>
            <a:headEnd/>
            <a:tailEnd/>
          </a:ln>
          <a:effectLst/>
        </p:spPr>
        <p:txBody>
          <a:bodyPr wrap="square">
            <a:spAutoFit/>
          </a:bodyPr>
          <a:lstStyle/>
          <a:p>
            <a:pPr>
              <a:spcBef>
                <a:spcPct val="50000"/>
              </a:spcBef>
              <a:defRPr/>
            </a:pPr>
            <a:endParaRPr lang="en-US" sz="1800"/>
          </a:p>
        </p:txBody>
      </p:sp>
      <p:sp>
        <p:nvSpPr>
          <p:cNvPr id="100362" name="Rectangle 10"/>
          <p:cNvSpPr>
            <a:spLocks noChangeArrowheads="1"/>
          </p:cNvSpPr>
          <p:nvPr/>
        </p:nvSpPr>
        <p:spPr bwMode="auto">
          <a:xfrm>
            <a:off x="6900334" y="6472239"/>
            <a:ext cx="452967" cy="244475"/>
          </a:xfrm>
          <a:prstGeom prst="rect">
            <a:avLst/>
          </a:prstGeom>
          <a:noFill/>
          <a:ln w="9525">
            <a:noFill/>
            <a:miter lim="800000"/>
            <a:headEnd/>
            <a:tailEnd/>
          </a:ln>
          <a:effectLst/>
        </p:spPr>
        <p:txBody>
          <a:bodyPr wrap="square">
            <a:spAutoFit/>
          </a:bodyPr>
          <a:lstStyle/>
          <a:p>
            <a:pPr>
              <a:defRPr/>
            </a:pPr>
            <a:fld id="{81D53AD6-F953-42DF-A512-DFBD2D0FE801}" type="slidenum">
              <a:rPr lang="en-US" sz="1000"/>
              <a:pPr>
                <a:defRPr/>
              </a:pPr>
              <a:t>‹#›</a:t>
            </a:fld>
            <a:endParaRPr lang="en-US" sz="1000"/>
          </a:p>
        </p:txBody>
      </p:sp>
      <p:pic>
        <p:nvPicPr>
          <p:cNvPr id="4107" name="Picture 11" descr="jcteagledarkblue1"/>
          <p:cNvPicPr>
            <a:picLocks noChangeAspect="1" noChangeArrowheads="1"/>
          </p:cNvPicPr>
          <p:nvPr/>
        </p:nvPicPr>
        <p:blipFill>
          <a:blip r:embed="rId5" cstate="print"/>
          <a:srcRect/>
          <a:stretch>
            <a:fillRect/>
          </a:stretch>
        </p:blipFill>
        <p:spPr bwMode="auto">
          <a:xfrm>
            <a:off x="101600" y="1"/>
            <a:ext cx="1778000" cy="1190625"/>
          </a:xfrm>
          <a:prstGeom prst="rect">
            <a:avLst/>
          </a:prstGeom>
          <a:noFill/>
          <a:ln w="9525">
            <a:noFill/>
            <a:miter lim="800000"/>
            <a:headEnd/>
            <a:tailEnd/>
          </a:ln>
        </p:spPr>
      </p:pic>
      <p:sp>
        <p:nvSpPr>
          <p:cNvPr id="100364" name="Text Box 12"/>
          <p:cNvSpPr txBox="1">
            <a:spLocks noChangeArrowheads="1"/>
          </p:cNvSpPr>
          <p:nvPr/>
        </p:nvSpPr>
        <p:spPr bwMode="auto">
          <a:xfrm>
            <a:off x="6400800" y="6324601"/>
            <a:ext cx="508000" cy="366713"/>
          </a:xfrm>
          <a:prstGeom prst="rect">
            <a:avLst/>
          </a:prstGeom>
          <a:noFill/>
          <a:ln w="9525">
            <a:noFill/>
            <a:miter lim="800000"/>
            <a:headEnd/>
            <a:tailEnd/>
          </a:ln>
          <a:effectLst/>
        </p:spPr>
        <p:txBody>
          <a:bodyPr wrap="square">
            <a:spAutoFit/>
          </a:bodyPr>
          <a:lstStyle/>
          <a:p>
            <a:pPr>
              <a:spcBef>
                <a:spcPct val="50000"/>
              </a:spcBef>
              <a:defRPr/>
            </a:pPr>
            <a:endParaRPr lang="en-US" sz="1800"/>
          </a:p>
        </p:txBody>
      </p:sp>
      <p:sp>
        <p:nvSpPr>
          <p:cNvPr id="100365" name="Rectangle 13"/>
          <p:cNvSpPr>
            <a:spLocks noChangeArrowheads="1"/>
          </p:cNvSpPr>
          <p:nvPr/>
        </p:nvSpPr>
        <p:spPr bwMode="auto">
          <a:xfrm>
            <a:off x="6900334" y="6472239"/>
            <a:ext cx="452967" cy="244475"/>
          </a:xfrm>
          <a:prstGeom prst="rect">
            <a:avLst/>
          </a:prstGeom>
          <a:noFill/>
          <a:ln w="9525">
            <a:noFill/>
            <a:miter lim="800000"/>
            <a:headEnd/>
            <a:tailEnd/>
          </a:ln>
          <a:effectLst/>
        </p:spPr>
        <p:txBody>
          <a:bodyPr wrap="square">
            <a:spAutoFit/>
          </a:bodyPr>
          <a:lstStyle/>
          <a:p>
            <a:pPr>
              <a:defRPr/>
            </a:pPr>
            <a:fld id="{391339CA-D6F4-4C52-999D-764D396C1F07}" type="slidenum">
              <a:rPr lang="en-US" sz="1000"/>
              <a:pPr>
                <a:defRPr/>
              </a:pPr>
              <a:t>‹#›</a:t>
            </a:fld>
            <a:endParaRPr lang="en-US" sz="1000"/>
          </a:p>
        </p:txBody>
      </p:sp>
    </p:spTree>
  </p:cSld>
  <p:clrMap bg1="lt1" tx1="dk1" bg2="lt2" tx2="dk2" accent1="accent1" accent2="accent2" accent3="accent3" accent4="accent4" accent5="accent5" accent6="accent6" hlink="hlink" folHlink="folHlink"/>
  <p:sldLayoutIdLst>
    <p:sldLayoutId id="2147483834" r:id="rId1"/>
    <p:sldLayoutId id="2147483830" r:id="rId2"/>
    <p:sldLayoutId id="2147483829" r:id="rId3"/>
  </p:sldLayoutIdLst>
  <p:hf sldNum="0" hdr="0" ftr="0" dt="0"/>
  <p:txStyles>
    <p:titleStyle>
      <a:lvl1pPr algn="ctr" rtl="0" eaLnBrk="1" fontAlgn="base" hangingPunct="1">
        <a:spcBef>
          <a:spcPct val="0"/>
        </a:spcBef>
        <a:spcAft>
          <a:spcPct val="0"/>
        </a:spcAft>
        <a:defRPr sz="4000">
          <a:solidFill>
            <a:srgbClr val="000066"/>
          </a:solidFill>
          <a:latin typeface="+mj-lt"/>
          <a:ea typeface="+mj-ea"/>
          <a:cs typeface="+mj-cs"/>
        </a:defRPr>
      </a:lvl1pPr>
      <a:lvl2pPr algn="ctr" rtl="0" eaLnBrk="1" fontAlgn="base" hangingPunct="1">
        <a:spcBef>
          <a:spcPct val="0"/>
        </a:spcBef>
        <a:spcAft>
          <a:spcPct val="0"/>
        </a:spcAft>
        <a:defRPr sz="4000">
          <a:solidFill>
            <a:srgbClr val="000066"/>
          </a:solidFill>
          <a:latin typeface="Times New Roman" pitchFamily="18" charset="0"/>
        </a:defRPr>
      </a:lvl2pPr>
      <a:lvl3pPr algn="ctr" rtl="0" eaLnBrk="1" fontAlgn="base" hangingPunct="1">
        <a:spcBef>
          <a:spcPct val="0"/>
        </a:spcBef>
        <a:spcAft>
          <a:spcPct val="0"/>
        </a:spcAft>
        <a:defRPr sz="4000">
          <a:solidFill>
            <a:srgbClr val="000066"/>
          </a:solidFill>
          <a:latin typeface="Times New Roman" pitchFamily="18" charset="0"/>
        </a:defRPr>
      </a:lvl3pPr>
      <a:lvl4pPr algn="ctr" rtl="0" eaLnBrk="1" fontAlgn="base" hangingPunct="1">
        <a:spcBef>
          <a:spcPct val="0"/>
        </a:spcBef>
        <a:spcAft>
          <a:spcPct val="0"/>
        </a:spcAft>
        <a:defRPr sz="4000">
          <a:solidFill>
            <a:srgbClr val="000066"/>
          </a:solidFill>
          <a:latin typeface="Times New Roman" pitchFamily="18" charset="0"/>
        </a:defRPr>
      </a:lvl4pPr>
      <a:lvl5pPr algn="ctr" rtl="0" eaLnBrk="1" fontAlgn="base" hangingPunct="1">
        <a:spcBef>
          <a:spcPct val="0"/>
        </a:spcBef>
        <a:spcAft>
          <a:spcPct val="0"/>
        </a:spcAft>
        <a:defRPr sz="4000">
          <a:solidFill>
            <a:srgbClr val="000066"/>
          </a:solidFill>
          <a:latin typeface="Times New Roman" pitchFamily="18" charset="0"/>
        </a:defRPr>
      </a:lvl5pPr>
      <a:lvl6pPr marL="457200" algn="ctr" rtl="0" eaLnBrk="1" fontAlgn="base" hangingPunct="1">
        <a:spcBef>
          <a:spcPct val="0"/>
        </a:spcBef>
        <a:spcAft>
          <a:spcPct val="0"/>
        </a:spcAft>
        <a:defRPr sz="4000">
          <a:solidFill>
            <a:srgbClr val="000066"/>
          </a:solidFill>
          <a:latin typeface="Times New Roman" pitchFamily="18" charset="0"/>
        </a:defRPr>
      </a:lvl6pPr>
      <a:lvl7pPr marL="914400" algn="ctr" rtl="0" eaLnBrk="1" fontAlgn="base" hangingPunct="1">
        <a:spcBef>
          <a:spcPct val="0"/>
        </a:spcBef>
        <a:spcAft>
          <a:spcPct val="0"/>
        </a:spcAft>
        <a:defRPr sz="4000">
          <a:solidFill>
            <a:srgbClr val="000066"/>
          </a:solidFill>
          <a:latin typeface="Times New Roman" pitchFamily="18" charset="0"/>
        </a:defRPr>
      </a:lvl7pPr>
      <a:lvl8pPr marL="1371600" algn="ctr" rtl="0" eaLnBrk="1" fontAlgn="base" hangingPunct="1">
        <a:spcBef>
          <a:spcPct val="0"/>
        </a:spcBef>
        <a:spcAft>
          <a:spcPct val="0"/>
        </a:spcAft>
        <a:defRPr sz="4000">
          <a:solidFill>
            <a:srgbClr val="000066"/>
          </a:solidFill>
          <a:latin typeface="Times New Roman" pitchFamily="18" charset="0"/>
        </a:defRPr>
      </a:lvl8pPr>
      <a:lvl9pPr marL="1828800" algn="ctr" rtl="0" eaLnBrk="1" fontAlgn="base" hangingPunct="1">
        <a:spcBef>
          <a:spcPct val="0"/>
        </a:spcBef>
        <a:spcAft>
          <a:spcPct val="0"/>
        </a:spcAft>
        <a:defRPr sz="4000">
          <a:solidFill>
            <a:srgbClr val="000066"/>
          </a:solidFill>
          <a:latin typeface="Times New Roman" pitchFamily="18" charset="0"/>
        </a:defRPr>
      </a:lvl9pPr>
    </p:titleStyle>
    <p:bodyStyle>
      <a:lvl1pPr marL="342900" indent="-342900" algn="l" rtl="0" eaLnBrk="1" fontAlgn="base" hangingPunct="1">
        <a:spcBef>
          <a:spcPct val="20000"/>
        </a:spcBef>
        <a:spcAft>
          <a:spcPct val="0"/>
        </a:spcAft>
        <a:buClr>
          <a:srgbClr val="000066"/>
        </a:buClr>
        <a:buSzPct val="70000"/>
        <a:buFont typeface="Wingdings" pitchFamily="2" charset="2"/>
        <a:buBlip>
          <a:blip r:embed="rId6"/>
        </a:buBlip>
        <a:defRPr sz="2400">
          <a:solidFill>
            <a:srgbClr val="000066"/>
          </a:solidFill>
          <a:latin typeface="+mn-lt"/>
          <a:ea typeface="+mn-ea"/>
          <a:cs typeface="+mn-cs"/>
        </a:defRPr>
      </a:lvl1pPr>
      <a:lvl2pPr marL="742950" indent="-285750" algn="l" rtl="0" eaLnBrk="1" fontAlgn="base" hangingPunct="1">
        <a:spcBef>
          <a:spcPct val="20000"/>
        </a:spcBef>
        <a:spcAft>
          <a:spcPct val="0"/>
        </a:spcAft>
        <a:buClr>
          <a:srgbClr val="000066"/>
        </a:buClr>
        <a:buSzPct val="70000"/>
        <a:buFont typeface="Wingdings" pitchFamily="2" charset="2"/>
        <a:buBlip>
          <a:blip r:embed="rId6"/>
        </a:buBlip>
        <a:defRPr sz="2000">
          <a:solidFill>
            <a:srgbClr val="000066"/>
          </a:solidFill>
          <a:latin typeface="+mn-lt"/>
        </a:defRPr>
      </a:lvl2pPr>
      <a:lvl3pPr marL="1143000" indent="-228600" algn="l" rtl="0" eaLnBrk="1" fontAlgn="base" hangingPunct="1">
        <a:spcBef>
          <a:spcPct val="20000"/>
        </a:spcBef>
        <a:spcAft>
          <a:spcPct val="0"/>
        </a:spcAft>
        <a:buClr>
          <a:srgbClr val="000066"/>
        </a:buClr>
        <a:buSzPct val="70000"/>
        <a:buFont typeface="Wingdings" pitchFamily="2" charset="2"/>
        <a:buBlip>
          <a:blip r:embed="rId6"/>
        </a:buBlip>
        <a:defRPr>
          <a:solidFill>
            <a:srgbClr val="000066"/>
          </a:solidFill>
          <a:latin typeface="+mn-lt"/>
        </a:defRPr>
      </a:lvl3pPr>
      <a:lvl4pPr marL="1600200" indent="-228600" algn="l" rtl="0" eaLnBrk="1" fontAlgn="base" hangingPunct="1">
        <a:spcBef>
          <a:spcPct val="20000"/>
        </a:spcBef>
        <a:spcAft>
          <a:spcPct val="0"/>
        </a:spcAft>
        <a:buClr>
          <a:srgbClr val="000066"/>
        </a:buClr>
        <a:buSzPct val="70000"/>
        <a:buFont typeface="Wingdings" pitchFamily="2" charset="2"/>
        <a:buBlip>
          <a:blip r:embed="rId6"/>
        </a:buBlip>
        <a:defRPr sz="1600">
          <a:solidFill>
            <a:srgbClr val="000066"/>
          </a:solidFill>
          <a:latin typeface="+mn-lt"/>
        </a:defRPr>
      </a:lvl4pPr>
      <a:lvl5pPr marL="2057400" indent="-228600" algn="l" rtl="0" eaLnBrk="1" fontAlgn="base" hangingPunct="1">
        <a:spcBef>
          <a:spcPct val="20000"/>
        </a:spcBef>
        <a:spcAft>
          <a:spcPct val="0"/>
        </a:spcAft>
        <a:buClr>
          <a:srgbClr val="000066"/>
        </a:buClr>
        <a:buSzPct val="70000"/>
        <a:buFont typeface="Wingdings" pitchFamily="2" charset="2"/>
        <a:buBlip>
          <a:blip r:embed="rId6"/>
        </a:buBlip>
        <a:defRPr sz="1600">
          <a:solidFill>
            <a:srgbClr val="000066"/>
          </a:solidFill>
          <a:latin typeface="+mn-lt"/>
        </a:defRPr>
      </a:lvl5pPr>
      <a:lvl6pPr marL="2514600" indent="-228600" algn="l" rtl="0" eaLnBrk="1" fontAlgn="base" hangingPunct="1">
        <a:spcBef>
          <a:spcPct val="20000"/>
        </a:spcBef>
        <a:spcAft>
          <a:spcPct val="0"/>
        </a:spcAft>
        <a:buClr>
          <a:srgbClr val="000066"/>
        </a:buClr>
        <a:buSzPct val="70000"/>
        <a:buFont typeface="Wingdings" pitchFamily="2" charset="2"/>
        <a:buBlip>
          <a:blip r:embed="rId6"/>
        </a:buBlip>
        <a:defRPr sz="1600">
          <a:solidFill>
            <a:srgbClr val="000066"/>
          </a:solidFill>
          <a:latin typeface="+mn-lt"/>
        </a:defRPr>
      </a:lvl6pPr>
      <a:lvl7pPr marL="2971800" indent="-228600" algn="l" rtl="0" eaLnBrk="1" fontAlgn="base" hangingPunct="1">
        <a:spcBef>
          <a:spcPct val="20000"/>
        </a:spcBef>
        <a:spcAft>
          <a:spcPct val="0"/>
        </a:spcAft>
        <a:buClr>
          <a:srgbClr val="000066"/>
        </a:buClr>
        <a:buSzPct val="70000"/>
        <a:buFont typeface="Wingdings" pitchFamily="2" charset="2"/>
        <a:buBlip>
          <a:blip r:embed="rId6"/>
        </a:buBlip>
        <a:defRPr sz="1600">
          <a:solidFill>
            <a:srgbClr val="000066"/>
          </a:solidFill>
          <a:latin typeface="+mn-lt"/>
        </a:defRPr>
      </a:lvl7pPr>
      <a:lvl8pPr marL="3429000" indent="-228600" algn="l" rtl="0" eaLnBrk="1" fontAlgn="base" hangingPunct="1">
        <a:spcBef>
          <a:spcPct val="20000"/>
        </a:spcBef>
        <a:spcAft>
          <a:spcPct val="0"/>
        </a:spcAft>
        <a:buClr>
          <a:srgbClr val="000066"/>
        </a:buClr>
        <a:buSzPct val="70000"/>
        <a:buFont typeface="Wingdings" pitchFamily="2" charset="2"/>
        <a:buBlip>
          <a:blip r:embed="rId6"/>
        </a:buBlip>
        <a:defRPr sz="1600">
          <a:solidFill>
            <a:srgbClr val="000066"/>
          </a:solidFill>
          <a:latin typeface="+mn-lt"/>
        </a:defRPr>
      </a:lvl8pPr>
      <a:lvl9pPr marL="3886200" indent="-228600" algn="l" rtl="0" eaLnBrk="1" fontAlgn="base" hangingPunct="1">
        <a:spcBef>
          <a:spcPct val="20000"/>
        </a:spcBef>
        <a:spcAft>
          <a:spcPct val="0"/>
        </a:spcAft>
        <a:buClr>
          <a:srgbClr val="000066"/>
        </a:buClr>
        <a:buSzPct val="70000"/>
        <a:buFont typeface="Wingdings" pitchFamily="2" charset="2"/>
        <a:buBlip>
          <a:blip r:embed="rId6"/>
        </a:buBlip>
        <a:defRPr sz="16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016372573"/>
      </p:ext>
    </p:extLst>
  </p:cSld>
  <p:clrMap bg1="lt1" tx1="dk1" bg2="lt2" tx2="dk2" accent1="accent1" accent2="accent2" accent3="accent3" accent4="accent4" accent5="accent5" accent6="accent6" hlink="hlink" folHlink="folHlink"/>
  <p:sldLayoutIdLst>
    <p:sldLayoutId id="2147487791" r:id="rId1"/>
    <p:sldLayoutId id="2147487792" r:id="rId2"/>
    <p:sldLayoutId id="2147487793" r:id="rId3"/>
    <p:sldLayoutId id="2147487794" r:id="rId4"/>
    <p:sldLayoutId id="2147487795" r:id="rId5"/>
    <p:sldLayoutId id="2147487796" r:id="rId6"/>
    <p:sldLayoutId id="2147487797" r:id="rId7"/>
    <p:sldLayoutId id="2147487798" r:id="rId8"/>
    <p:sldLayoutId id="2147487799" r:id="rId9"/>
    <p:sldLayoutId id="2147487800" r:id="rId10"/>
    <p:sldLayoutId id="2147487801" r:id="rId11"/>
    <p:sldLayoutId id="2147487802" r:id="rId12"/>
    <p:sldLayoutId id="2147487803"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791806"/>
          </a:xfrm>
          <a:prstGeom prst="rect">
            <a:avLst/>
          </a:prstGeom>
        </p:spPr>
        <p:txBody>
          <a:bodyPr vert="horz" lIns="0" tIns="137160" rIns="0" bIns="0" rtlCol="0">
            <a:normAutofit/>
          </a:bodyPr>
          <a:lstStyle/>
          <a:p>
            <a:pPr lvl="0"/>
            <a:r>
              <a:rPr lang="en-US"/>
              <a:t>Paragraph type</a:t>
            </a:r>
          </a:p>
          <a:p>
            <a:pPr lvl="1"/>
            <a:r>
              <a:rPr lang="en-US"/>
              <a:t>Click the “Indent More” button (above) for first-level bullets</a:t>
            </a:r>
          </a:p>
          <a:p>
            <a:pPr lvl="2"/>
            <a:r>
              <a:rPr lang="en-US"/>
              <a:t>Click the “Indent More” button (above) twice for second-level bullets</a:t>
            </a:r>
          </a:p>
          <a:p>
            <a:pPr lvl="3"/>
            <a:r>
              <a:rPr lang="en-US"/>
              <a:t>Click the “Indent More” button (above) three times for third-level bullets</a:t>
            </a:r>
          </a:p>
          <a:p>
            <a:pPr lvl="4"/>
            <a:r>
              <a:rPr lang="en-US"/>
              <a:t>Click the “Indent More” button (above) four times for fourth-level bullets</a:t>
            </a:r>
          </a:p>
        </p:txBody>
      </p:sp>
      <p:sp>
        <p:nvSpPr>
          <p:cNvPr id="2" name="Title Placeholder 1"/>
          <p:cNvSpPr>
            <a:spLocks noGrp="1"/>
          </p:cNvSpPr>
          <p:nvPr>
            <p:ph type="title"/>
          </p:nvPr>
        </p:nvSpPr>
        <p:spPr>
          <a:xfrm>
            <a:off x="609600" y="482138"/>
            <a:ext cx="10972800" cy="1118064"/>
          </a:xfrm>
          <a:prstGeom prst="rect">
            <a:avLst/>
          </a:prstGeom>
        </p:spPr>
        <p:txBody>
          <a:bodyPr vert="horz" lIns="0" tIns="0" rIns="0" bIns="0" rtlCol="0" anchor="ctr">
            <a:normAutofit/>
          </a:bodyPr>
          <a:lstStyle/>
          <a:p>
            <a:r>
              <a:rPr lang="en-US"/>
              <a:t>Master Slide Title</a:t>
            </a:r>
          </a:p>
        </p:txBody>
      </p:sp>
      <p:sp>
        <p:nvSpPr>
          <p:cNvPr id="4" name="TextBox 3">
            <a:extLst>
              <a:ext uri="{FF2B5EF4-FFF2-40B4-BE49-F238E27FC236}">
                <a16:creationId xmlns:a16="http://schemas.microsoft.com/office/drawing/2014/main" id="{8069C718-696D-8C48-95E3-35ACB84AD8D9}"/>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lumMod val="75000"/>
                  </a:schemeClr>
                </a:solidFill>
                <a:latin typeface="Arial Black" charset="0"/>
                <a:cs typeface="Arial Black" charset="0"/>
              </a:rPr>
              <a:t>IMF </a:t>
            </a:r>
            <a:r>
              <a:rPr lang="en-US" sz="900" b="0">
                <a:solidFill>
                  <a:schemeClr val="bg1">
                    <a:lumMod val="75000"/>
                  </a:schemeClr>
                </a:solidFill>
                <a:latin typeface="+mn-lt"/>
                <a:cs typeface="Arial Black" charset="0"/>
              </a:rPr>
              <a:t>| Fiscal Affairs</a:t>
            </a:r>
            <a:endParaRPr lang="en-US" sz="900" b="0">
              <a:solidFill>
                <a:schemeClr val="bg1">
                  <a:lumMod val="75000"/>
                </a:schemeClr>
              </a:solidFill>
              <a:latin typeface="+mn-lt"/>
            </a:endParaRPr>
          </a:p>
        </p:txBody>
      </p:sp>
      <p:sp>
        <p:nvSpPr>
          <p:cNvPr id="5" name="TextBox 4">
            <a:extLst>
              <a:ext uri="{FF2B5EF4-FFF2-40B4-BE49-F238E27FC236}">
                <a16:creationId xmlns:a16="http://schemas.microsoft.com/office/drawing/2014/main" id="{00B5D478-FD4A-2240-B032-46F4E3BAB6E8}"/>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accent1"/>
                </a:solidFill>
              </a:rPr>
              <a:pPr algn="r"/>
              <a:t>‹#›</a:t>
            </a:fld>
            <a:endParaRPr lang="en-US" sz="1000">
              <a:solidFill>
                <a:schemeClr val="accent1"/>
              </a:solidFill>
            </a:endParaRPr>
          </a:p>
        </p:txBody>
      </p:sp>
    </p:spTree>
  </p:cSld>
  <p:clrMap bg1="lt1" tx1="dk1" bg2="lt2" tx2="dk2" accent1="accent1" accent2="accent2" accent3="accent3" accent4="accent4" accent5="accent5" accent6="accent6" hlink="hlink" folHlink="folHlink"/>
  <p:sldLayoutIdLst>
    <p:sldLayoutId id="2147483707" r:id="rId1"/>
  </p:sldLayoutIdLst>
  <p:transition>
    <p:fade/>
  </p:transition>
  <p:hf sldNum="0" hdr="0" ftr="0" dt="0"/>
  <p:txStyles>
    <p:title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3982" y="827772"/>
            <a:ext cx="11307233" cy="5281613"/>
          </a:xfrm>
          <a:prstGeom prst="rect">
            <a:avLst/>
          </a:prstGeom>
        </p:spPr>
        <p:txBody>
          <a:bodyPr vert="horz" lIns="0" tIns="0" rIns="0" bIns="0" rtlCol="0">
            <a:noAutofit/>
          </a:bodyPr>
          <a:lstStyle/>
          <a:p>
            <a:pPr lvl="0"/>
            <a:r>
              <a:rPr lang="en-US"/>
              <a:t>Type text or press “tab” to start with first-level bullet</a:t>
            </a:r>
          </a:p>
          <a:p>
            <a:pPr lvl="1"/>
            <a:r>
              <a:rPr lang="en-US"/>
              <a:t>First-level bullet</a:t>
            </a:r>
          </a:p>
          <a:p>
            <a:pPr lvl="2"/>
            <a:r>
              <a:rPr lang="en-US"/>
              <a:t>Second-level bullet</a:t>
            </a:r>
          </a:p>
          <a:p>
            <a:pPr lvl="3"/>
            <a:r>
              <a:rPr lang="en-US"/>
              <a:t>Third-level bullet</a:t>
            </a:r>
          </a:p>
          <a:p>
            <a:pPr lvl="4"/>
            <a:r>
              <a:rPr lang="en-US"/>
              <a:t>Fourth-level bullet</a:t>
            </a:r>
          </a:p>
          <a:p>
            <a:pPr lvl="4"/>
            <a:endParaRPr lang="en-US"/>
          </a:p>
          <a:p>
            <a:pPr lvl="4"/>
            <a:endParaRPr lang="en-US"/>
          </a:p>
        </p:txBody>
      </p:sp>
      <p:sp>
        <p:nvSpPr>
          <p:cNvPr id="9" name="TextBox 8"/>
          <p:cNvSpPr txBox="1"/>
          <p:nvPr/>
        </p:nvSpPr>
        <p:spPr>
          <a:xfrm>
            <a:off x="171584" y="6575077"/>
            <a:ext cx="6257027"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chemeClr val="tx1"/>
                </a:solidFill>
                <a:effectLst/>
                <a:uLnTx/>
                <a:uFillTx/>
                <a:latin typeface="+mn-lt"/>
                <a:ea typeface="+mn-ea"/>
                <a:cs typeface="Arial" pitchFamily="34" charset="0"/>
              </a:rPr>
              <a:t>ITPF &amp; IIEL</a:t>
            </a:r>
          </a:p>
        </p:txBody>
      </p:sp>
      <p:cxnSp>
        <p:nvCxnSpPr>
          <p:cNvPr id="14" name="Straight Connector 13"/>
          <p:cNvCxnSpPr/>
          <p:nvPr/>
        </p:nvCxnSpPr>
        <p:spPr>
          <a:xfrm>
            <a:off x="273052" y="6486525"/>
            <a:ext cx="11703049" cy="0"/>
          </a:xfrm>
          <a:prstGeom prst="line">
            <a:avLst/>
          </a:prstGeom>
          <a:ln w="3175" cap="sq" cmpd="sng">
            <a:solidFill>
              <a:schemeClr val="tx1">
                <a:lumMod val="50000"/>
                <a:lumOff val="50000"/>
              </a:schemeClr>
            </a:solidFill>
            <a:prstDash val="solid"/>
            <a:round/>
            <a:tailEnd w="sm" len="sm"/>
          </a:ln>
        </p:spPr>
        <p:style>
          <a:lnRef idx="1">
            <a:schemeClr val="accent1"/>
          </a:lnRef>
          <a:fillRef idx="0">
            <a:schemeClr val="accent1"/>
          </a:fillRef>
          <a:effectRef idx="0">
            <a:schemeClr val="accent1"/>
          </a:effectRef>
          <a:fontRef idx="minor">
            <a:schemeClr val="tx1"/>
          </a:fontRef>
        </p:style>
      </p:cxnSp>
      <p:sp>
        <p:nvSpPr>
          <p:cNvPr id="4" name="Title Placeholder 3"/>
          <p:cNvSpPr>
            <a:spLocks noGrp="1"/>
          </p:cNvSpPr>
          <p:nvPr>
            <p:ph type="title"/>
          </p:nvPr>
        </p:nvSpPr>
        <p:spPr>
          <a:xfrm>
            <a:off x="317500" y="136883"/>
            <a:ext cx="10972800" cy="416937"/>
          </a:xfrm>
          <a:prstGeom prst="rect">
            <a:avLst/>
          </a:prstGeom>
        </p:spPr>
        <p:txBody>
          <a:bodyPr vert="horz" lIns="0" tIns="0" rIns="0" bIns="0" rtlCol="0" anchor="t" anchorCtr="0">
            <a:noAutofit/>
          </a:bodyPr>
          <a:lstStyle/>
          <a:p>
            <a:r>
              <a:rPr lang="en-US"/>
              <a:t>Click to edit Master title style</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1026" y="183159"/>
            <a:ext cx="1100831" cy="283464"/>
          </a:xfrm>
          <a:prstGeom prst="rect">
            <a:avLst/>
          </a:prstGeom>
        </p:spPr>
      </p:pic>
      <p:sp>
        <p:nvSpPr>
          <p:cNvPr id="10" name="TextBox 9"/>
          <p:cNvSpPr txBox="1"/>
          <p:nvPr userDrawn="1"/>
        </p:nvSpPr>
        <p:spPr>
          <a:xfrm>
            <a:off x="8033521" y="6571581"/>
            <a:ext cx="4064000"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397FF8-13E3-448A-AEFA-C8A61B9B4789}" type="slidenum">
              <a:rPr kumimoji="0" lang="en-US" sz="700" b="1" i="0" u="none" strike="noStrike" kern="1200" cap="none" spc="0" normalizeH="0" baseline="0" noProof="0" smtClean="0">
                <a:ln>
                  <a:noFill/>
                </a:ln>
                <a:solidFill>
                  <a:schemeClr val="tx1"/>
                </a:solidFill>
                <a:effectLst/>
                <a:uLnTx/>
                <a:uFillTx/>
                <a:latin typeface="+mn-lt"/>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700" b="0" i="0" u="none" strike="noStrike" kern="1200" baseline="0">
                <a:solidFill>
                  <a:schemeClr val="accent6"/>
                </a:solidFill>
                <a:latin typeface="Arial" pitchFamily="34" charset="0"/>
                <a:ea typeface="+mn-ea"/>
                <a:cs typeface="Arial" pitchFamily="34" charset="0"/>
              </a:rPr>
              <a:t>Skadden, Arps, Slate, Meagher &amp; </a:t>
            </a:r>
            <a:r>
              <a:rPr lang="en-US" sz="700" b="0" i="0" u="none" strike="noStrike" kern="1200" baseline="0" err="1">
                <a:solidFill>
                  <a:schemeClr val="accent6"/>
                </a:solidFill>
                <a:latin typeface="Arial" pitchFamily="34" charset="0"/>
                <a:ea typeface="+mn-ea"/>
                <a:cs typeface="Arial" pitchFamily="34" charset="0"/>
              </a:rPr>
              <a:t>Flom</a:t>
            </a:r>
            <a:r>
              <a:rPr lang="en-US" sz="700" b="0" i="0" u="none" strike="noStrike" kern="1200" baseline="0">
                <a:solidFill>
                  <a:schemeClr val="accent6"/>
                </a:solidFill>
                <a:latin typeface="Arial" pitchFamily="34" charset="0"/>
                <a:ea typeface="+mn-ea"/>
                <a:cs typeface="Arial" pitchFamily="34" charset="0"/>
              </a:rPr>
              <a:t> LLP and Affiliates</a:t>
            </a:r>
          </a:p>
        </p:txBody>
      </p:sp>
    </p:spTree>
    <p:extLst>
      <p:ext uri="{BB962C8B-B14F-4D97-AF65-F5344CB8AC3E}">
        <p14:creationId xmlns:p14="http://schemas.microsoft.com/office/powerpoint/2010/main" val="4283273568"/>
      </p:ext>
    </p:extLst>
  </p:cSld>
  <p:clrMap bg1="lt1" tx1="dk1" bg2="lt2" tx2="dk2" accent1="accent1" accent2="accent2" accent3="accent3" accent4="accent4" accent5="accent5" accent6="accent6" hlink="hlink" folHlink="folHlink"/>
  <p:sldLayoutIdLst>
    <p:sldLayoutId id="2147483666" r:id="rId1"/>
    <p:sldLayoutId id="2147483718" r:id="rId2"/>
  </p:sldLayoutIdLst>
  <p:hf sldNum="0" hdr="0" ftr="0" dt="0"/>
  <p:txStyles>
    <p:titleStyle>
      <a:lvl1pPr algn="l" defTabSz="914400" rtl="0" eaLnBrk="1" latinLnBrk="0" hangingPunct="1">
        <a:spcBef>
          <a:spcPct val="0"/>
        </a:spcBef>
        <a:buNone/>
        <a:defRPr sz="2200" b="1" kern="1200" cap="none" baseline="0">
          <a:solidFill>
            <a:schemeClr val="tx1"/>
          </a:solidFill>
          <a:latin typeface="+mj-lt"/>
          <a:ea typeface="+mj-ea"/>
          <a:cs typeface="+mj-cs"/>
        </a:defRPr>
      </a:lvl1pPr>
    </p:titleStyle>
    <p:bodyStyle>
      <a:lvl1pPr marL="0" indent="0" algn="l" defTabSz="914400" rtl="0" eaLnBrk="1" latinLnBrk="0" hangingPunct="1">
        <a:spcBef>
          <a:spcPts val="300"/>
        </a:spcBef>
        <a:spcAft>
          <a:spcPts val="600"/>
        </a:spcAft>
        <a:buClr>
          <a:schemeClr val="bg1"/>
        </a:buClr>
        <a:buSzPct val="35000"/>
        <a:buFont typeface="Arial" pitchFamily="34" charset="0"/>
        <a:buChar char="•"/>
        <a:defRPr sz="1400" kern="1200" baseline="0">
          <a:solidFill>
            <a:schemeClr val="accent6"/>
          </a:solidFill>
          <a:latin typeface="+mn-lt"/>
          <a:ea typeface="+mn-ea"/>
          <a:cs typeface="+mn-cs"/>
        </a:defRPr>
      </a:lvl1pPr>
      <a:lvl2pPr marL="274320" indent="-228600" algn="l" defTabSz="914400" rtl="0" eaLnBrk="1" latinLnBrk="0" hangingPunct="1">
        <a:spcBef>
          <a:spcPts val="300"/>
        </a:spcBef>
        <a:spcAft>
          <a:spcPts val="600"/>
        </a:spcAft>
        <a:buClr>
          <a:schemeClr val="accent1"/>
        </a:buClr>
        <a:buSzPct val="75000"/>
        <a:buFont typeface="Arial" pitchFamily="34" charset="0"/>
        <a:buChar char="•"/>
        <a:defRPr sz="1400" kern="1200" baseline="0">
          <a:solidFill>
            <a:schemeClr val="accent6"/>
          </a:solidFill>
          <a:latin typeface="+mn-lt"/>
          <a:ea typeface="+mn-ea"/>
          <a:cs typeface="+mn-cs"/>
        </a:defRPr>
      </a:lvl2pPr>
      <a:lvl3pPr marL="512064" indent="-228600" algn="l" defTabSz="914400" rtl="0" eaLnBrk="1" latinLnBrk="0" hangingPunct="1">
        <a:spcBef>
          <a:spcPts val="300"/>
        </a:spcBef>
        <a:spcAft>
          <a:spcPts val="600"/>
        </a:spcAft>
        <a:buClr>
          <a:schemeClr val="accent1"/>
        </a:buClr>
        <a:buSzPct val="75000"/>
        <a:buFont typeface="Arial" pitchFamily="34" charset="0"/>
        <a:buChar char="−"/>
        <a:defRPr sz="1300" kern="1200" baseline="0">
          <a:solidFill>
            <a:schemeClr val="accent6"/>
          </a:solidFill>
          <a:latin typeface="+mn-lt"/>
          <a:ea typeface="+mn-ea"/>
          <a:cs typeface="+mn-cs"/>
        </a:defRPr>
      </a:lvl3pPr>
      <a:lvl4pPr marL="749808" indent="-228600" algn="l" defTabSz="914400" rtl="0" eaLnBrk="1" latinLnBrk="0" hangingPunct="1">
        <a:spcBef>
          <a:spcPts val="300"/>
        </a:spcBef>
        <a:spcAft>
          <a:spcPts val="600"/>
        </a:spcAft>
        <a:buClr>
          <a:schemeClr val="accent1"/>
        </a:buClr>
        <a:buSzPct val="75000"/>
        <a:buFont typeface="Arial" pitchFamily="34" charset="0"/>
        <a:buChar char="»"/>
        <a:defRPr sz="1200" kern="1200" baseline="0">
          <a:solidFill>
            <a:schemeClr val="accent6"/>
          </a:solidFill>
          <a:latin typeface="+mn-lt"/>
          <a:ea typeface="+mn-ea"/>
          <a:cs typeface="+mn-cs"/>
        </a:defRPr>
      </a:lvl4pPr>
      <a:lvl5pPr marL="1024128" indent="-228600" algn="l" defTabSz="914400" rtl="0" eaLnBrk="1" latinLnBrk="0" hangingPunct="1">
        <a:spcBef>
          <a:spcPts val="300"/>
        </a:spcBef>
        <a:spcAft>
          <a:spcPts val="600"/>
        </a:spcAft>
        <a:buClr>
          <a:schemeClr val="accent1"/>
        </a:buClr>
        <a:buSzPct val="75000"/>
        <a:buFont typeface="Arial" pitchFamily="34" charset="0"/>
        <a:buChar char="&gt;"/>
        <a:defRPr sz="1000" kern="1200" baseline="0">
          <a:solidFill>
            <a:schemeClr val="accent6"/>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0405916"/>
      </p:ext>
    </p:extLst>
  </p:cSld>
  <p:clrMap bg1="lt1" tx1="dk1" bg2="lt2" tx2="dk2" accent1="accent1" accent2="accent2" accent3="accent3" accent4="accent4" accent5="accent5" accent6="accent6" hlink="hlink" folHlink="folHlink"/>
  <p:sldLayoutIdLst>
    <p:sldLayoutId id="2147487846"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91900652"/>
      </p:ext>
    </p:extLst>
  </p:cSld>
  <p:clrMap bg1="lt1" tx1="dk1" bg2="dk2" tx2="lt2" accent1="accent1" accent2="accent2" accent3="accent3" accent4="accent4" accent5="accent5" accent6="accent6" hlink="hlink" folHlink="folHlink"/>
  <p:sldLayoutIdLst>
    <p:sldLayoutId id="2147487848" r:id="rId1"/>
    <p:sldLayoutId id="214748784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0F09E4-6EA4-4BF3-9FC8-FF40373B88E6}" type="datetime1">
              <a:rPr lang="en-US" smtClean="0"/>
              <a:pPr/>
              <a:t>6/11/2026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Add a footer</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CF334-2D5C-4859-84A6-CA7E6E43FAEB}" type="slidenum">
              <a:rPr lang="en-US" smtClean="0"/>
              <a:t>‹#›</a:t>
            </a:fld>
            <a:endParaRPr lang="en-US" dirty="0"/>
          </a:p>
        </p:txBody>
      </p:sp>
    </p:spTree>
    <p:extLst>
      <p:ext uri="{BB962C8B-B14F-4D97-AF65-F5344CB8AC3E}">
        <p14:creationId xmlns:p14="http://schemas.microsoft.com/office/powerpoint/2010/main" val="2321754977"/>
      </p:ext>
    </p:extLst>
  </p:cSld>
  <p:clrMap bg1="lt1" tx1="dk1" bg2="lt2" tx2="dk2" accent1="accent1" accent2="accent2" accent3="accent3" accent4="accent4" accent5="accent5" accent6="accent6" hlink="hlink" folHlink="folHlink"/>
  <p:sldLayoutIdLst>
    <p:sldLayoutId id="2147487851" r:id="rId1"/>
    <p:sldLayoutId id="2147487852"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1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2.xml"/><Relationship Id="rId5" Type="http://schemas.openxmlformats.org/officeDocument/2006/relationships/image" Target="../media/image7.emf"/><Relationship Id="rId4" Type="http://schemas.openxmlformats.org/officeDocument/2006/relationships/hyperlink" Target="https://www.itpf.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8.xml"/><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0.xml"/><Relationship Id="rId5" Type="http://schemas.openxmlformats.org/officeDocument/2006/relationships/image" Target="../media/image8.png"/><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25.xml.rels><?xml version="1.0" encoding="UTF-8" standalone="yes"?>
<Relationships xmlns="http://schemas.openxmlformats.org/package/2006/relationships"><Relationship Id="rId3" Type="http://schemas.openxmlformats.org/officeDocument/2006/relationships/hyperlink" Target="https://papers.ssrn.com/sol3/cf_dev/AbsByAuth.cfm?per_id=633741" TargetMode="External"/><Relationship Id="rId2" Type="http://schemas.openxmlformats.org/officeDocument/2006/relationships/hyperlink" Target="mailto:wei.cui@ubc.ca" TargetMode="External"/><Relationship Id="rId1" Type="http://schemas.openxmlformats.org/officeDocument/2006/relationships/slideLayout" Target="../slideLayouts/slideLayout10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7.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8.xml"/><Relationship Id="rId4" Type="http://schemas.openxmlformats.org/officeDocument/2006/relationships/image" Target="../media/image7.emf"/></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8.xml"/><Relationship Id="rId4" Type="http://schemas.openxmlformats.org/officeDocument/2006/relationships/image" Target="../media/image7.e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0.xml"/></Relationships>
</file>

<file path=ppt/slides/_rels/slide4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06.xml"/></Relationships>
</file>

<file path=ppt/slides/_rels/slide4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07.xml"/></Relationships>
</file>

<file path=ppt/slides/_rels/slide4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07.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8.xml"/><Relationship Id="rId4" Type="http://schemas.openxmlformats.org/officeDocument/2006/relationships/image" Target="../media/image7.emf"/></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8.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01.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8.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F6AF2-708D-4163-B701-FF7ADFDF6EE4}"/>
              </a:ext>
            </a:extLst>
          </p:cNvPr>
          <p:cNvSpPr>
            <a:spLocks noGrp="1"/>
          </p:cNvSpPr>
          <p:nvPr>
            <p:ph type="title"/>
          </p:nvPr>
        </p:nvSpPr>
        <p:spPr>
          <a:xfrm>
            <a:off x="442910" y="264110"/>
            <a:ext cx="11306175" cy="2871579"/>
          </a:xfrm>
        </p:spPr>
        <p:txBody>
          <a:bodyPr>
            <a:normAutofit/>
          </a:bodyPr>
          <a:lstStyle/>
          <a:p>
            <a:pPr algn="ctr">
              <a:lnSpc>
                <a:spcPts val="4200"/>
              </a:lnSpc>
              <a:spcBef>
                <a:spcPts val="0"/>
              </a:spcBef>
            </a:pPr>
            <a:r>
              <a:rPr lang="en-US" sz="3200" dirty="0">
                <a:latin typeface="Georgia" panose="02040502050405020303" pitchFamily="18" charset="0"/>
              </a:rPr>
              <a:t>10</a:t>
            </a:r>
            <a:r>
              <a:rPr lang="en-US" sz="3200" baseline="30000" dirty="0">
                <a:latin typeface="Georgia" panose="02040502050405020303" pitchFamily="18" charset="0"/>
              </a:rPr>
              <a:t>th</a:t>
            </a:r>
            <a:r>
              <a:rPr lang="en-US" sz="3200" dirty="0">
                <a:latin typeface="Georgia" panose="02040502050405020303" pitchFamily="18" charset="0"/>
              </a:rPr>
              <a:t> Annual </a:t>
            </a:r>
            <a:br>
              <a:rPr lang="en-US" sz="3200" dirty="0">
                <a:latin typeface="Georgia" panose="02040502050405020303" pitchFamily="18" charset="0"/>
              </a:rPr>
            </a:br>
            <a:r>
              <a:rPr lang="en-US" sz="3200" dirty="0">
                <a:latin typeface="Georgia" panose="02040502050405020303" pitchFamily="18" charset="0"/>
              </a:rPr>
              <a:t>International Tax Policy Forum and </a:t>
            </a:r>
            <a:br>
              <a:rPr lang="en-US" sz="3200" dirty="0">
                <a:latin typeface="Georgia" panose="02040502050405020303" pitchFamily="18" charset="0"/>
              </a:rPr>
            </a:br>
            <a:r>
              <a:rPr lang="en-US" sz="3200" dirty="0">
                <a:latin typeface="Georgia" panose="02040502050405020303" pitchFamily="18" charset="0"/>
              </a:rPr>
              <a:t>Institute of International Economic Law </a:t>
            </a:r>
            <a:br>
              <a:rPr lang="en-US" sz="3200" dirty="0">
                <a:latin typeface="Georgia" panose="02040502050405020303" pitchFamily="18" charset="0"/>
              </a:rPr>
            </a:br>
            <a:r>
              <a:rPr lang="en-US" sz="3200" dirty="0">
                <a:latin typeface="Georgia" panose="02040502050405020303" pitchFamily="18" charset="0"/>
              </a:rPr>
              <a:t>Tax Conference</a:t>
            </a:r>
            <a:br>
              <a:rPr lang="en-US" sz="3200" dirty="0">
                <a:latin typeface="Georgia" panose="02040502050405020303" pitchFamily="18" charset="0"/>
              </a:rPr>
            </a:br>
            <a:r>
              <a:rPr lang="en-US" sz="2200" dirty="0">
                <a:latin typeface="Georgia" panose="02040502050405020303" pitchFamily="18" charset="0"/>
              </a:rPr>
              <a:t>at Georgetown University Law Center</a:t>
            </a:r>
          </a:p>
        </p:txBody>
      </p:sp>
      <p:sp>
        <p:nvSpPr>
          <p:cNvPr id="3" name="Subtitle 2">
            <a:extLst>
              <a:ext uri="{FF2B5EF4-FFF2-40B4-BE49-F238E27FC236}">
                <a16:creationId xmlns:a16="http://schemas.microsoft.com/office/drawing/2014/main" id="{871AFBED-0F63-49B6-8B20-C54AF25D57FE}"/>
              </a:ext>
            </a:extLst>
          </p:cNvPr>
          <p:cNvSpPr>
            <a:spLocks noGrp="1"/>
          </p:cNvSpPr>
          <p:nvPr>
            <p:ph type="subTitle" idx="16"/>
          </p:nvPr>
        </p:nvSpPr>
        <p:spPr>
          <a:xfrm>
            <a:off x="509627" y="3429000"/>
            <a:ext cx="11306176" cy="885842"/>
          </a:xfrm>
        </p:spPr>
        <p:txBody>
          <a:bodyPr>
            <a:normAutofit fontScale="92500" lnSpcReduction="20000"/>
          </a:bodyPr>
          <a:lstStyle/>
          <a:p>
            <a:pPr algn="ctr"/>
            <a:r>
              <a:rPr lang="en-US" sz="4000" b="1" i="1" dirty="0">
                <a:solidFill>
                  <a:srgbClr val="FF0000"/>
                </a:solidFill>
                <a:latin typeface="+mj-lt"/>
                <a:cs typeface="Arial" panose="020B0604020202020204" pitchFamily="34" charset="0"/>
              </a:rPr>
              <a:t>Tax Sovereignty in 2026 and Beyond</a:t>
            </a:r>
          </a:p>
          <a:p>
            <a:pPr algn="ctr"/>
            <a:endParaRPr lang="en-US" sz="2000" dirty="0">
              <a:solidFill>
                <a:srgbClr val="FF0000"/>
              </a:solidFill>
              <a:latin typeface="+mj-lt"/>
              <a:cs typeface="Arial" panose="020B0604020202020204" pitchFamily="34" charset="0"/>
            </a:endParaRPr>
          </a:p>
          <a:p>
            <a:pPr algn="ctr"/>
            <a:r>
              <a:rPr lang="en-US" sz="3000" dirty="0">
                <a:solidFill>
                  <a:srgbClr val="FF0000"/>
                </a:solidFill>
                <a:latin typeface="+mj-lt"/>
                <a:cs typeface="Arial" panose="020B0604020202020204" pitchFamily="34" charset="0"/>
              </a:rPr>
              <a:t>June 12, 2026</a:t>
            </a:r>
            <a:endParaRPr lang="en-US" sz="4800" b="1" dirty="0">
              <a:solidFill>
                <a:srgbClr val="FF0000"/>
              </a:solidFill>
              <a:latin typeface="+mj-lt"/>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B9BA7284-396B-43D4-90A4-E88B5FB4A961}"/>
              </a:ext>
            </a:extLst>
          </p:cNvPr>
          <p:cNvPicPr>
            <a:picLocks noChangeAspect="1"/>
          </p:cNvPicPr>
          <p:nvPr/>
        </p:nvPicPr>
        <p:blipFill>
          <a:blip r:embed="rId3"/>
          <a:stretch>
            <a:fillRect/>
          </a:stretch>
        </p:blipFill>
        <p:spPr>
          <a:xfrm>
            <a:off x="291843" y="4939705"/>
            <a:ext cx="1782127" cy="1670744"/>
          </a:xfrm>
          <a:prstGeom prst="rect">
            <a:avLst/>
          </a:prstGeom>
        </p:spPr>
      </p:pic>
      <p:sp>
        <p:nvSpPr>
          <p:cNvPr id="4" name="TextBox 3">
            <a:extLst>
              <a:ext uri="{FF2B5EF4-FFF2-40B4-BE49-F238E27FC236}">
                <a16:creationId xmlns:a16="http://schemas.microsoft.com/office/drawing/2014/main" id="{31DA365E-F267-ED6F-640C-42554AB809FC}"/>
              </a:ext>
            </a:extLst>
          </p:cNvPr>
          <p:cNvSpPr txBox="1"/>
          <p:nvPr/>
        </p:nvSpPr>
        <p:spPr>
          <a:xfrm>
            <a:off x="1384513" y="4662706"/>
            <a:ext cx="9422969" cy="276999"/>
          </a:xfrm>
          <a:prstGeom prst="rect">
            <a:avLst/>
          </a:prstGeom>
          <a:noFill/>
        </p:spPr>
        <p:txBody>
          <a:bodyPr wrap="square" lIns="0" tIns="0" rIns="0" bIns="0" rtlCol="0">
            <a:spAutoFit/>
          </a:bodyPr>
          <a:lstStyle/>
          <a:p>
            <a:pPr algn="ctr">
              <a:lnSpc>
                <a:spcPct val="100000"/>
              </a:lnSpc>
              <a:spcAft>
                <a:spcPts val="600"/>
              </a:spcAft>
              <a:buSzPct val="100000"/>
            </a:pPr>
            <a:r>
              <a:rPr lang="en-US" b="0" i="0" dirty="0">
                <a:solidFill>
                  <a:srgbClr val="000000"/>
                </a:solidFill>
                <a:effectLst/>
                <a:latin typeface="Georgia" panose="02040502050405020303" pitchFamily="18" charset="0"/>
              </a:rPr>
              <a:t>Slides will be available after the conference on ITPF’s website: </a:t>
            </a:r>
            <a:r>
              <a:rPr lang="en-US" b="0" i="0" dirty="0">
                <a:solidFill>
                  <a:srgbClr val="0060D7"/>
                </a:solidFill>
                <a:effectLst/>
                <a:latin typeface="Georgia" panose="02040502050405020303" pitchFamily="18" charset="0"/>
                <a:hlinkClick r:id="rId4">
                  <a:extLst>
                    <a:ext uri="{A12FA001-AC4F-418D-AE19-62706E023703}">
                      <ahyp:hlinkClr xmlns:ahyp="http://schemas.microsoft.com/office/drawing/2018/hyperlinkcolor" val="tx"/>
                    </a:ext>
                  </a:extLst>
                </a:hlinkClick>
              </a:rPr>
              <a:t>www.itpf.org</a:t>
            </a:r>
            <a:endParaRPr lang="en-US" dirty="0">
              <a:solidFill>
                <a:srgbClr val="0060D7"/>
              </a:solidFill>
            </a:endParaRPr>
          </a:p>
        </p:txBody>
      </p:sp>
      <p:pic>
        <p:nvPicPr>
          <p:cNvPr id="8" name="Picture 7">
            <a:extLst>
              <a:ext uri="{FF2B5EF4-FFF2-40B4-BE49-F238E27FC236}">
                <a16:creationId xmlns:a16="http://schemas.microsoft.com/office/drawing/2014/main" id="{DC4E2FEC-97DC-E827-F97F-9327CA899A1B}"/>
              </a:ext>
            </a:extLst>
          </p:cNvPr>
          <p:cNvPicPr>
            <a:picLocks noChangeAspect="1"/>
          </p:cNvPicPr>
          <p:nvPr/>
        </p:nvPicPr>
        <p:blipFill>
          <a:blip r:embed="rId5"/>
          <a:stretch>
            <a:fillRect/>
          </a:stretch>
        </p:blipFill>
        <p:spPr>
          <a:xfrm>
            <a:off x="9386634" y="4939705"/>
            <a:ext cx="2222416" cy="1654185"/>
          </a:xfrm>
          <a:prstGeom prst="rect">
            <a:avLst/>
          </a:prstGeom>
        </p:spPr>
      </p:pic>
    </p:spTree>
    <p:extLst>
      <p:ext uri="{BB962C8B-B14F-4D97-AF65-F5344CB8AC3E}">
        <p14:creationId xmlns:p14="http://schemas.microsoft.com/office/powerpoint/2010/main" val="71848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724F5-CE13-AD55-1E22-D12490C6AB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C5826D-4C06-B5AD-CEDE-9CE2855E66E0}"/>
              </a:ext>
            </a:extLst>
          </p:cNvPr>
          <p:cNvSpPr>
            <a:spLocks noGrp="1"/>
          </p:cNvSpPr>
          <p:nvPr>
            <p:ph type="title"/>
          </p:nvPr>
        </p:nvSpPr>
        <p:spPr>
          <a:xfrm>
            <a:off x="415600" y="186972"/>
            <a:ext cx="11360800" cy="763600"/>
          </a:xfrm>
        </p:spPr>
        <p:txBody>
          <a:bodyPr>
            <a:normAutofit fontScale="90000"/>
          </a:bodyPr>
          <a:lstStyle/>
          <a:p>
            <a:r>
              <a:rPr lang="en-US" dirty="0"/>
              <a:t>Some considerations to take into account when considering references to tax sovereignty</a:t>
            </a:r>
          </a:p>
        </p:txBody>
      </p:sp>
      <p:sp>
        <p:nvSpPr>
          <p:cNvPr id="3" name="Text Placeholder 2">
            <a:extLst>
              <a:ext uri="{FF2B5EF4-FFF2-40B4-BE49-F238E27FC236}">
                <a16:creationId xmlns:a16="http://schemas.microsoft.com/office/drawing/2014/main" id="{035EF38C-86E5-AFAC-659A-8C6C90EF3616}"/>
              </a:ext>
            </a:extLst>
          </p:cNvPr>
          <p:cNvSpPr>
            <a:spLocks noGrp="1"/>
          </p:cNvSpPr>
          <p:nvPr>
            <p:ph type="body" idx="1"/>
          </p:nvPr>
        </p:nvSpPr>
        <p:spPr/>
        <p:txBody>
          <a:bodyPr>
            <a:normAutofit/>
          </a:bodyPr>
          <a:lstStyle/>
          <a:p>
            <a:r>
              <a:rPr lang="en-US" sz="2400" dirty="0"/>
              <a:t>What is the relationship between the parties when sovereignty claims are raised?</a:t>
            </a:r>
            <a:br>
              <a:rPr lang="en-US" sz="2400" dirty="0"/>
            </a:br>
            <a:endParaRPr lang="en-US" sz="2400" dirty="0"/>
          </a:p>
          <a:p>
            <a:r>
              <a:rPr lang="en-US" sz="2400" dirty="0"/>
              <a:t>Who is raising the sovereignty claim?</a:t>
            </a:r>
            <a:br>
              <a:rPr lang="en-US" sz="2400" dirty="0"/>
            </a:br>
            <a:endParaRPr lang="en-US" sz="2400" dirty="0"/>
          </a:p>
          <a:p>
            <a:r>
              <a:rPr lang="en-US" sz="2400" dirty="0"/>
              <a:t>Are sovereignty claims being made on both sides?</a:t>
            </a:r>
            <a:br>
              <a:rPr lang="en-US" sz="2400" dirty="0"/>
            </a:br>
            <a:endParaRPr lang="en-US" sz="2400" dirty="0"/>
          </a:p>
          <a:p>
            <a:r>
              <a:rPr lang="en-US" dirty="0"/>
              <a:t>Is there an argument that the party making the claim ceded some of its sovereignty or agreed to abide by the actions of the other party?</a:t>
            </a:r>
            <a:endParaRPr lang="en-US" sz="2400" dirty="0"/>
          </a:p>
          <a:p>
            <a:pPr marL="152396" indent="0">
              <a:buNone/>
            </a:pPr>
            <a:endParaRPr lang="en-US" sz="2400" dirty="0"/>
          </a:p>
          <a:p>
            <a:r>
              <a:rPr lang="en-US" dirty="0">
                <a:solidFill>
                  <a:srgbClr val="595959"/>
                </a:solidFill>
              </a:rPr>
              <a:t>What elements of sovereignty are at stake?</a:t>
            </a:r>
          </a:p>
          <a:p>
            <a:endParaRPr lang="en-US" sz="2400" dirty="0"/>
          </a:p>
          <a:p>
            <a:pPr marL="152396" indent="0">
              <a:buNone/>
            </a:pPr>
            <a:endParaRPr lang="en-US" dirty="0"/>
          </a:p>
        </p:txBody>
      </p:sp>
      <p:sp>
        <p:nvSpPr>
          <p:cNvPr id="5" name="Slide Number Placeholder 4">
            <a:extLst>
              <a:ext uri="{FF2B5EF4-FFF2-40B4-BE49-F238E27FC236}">
                <a16:creationId xmlns:a16="http://schemas.microsoft.com/office/drawing/2014/main" id="{26681613-957B-183C-6F25-9D391AA8EBCB}"/>
              </a:ext>
            </a:extLst>
          </p:cNvPr>
          <p:cNvSpPr>
            <a:spLocks noGrp="1"/>
          </p:cNvSpPr>
          <p:nvPr>
            <p:ph type="sldNum" idx="12"/>
          </p:nvPr>
        </p:nvSpPr>
        <p:spPr/>
        <p:txBody>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10</a:t>
            </a:fld>
            <a:endParaRPr lang="en" kern="0">
              <a:solidFill>
                <a:srgbClr val="595959"/>
              </a:solidFill>
              <a:latin typeface="Arial"/>
              <a:cs typeface="Arial"/>
              <a:sym typeface="Arial"/>
            </a:endParaRPr>
          </a:p>
        </p:txBody>
      </p:sp>
    </p:spTree>
    <p:extLst>
      <p:ext uri="{BB962C8B-B14F-4D97-AF65-F5344CB8AC3E}">
        <p14:creationId xmlns:p14="http://schemas.microsoft.com/office/powerpoint/2010/main" val="1816295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3DDF9-D3EA-D2A4-A7B1-3F056BEF3795}"/>
              </a:ext>
            </a:extLst>
          </p:cNvPr>
          <p:cNvSpPr>
            <a:spLocks noGrp="1"/>
          </p:cNvSpPr>
          <p:nvPr>
            <p:ph type="title"/>
          </p:nvPr>
        </p:nvSpPr>
        <p:spPr>
          <a:xfrm>
            <a:off x="415600" y="186971"/>
            <a:ext cx="11360800" cy="763600"/>
          </a:xfrm>
        </p:spPr>
        <p:txBody>
          <a:bodyPr>
            <a:normAutofit/>
          </a:bodyPr>
          <a:lstStyle/>
          <a:p>
            <a:r>
              <a:rPr lang="en-US" dirty="0"/>
              <a:t>Relationships between parties in various disputes</a:t>
            </a:r>
          </a:p>
        </p:txBody>
      </p:sp>
      <p:sp>
        <p:nvSpPr>
          <p:cNvPr id="3" name="Text Placeholder 2">
            <a:extLst>
              <a:ext uri="{FF2B5EF4-FFF2-40B4-BE49-F238E27FC236}">
                <a16:creationId xmlns:a16="http://schemas.microsoft.com/office/drawing/2014/main" id="{033950F8-2CA1-B6B3-348C-570499D2FF81}"/>
              </a:ext>
            </a:extLst>
          </p:cNvPr>
          <p:cNvSpPr>
            <a:spLocks noGrp="1"/>
          </p:cNvSpPr>
          <p:nvPr>
            <p:ph type="body" idx="1"/>
          </p:nvPr>
        </p:nvSpPr>
        <p:spPr>
          <a:xfrm>
            <a:off x="415600" y="950571"/>
            <a:ext cx="11360800" cy="5720459"/>
          </a:xfrm>
        </p:spPr>
        <p:txBody>
          <a:bodyPr>
            <a:normAutofit fontScale="92500" lnSpcReduction="10000"/>
          </a:bodyPr>
          <a:lstStyle/>
          <a:p>
            <a:r>
              <a:rPr lang="en-US" dirty="0"/>
              <a:t>State/sub-federal entity versus federal entity</a:t>
            </a:r>
          </a:p>
          <a:p>
            <a:pPr lvl="1"/>
            <a:r>
              <a:rPr lang="en-US" dirty="0"/>
              <a:t>U.S. states versus United States</a:t>
            </a:r>
          </a:p>
          <a:p>
            <a:pPr lvl="1"/>
            <a:r>
              <a:rPr lang="en-US" dirty="0"/>
              <a:t>Sub-federal entities in Switzerland, Germany, and elsewhere</a:t>
            </a:r>
            <a:br>
              <a:rPr lang="en-US" dirty="0"/>
            </a:br>
            <a:endParaRPr lang="en-US" dirty="0"/>
          </a:p>
          <a:p>
            <a:r>
              <a:rPr lang="en-US" dirty="0"/>
              <a:t>Country versus country</a:t>
            </a:r>
          </a:p>
          <a:p>
            <a:pPr lvl="1"/>
            <a:r>
              <a:rPr lang="en-US" dirty="0"/>
              <a:t>Some claims for and against OECD harmful tax project</a:t>
            </a:r>
          </a:p>
          <a:p>
            <a:pPr lvl="1"/>
            <a:r>
              <a:rPr lang="en-US" dirty="0"/>
              <a:t>Some claims for and against FATCA</a:t>
            </a:r>
          </a:p>
          <a:p>
            <a:endParaRPr lang="en-US" dirty="0"/>
          </a:p>
          <a:p>
            <a:r>
              <a:rPr lang="en-US" dirty="0"/>
              <a:t>Country versus international or supranational organization</a:t>
            </a:r>
          </a:p>
          <a:p>
            <a:pPr lvl="1"/>
            <a:r>
              <a:rPr lang="en-US" dirty="0"/>
              <a:t>Country versus international or supranational organization </a:t>
            </a:r>
            <a:r>
              <a:rPr lang="en-US" u="sng" dirty="0"/>
              <a:t>of which the country is a member</a:t>
            </a:r>
            <a:endParaRPr lang="en-US" dirty="0"/>
          </a:p>
          <a:p>
            <a:pPr lvl="2"/>
            <a:r>
              <a:rPr lang="en-US" dirty="0"/>
              <a:t>EU Members States and ECJ rulings</a:t>
            </a:r>
          </a:p>
          <a:p>
            <a:pPr lvl="2"/>
            <a:r>
              <a:rPr lang="en-US" dirty="0"/>
              <a:t>U.S. and WTO rulings</a:t>
            </a:r>
          </a:p>
          <a:p>
            <a:pPr lvl="2"/>
            <a:r>
              <a:rPr lang="en-US" dirty="0"/>
              <a:t>U.S. and OECD harmful tax project</a:t>
            </a:r>
          </a:p>
          <a:p>
            <a:pPr lvl="2"/>
            <a:r>
              <a:rPr lang="en-US" dirty="0"/>
              <a:t>EU Member States and CCCTB proposals</a:t>
            </a:r>
          </a:p>
          <a:p>
            <a:pPr lvl="2"/>
            <a:r>
              <a:rPr lang="en-US" dirty="0"/>
              <a:t>EU Member States and state aid decisions</a:t>
            </a:r>
          </a:p>
          <a:p>
            <a:pPr lvl="2"/>
            <a:r>
              <a:rPr lang="en-US" i="1" dirty="0"/>
              <a:t>Some of these involve changes of administrations or different levels of government within the country</a:t>
            </a:r>
          </a:p>
          <a:p>
            <a:pPr lvl="1"/>
            <a:r>
              <a:rPr lang="en-US" dirty="0"/>
              <a:t>Country versus international or supranational organization </a:t>
            </a:r>
            <a:r>
              <a:rPr lang="en-US" u="sng" dirty="0"/>
              <a:t>of which the country is not a member</a:t>
            </a:r>
            <a:endParaRPr lang="en-US" dirty="0"/>
          </a:p>
          <a:p>
            <a:pPr lvl="2"/>
            <a:r>
              <a:rPr lang="en-US" dirty="0"/>
              <a:t>Jurisdictions included on the OECD list of tax havens and those with harmful tax practices</a:t>
            </a:r>
          </a:p>
          <a:p>
            <a:pPr marL="152396" indent="0">
              <a:buNone/>
            </a:pPr>
            <a:endParaRPr lang="en-US" dirty="0"/>
          </a:p>
          <a:p>
            <a:pPr marL="152396" indent="0">
              <a:buNone/>
            </a:pPr>
            <a:endParaRPr lang="en-US" dirty="0"/>
          </a:p>
        </p:txBody>
      </p:sp>
      <p:sp>
        <p:nvSpPr>
          <p:cNvPr id="4" name="Slide Number Placeholder 3">
            <a:extLst>
              <a:ext uri="{FF2B5EF4-FFF2-40B4-BE49-F238E27FC236}">
                <a16:creationId xmlns:a16="http://schemas.microsoft.com/office/drawing/2014/main" id="{6E91CB94-5463-EF65-6A7B-2D528A397632}"/>
              </a:ext>
            </a:extLst>
          </p:cNvPr>
          <p:cNvSpPr>
            <a:spLocks noGrp="1"/>
          </p:cNvSpPr>
          <p:nvPr>
            <p:ph type="sldNum" idx="12"/>
          </p:nvPr>
        </p:nvSpPr>
        <p:spPr/>
        <p:txBody>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11</a:t>
            </a:fld>
            <a:endParaRPr lang="en" kern="0">
              <a:solidFill>
                <a:srgbClr val="595959"/>
              </a:solidFill>
              <a:latin typeface="Arial"/>
              <a:cs typeface="Arial"/>
              <a:sym typeface="Arial"/>
            </a:endParaRPr>
          </a:p>
        </p:txBody>
      </p:sp>
    </p:spTree>
    <p:extLst>
      <p:ext uri="{BB962C8B-B14F-4D97-AF65-F5344CB8AC3E}">
        <p14:creationId xmlns:p14="http://schemas.microsoft.com/office/powerpoint/2010/main" val="3757344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CFBEA-14B5-4969-5AE8-96BA6D80F1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FEDEFF-7D5F-82B4-87B3-23BBB000B56F}"/>
              </a:ext>
            </a:extLst>
          </p:cNvPr>
          <p:cNvSpPr>
            <a:spLocks noGrp="1"/>
          </p:cNvSpPr>
          <p:nvPr>
            <p:ph type="title"/>
          </p:nvPr>
        </p:nvSpPr>
        <p:spPr>
          <a:xfrm>
            <a:off x="415600" y="151629"/>
            <a:ext cx="11360800" cy="763600"/>
          </a:xfrm>
        </p:spPr>
        <p:txBody>
          <a:bodyPr>
            <a:normAutofit/>
          </a:bodyPr>
          <a:lstStyle/>
          <a:p>
            <a:r>
              <a:rPr lang="en-US" dirty="0"/>
              <a:t>Who raises claims of tax sovereignty?</a:t>
            </a:r>
          </a:p>
        </p:txBody>
      </p:sp>
      <p:sp>
        <p:nvSpPr>
          <p:cNvPr id="3" name="Text Placeholder 2">
            <a:extLst>
              <a:ext uri="{FF2B5EF4-FFF2-40B4-BE49-F238E27FC236}">
                <a16:creationId xmlns:a16="http://schemas.microsoft.com/office/drawing/2014/main" id="{C9E3F9AA-8D83-D59E-2012-D857AF4244EF}"/>
              </a:ext>
            </a:extLst>
          </p:cNvPr>
          <p:cNvSpPr>
            <a:spLocks noGrp="1"/>
          </p:cNvSpPr>
          <p:nvPr>
            <p:ph type="body" idx="1"/>
          </p:nvPr>
        </p:nvSpPr>
        <p:spPr>
          <a:xfrm>
            <a:off x="415600" y="915229"/>
            <a:ext cx="11360800" cy="5942771"/>
          </a:xfrm>
        </p:spPr>
        <p:txBody>
          <a:bodyPr>
            <a:normAutofit/>
          </a:bodyPr>
          <a:lstStyle/>
          <a:p>
            <a:r>
              <a:rPr lang="en-US" dirty="0"/>
              <a:t>Sub-federal entities on behalf of themselves</a:t>
            </a:r>
          </a:p>
          <a:p>
            <a:pPr lvl="1"/>
            <a:r>
              <a:rPr lang="en-US" dirty="0"/>
              <a:t>U.S. states in 1787 and 1927</a:t>
            </a:r>
          </a:p>
          <a:p>
            <a:pPr lvl="1"/>
            <a:r>
              <a:rPr lang="en-US" dirty="0"/>
              <a:t>Swiss cantons, German Lander, and other sub-federal </a:t>
            </a:r>
            <a:r>
              <a:rPr lang="en-US" dirty="0" err="1"/>
              <a:t>entitites</a:t>
            </a:r>
            <a:endParaRPr lang="en-US" dirty="0"/>
          </a:p>
          <a:p>
            <a:r>
              <a:rPr lang="en-US" dirty="0"/>
              <a:t>Countries on behalf of themselves</a:t>
            </a:r>
          </a:p>
          <a:p>
            <a:pPr lvl="1"/>
            <a:r>
              <a:rPr lang="en-US" dirty="0"/>
              <a:t>U.S. defenses in WTO dispute</a:t>
            </a:r>
          </a:p>
          <a:p>
            <a:pPr lvl="1"/>
            <a:r>
              <a:rPr lang="en-US" dirty="0"/>
              <a:t>Countries defending themselves against OECD harmful tax project</a:t>
            </a:r>
          </a:p>
          <a:p>
            <a:r>
              <a:rPr lang="en-US" dirty="0"/>
              <a:t>Countries on behalf of other countries</a:t>
            </a:r>
          </a:p>
          <a:p>
            <a:pPr lvl="1"/>
            <a:r>
              <a:rPr lang="en-US" dirty="0"/>
              <a:t>U.S. claims against OECD harmful tax project</a:t>
            </a:r>
          </a:p>
          <a:p>
            <a:pPr lvl="1"/>
            <a:r>
              <a:rPr lang="en-US" dirty="0"/>
              <a:t>U.S. criticisms of Apple state aid case</a:t>
            </a:r>
          </a:p>
          <a:p>
            <a:r>
              <a:rPr lang="en-US" dirty="0"/>
              <a:t>Citizens or taxpayers </a:t>
            </a:r>
          </a:p>
          <a:p>
            <a:pPr lvl="1"/>
            <a:r>
              <a:rPr lang="en-US" dirty="0"/>
              <a:t>1911 challenge to U.S. federal corporate tax</a:t>
            </a:r>
          </a:p>
          <a:p>
            <a:pPr lvl="1"/>
            <a:r>
              <a:rPr lang="en-US" dirty="0"/>
              <a:t>EU taxpayer criticisms of CCCTB and ECJ cases </a:t>
            </a:r>
          </a:p>
          <a:p>
            <a:pPr lvl="1"/>
            <a:r>
              <a:rPr lang="en-US" dirty="0"/>
              <a:t>Taxpayers rallying countries and legislators against OECD harmful tax project</a:t>
            </a:r>
          </a:p>
          <a:p>
            <a:pPr lvl="1"/>
            <a:r>
              <a:rPr lang="en-US" dirty="0"/>
              <a:t>2014 FATCA case brought against Canada</a:t>
            </a:r>
          </a:p>
          <a:p>
            <a:pPr lvl="1"/>
            <a:r>
              <a:rPr lang="en-US" dirty="0"/>
              <a:t>Apple statements about state aid on behalf of Ireland</a:t>
            </a:r>
          </a:p>
          <a:p>
            <a:r>
              <a:rPr lang="en-US" dirty="0"/>
              <a:t>Individual legislators within countries</a:t>
            </a:r>
          </a:p>
          <a:p>
            <a:pPr lvl="1"/>
            <a:r>
              <a:rPr lang="en-US" dirty="0"/>
              <a:t>Pillar One/Pillar Two debates</a:t>
            </a:r>
          </a:p>
        </p:txBody>
      </p:sp>
      <p:sp>
        <p:nvSpPr>
          <p:cNvPr id="4" name="Slide Number Placeholder 3">
            <a:extLst>
              <a:ext uri="{FF2B5EF4-FFF2-40B4-BE49-F238E27FC236}">
                <a16:creationId xmlns:a16="http://schemas.microsoft.com/office/drawing/2014/main" id="{5EBC0695-9344-4D70-75EF-F0E9AFC3BF3B}"/>
              </a:ext>
            </a:extLst>
          </p:cNvPr>
          <p:cNvSpPr>
            <a:spLocks noGrp="1"/>
          </p:cNvSpPr>
          <p:nvPr>
            <p:ph type="sldNum" idx="12"/>
          </p:nvPr>
        </p:nvSpPr>
        <p:spPr/>
        <p:txBody>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12</a:t>
            </a:fld>
            <a:endParaRPr lang="en" kern="0">
              <a:solidFill>
                <a:srgbClr val="595959"/>
              </a:solidFill>
              <a:latin typeface="Arial"/>
              <a:cs typeface="Arial"/>
              <a:sym typeface="Arial"/>
            </a:endParaRPr>
          </a:p>
        </p:txBody>
      </p:sp>
    </p:spTree>
    <p:extLst>
      <p:ext uri="{BB962C8B-B14F-4D97-AF65-F5344CB8AC3E}">
        <p14:creationId xmlns:p14="http://schemas.microsoft.com/office/powerpoint/2010/main" val="3235960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2F1CA-05BB-708B-8BB9-42DEBCCA615A}"/>
              </a:ext>
            </a:extLst>
          </p:cNvPr>
          <p:cNvSpPr>
            <a:spLocks noGrp="1"/>
          </p:cNvSpPr>
          <p:nvPr>
            <p:ph type="title"/>
          </p:nvPr>
        </p:nvSpPr>
        <p:spPr>
          <a:xfrm>
            <a:off x="415600" y="169297"/>
            <a:ext cx="11360800" cy="763600"/>
          </a:xfrm>
        </p:spPr>
        <p:txBody>
          <a:bodyPr>
            <a:normAutofit/>
          </a:bodyPr>
          <a:lstStyle/>
          <a:p>
            <a:r>
              <a:rPr lang="en-US" dirty="0"/>
              <a:t>Are tax sovereignty claims being made on both sides?</a:t>
            </a:r>
          </a:p>
        </p:txBody>
      </p:sp>
      <p:sp>
        <p:nvSpPr>
          <p:cNvPr id="3" name="Text Placeholder 2">
            <a:extLst>
              <a:ext uri="{FF2B5EF4-FFF2-40B4-BE49-F238E27FC236}">
                <a16:creationId xmlns:a16="http://schemas.microsoft.com/office/drawing/2014/main" id="{42D7A53A-1FD4-B535-5195-CD087907EE62}"/>
              </a:ext>
            </a:extLst>
          </p:cNvPr>
          <p:cNvSpPr>
            <a:spLocks noGrp="1"/>
          </p:cNvSpPr>
          <p:nvPr>
            <p:ph type="body" idx="1"/>
          </p:nvPr>
        </p:nvSpPr>
        <p:spPr>
          <a:xfrm>
            <a:off x="415600" y="932898"/>
            <a:ext cx="11360800" cy="5755805"/>
          </a:xfrm>
        </p:spPr>
        <p:txBody>
          <a:bodyPr/>
          <a:lstStyle/>
          <a:p>
            <a:r>
              <a:rPr lang="en-US" dirty="0"/>
              <a:t>Tax sovereignty defenses made on behalf of international/supranational organizations</a:t>
            </a:r>
          </a:p>
          <a:p>
            <a:pPr lvl="1"/>
            <a:r>
              <a:rPr lang="en-US" dirty="0"/>
              <a:t>OECD harmful tax project: low-tax jurisdictions are threatening the ability of OECD members to exercise tax sovereignty, so collective action is necessary</a:t>
            </a:r>
          </a:p>
          <a:p>
            <a:pPr lvl="1"/>
            <a:r>
              <a:rPr lang="en-US" dirty="0"/>
              <a:t>FATCA: jurisdictions that allow account secrecy threaten the ability of the U.S. to exercise tax sovereignty</a:t>
            </a:r>
          </a:p>
          <a:p>
            <a:endParaRPr lang="en-US" dirty="0"/>
          </a:p>
          <a:p>
            <a:r>
              <a:rPr lang="en-US" dirty="0"/>
              <a:t>Tax sovereignty defenses made on behalf of individual countries</a:t>
            </a:r>
          </a:p>
          <a:p>
            <a:pPr lvl="1"/>
            <a:r>
              <a:rPr lang="en-US" dirty="0"/>
              <a:t>Individual country sovereignty means that countries can design their tax system as they see fit, regardless of how it affects other jurisdictions</a:t>
            </a:r>
          </a:p>
        </p:txBody>
      </p:sp>
      <p:sp>
        <p:nvSpPr>
          <p:cNvPr id="4" name="Slide Number Placeholder 3">
            <a:extLst>
              <a:ext uri="{FF2B5EF4-FFF2-40B4-BE49-F238E27FC236}">
                <a16:creationId xmlns:a16="http://schemas.microsoft.com/office/drawing/2014/main" id="{3BE567F7-7358-4892-50BD-179487F525A9}"/>
              </a:ext>
            </a:extLst>
          </p:cNvPr>
          <p:cNvSpPr>
            <a:spLocks noGrp="1"/>
          </p:cNvSpPr>
          <p:nvPr>
            <p:ph type="sldNum" idx="12"/>
          </p:nvPr>
        </p:nvSpPr>
        <p:spPr/>
        <p:txBody>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13</a:t>
            </a:fld>
            <a:endParaRPr lang="en" kern="0">
              <a:solidFill>
                <a:srgbClr val="595959"/>
              </a:solidFill>
              <a:latin typeface="Arial"/>
              <a:cs typeface="Arial"/>
              <a:sym typeface="Arial"/>
            </a:endParaRPr>
          </a:p>
        </p:txBody>
      </p:sp>
    </p:spTree>
    <p:extLst>
      <p:ext uri="{BB962C8B-B14F-4D97-AF65-F5344CB8AC3E}">
        <p14:creationId xmlns:p14="http://schemas.microsoft.com/office/powerpoint/2010/main" val="367082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F314D-0436-FFEC-681C-C8F3B96356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39BB6D-534E-AF4B-5532-62CDD527FEE9}"/>
              </a:ext>
            </a:extLst>
          </p:cNvPr>
          <p:cNvSpPr>
            <a:spLocks noGrp="1"/>
          </p:cNvSpPr>
          <p:nvPr>
            <p:ph type="title"/>
          </p:nvPr>
        </p:nvSpPr>
        <p:spPr>
          <a:xfrm>
            <a:off x="415600" y="169297"/>
            <a:ext cx="11360800" cy="763600"/>
          </a:xfrm>
        </p:spPr>
        <p:txBody>
          <a:bodyPr>
            <a:normAutofit/>
          </a:bodyPr>
          <a:lstStyle/>
          <a:p>
            <a:r>
              <a:rPr lang="en-US" dirty="0"/>
              <a:t>Did one side cede some portion of their sovereignty?</a:t>
            </a:r>
          </a:p>
        </p:txBody>
      </p:sp>
      <p:sp>
        <p:nvSpPr>
          <p:cNvPr id="3" name="Text Placeholder 2">
            <a:extLst>
              <a:ext uri="{FF2B5EF4-FFF2-40B4-BE49-F238E27FC236}">
                <a16:creationId xmlns:a16="http://schemas.microsoft.com/office/drawing/2014/main" id="{8A2C5703-0795-494A-482C-62F280FA06C5}"/>
              </a:ext>
            </a:extLst>
          </p:cNvPr>
          <p:cNvSpPr>
            <a:spLocks noGrp="1"/>
          </p:cNvSpPr>
          <p:nvPr>
            <p:ph type="body" idx="1"/>
          </p:nvPr>
        </p:nvSpPr>
        <p:spPr>
          <a:xfrm>
            <a:off x="415600" y="932898"/>
            <a:ext cx="11360800" cy="5755805"/>
          </a:xfrm>
        </p:spPr>
        <p:txBody>
          <a:bodyPr/>
          <a:lstStyle/>
          <a:p>
            <a:r>
              <a:rPr lang="en-US" dirty="0"/>
              <a:t>Debate over IR theory of whether any country ever has complete sovereignty – countries are always affected by actions by other countries</a:t>
            </a:r>
          </a:p>
          <a:p>
            <a:r>
              <a:rPr lang="en-US" dirty="0"/>
              <a:t>This is even more true as countries turn to international/supranational organizations  </a:t>
            </a:r>
          </a:p>
          <a:p>
            <a:r>
              <a:rPr lang="en-US" dirty="0"/>
              <a:t>Ongoing question within this debate over when countries or states cede sovereignty to international or supranational organizations, who has the power to cede that sovereignty, and how much sovereignty a country or state can cede</a:t>
            </a:r>
          </a:p>
          <a:p>
            <a:pPr lvl="1"/>
            <a:r>
              <a:rPr lang="en-US" dirty="0"/>
              <a:t>EU debates: how much control did Member States retain over their tax systems?</a:t>
            </a:r>
          </a:p>
          <a:p>
            <a:pPr lvl="1"/>
            <a:r>
              <a:rPr lang="en-US" dirty="0"/>
              <a:t>WTO and OECD debates: did joining these organizations mean that Congress lost part of its ability to shape the U.S. tax system?</a:t>
            </a:r>
          </a:p>
          <a:p>
            <a:pPr lvl="1"/>
            <a:r>
              <a:rPr lang="en-US" dirty="0"/>
              <a:t>Federalism debates in U.S. and other countries: how much control did states retain over their tax systems?</a:t>
            </a:r>
          </a:p>
        </p:txBody>
      </p:sp>
      <p:sp>
        <p:nvSpPr>
          <p:cNvPr id="4" name="Slide Number Placeholder 3">
            <a:extLst>
              <a:ext uri="{FF2B5EF4-FFF2-40B4-BE49-F238E27FC236}">
                <a16:creationId xmlns:a16="http://schemas.microsoft.com/office/drawing/2014/main" id="{D2280130-6142-0BA7-C165-11839DB042C2}"/>
              </a:ext>
            </a:extLst>
          </p:cNvPr>
          <p:cNvSpPr>
            <a:spLocks noGrp="1"/>
          </p:cNvSpPr>
          <p:nvPr>
            <p:ph type="sldNum" idx="12"/>
          </p:nvPr>
        </p:nvSpPr>
        <p:spPr/>
        <p:txBody>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14</a:t>
            </a:fld>
            <a:endParaRPr lang="en" kern="0">
              <a:solidFill>
                <a:srgbClr val="595959"/>
              </a:solidFill>
              <a:latin typeface="Arial"/>
              <a:cs typeface="Arial"/>
              <a:sym typeface="Arial"/>
            </a:endParaRPr>
          </a:p>
        </p:txBody>
      </p:sp>
    </p:spTree>
    <p:extLst>
      <p:ext uri="{BB962C8B-B14F-4D97-AF65-F5344CB8AC3E}">
        <p14:creationId xmlns:p14="http://schemas.microsoft.com/office/powerpoint/2010/main" val="1324085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155E0-3870-83D7-7FEA-259DA83C741D}"/>
              </a:ext>
            </a:extLst>
          </p:cNvPr>
          <p:cNvSpPr>
            <a:spLocks noGrp="1"/>
          </p:cNvSpPr>
          <p:nvPr>
            <p:ph type="title"/>
          </p:nvPr>
        </p:nvSpPr>
        <p:spPr>
          <a:xfrm>
            <a:off x="415600" y="169299"/>
            <a:ext cx="11360800" cy="763600"/>
          </a:xfrm>
        </p:spPr>
        <p:txBody>
          <a:bodyPr>
            <a:normAutofit/>
          </a:bodyPr>
          <a:lstStyle/>
          <a:p>
            <a:r>
              <a:rPr lang="en-US" dirty="0"/>
              <a:t>What elements of sovereignty could be at stake?</a:t>
            </a:r>
          </a:p>
        </p:txBody>
      </p:sp>
      <p:sp>
        <p:nvSpPr>
          <p:cNvPr id="3" name="Text Placeholder 2">
            <a:extLst>
              <a:ext uri="{FF2B5EF4-FFF2-40B4-BE49-F238E27FC236}">
                <a16:creationId xmlns:a16="http://schemas.microsoft.com/office/drawing/2014/main" id="{CA8EB6D7-E9F3-06AB-2709-66247F7A3BE1}"/>
              </a:ext>
            </a:extLst>
          </p:cNvPr>
          <p:cNvSpPr>
            <a:spLocks noGrp="1"/>
          </p:cNvSpPr>
          <p:nvPr>
            <p:ph type="body" idx="1"/>
          </p:nvPr>
        </p:nvSpPr>
        <p:spPr>
          <a:xfrm>
            <a:off x="415600" y="847525"/>
            <a:ext cx="11360800" cy="6010475"/>
          </a:xfrm>
        </p:spPr>
        <p:txBody>
          <a:bodyPr>
            <a:normAutofit fontScale="92500"/>
          </a:bodyPr>
          <a:lstStyle/>
          <a:p>
            <a:r>
              <a:rPr lang="en-US" dirty="0">
                <a:sym typeface="Wingdings" pitchFamily="2" charset="2"/>
              </a:rPr>
              <a:t>Raising revenue</a:t>
            </a:r>
          </a:p>
          <a:p>
            <a:pPr lvl="1"/>
            <a:r>
              <a:rPr lang="en-US" dirty="0">
                <a:sym typeface="Wingdings" pitchFamily="2" charset="2"/>
              </a:rPr>
              <a:t>Often referred to as the clearest example of how tax is inherent to sovereignty</a:t>
            </a:r>
          </a:p>
          <a:p>
            <a:pPr lvl="1"/>
            <a:r>
              <a:rPr lang="en-US" dirty="0">
                <a:sym typeface="Wingdings" pitchFamily="2" charset="2"/>
              </a:rPr>
              <a:t>Not always at stake, at least not directly – see OECD harmful tax project, EU state aid cases, WTO dispute over FSC/ETI, and CCCTB, where countries wanted the ability to keep their rates lower</a:t>
            </a:r>
          </a:p>
          <a:p>
            <a:r>
              <a:rPr lang="en-US" dirty="0">
                <a:sym typeface="Wingdings" pitchFamily="2" charset="2"/>
              </a:rPr>
              <a:t>Controlling fiscal policy</a:t>
            </a:r>
          </a:p>
          <a:p>
            <a:pPr lvl="1"/>
            <a:r>
              <a:rPr lang="en-US" dirty="0">
                <a:sym typeface="Wingdings" pitchFamily="2" charset="2"/>
              </a:rPr>
              <a:t>More general idea of control over the tax system</a:t>
            </a:r>
          </a:p>
          <a:p>
            <a:pPr lvl="1"/>
            <a:r>
              <a:rPr lang="en-US" dirty="0">
                <a:sym typeface="Wingdings" pitchFamily="2" charset="2"/>
              </a:rPr>
              <a:t>But also raises the issue that countries generally don’t have complete control over fiscal policy since they are affected by other countries’ actions</a:t>
            </a:r>
          </a:p>
          <a:p>
            <a:r>
              <a:rPr lang="en-US" dirty="0">
                <a:sym typeface="Wingdings" pitchFamily="2" charset="2"/>
              </a:rPr>
              <a:t>Democratic accountability and legitimacy</a:t>
            </a:r>
          </a:p>
          <a:p>
            <a:pPr lvl="1"/>
            <a:r>
              <a:rPr lang="en-US" dirty="0">
                <a:sym typeface="Wingdings" pitchFamily="2" charset="2"/>
              </a:rPr>
              <a:t>Argument that international and supranational organizations are not accountable to a group of voters or taxpayers and/or were not given authority over certain areas</a:t>
            </a:r>
          </a:p>
          <a:p>
            <a:pPr lvl="1"/>
            <a:r>
              <a:rPr lang="en-US" dirty="0">
                <a:sym typeface="Wingdings" pitchFamily="2" charset="2"/>
              </a:rPr>
              <a:t>But organizations argue that democratically elected legislatures supported entrance into the organizations and that they protect the ability of jurisdictions to protect themselves from entrenched interests or other jurisdictions’ policies</a:t>
            </a:r>
          </a:p>
          <a:p>
            <a:r>
              <a:rPr lang="en-US" dirty="0"/>
              <a:t>Preference for local control and diversity of tax systems</a:t>
            </a:r>
          </a:p>
          <a:p>
            <a:pPr lvl="1"/>
            <a:r>
              <a:rPr lang="en-US" dirty="0"/>
              <a:t>Argument against harmonization by international and supranational organizations</a:t>
            </a:r>
          </a:p>
          <a:p>
            <a:pPr lvl="1"/>
            <a:r>
              <a:rPr lang="en-US" dirty="0"/>
              <a:t>But not all sovereignty claims raise this since some are against individual countries</a:t>
            </a:r>
          </a:p>
          <a:p>
            <a:pPr marL="152396" indent="0">
              <a:buNone/>
            </a:pPr>
            <a:endParaRPr lang="en-US" sz="1867" dirty="0"/>
          </a:p>
          <a:p>
            <a:pPr marL="152396" indent="0">
              <a:buNone/>
            </a:pPr>
            <a:r>
              <a:rPr lang="en-US" sz="1867" dirty="0"/>
              <a:t>(See Ring 2008 for more discussion of the elements of sovereignty in tax)</a:t>
            </a:r>
          </a:p>
        </p:txBody>
      </p:sp>
      <p:sp>
        <p:nvSpPr>
          <p:cNvPr id="4" name="Slide Number Placeholder 3">
            <a:extLst>
              <a:ext uri="{FF2B5EF4-FFF2-40B4-BE49-F238E27FC236}">
                <a16:creationId xmlns:a16="http://schemas.microsoft.com/office/drawing/2014/main" id="{52CD41D3-2A04-AF15-FAE5-DFC5C40C5F66}"/>
              </a:ext>
            </a:extLst>
          </p:cNvPr>
          <p:cNvSpPr>
            <a:spLocks noGrp="1"/>
          </p:cNvSpPr>
          <p:nvPr>
            <p:ph type="sldNum" idx="12"/>
          </p:nvPr>
        </p:nvSpPr>
        <p:spPr/>
        <p:txBody>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15</a:t>
            </a:fld>
            <a:endParaRPr lang="en" kern="0">
              <a:solidFill>
                <a:srgbClr val="595959"/>
              </a:solidFill>
              <a:latin typeface="Arial"/>
              <a:cs typeface="Arial"/>
              <a:sym typeface="Arial"/>
            </a:endParaRPr>
          </a:p>
        </p:txBody>
      </p:sp>
    </p:spTree>
    <p:extLst>
      <p:ext uri="{BB962C8B-B14F-4D97-AF65-F5344CB8AC3E}">
        <p14:creationId xmlns:p14="http://schemas.microsoft.com/office/powerpoint/2010/main" val="350864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11215-AFAC-1824-DDA3-5147890C65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3A380B-52A1-EA10-834F-2DC1591478D2}"/>
              </a:ext>
            </a:extLst>
          </p:cNvPr>
          <p:cNvSpPr>
            <a:spLocks noGrp="1"/>
          </p:cNvSpPr>
          <p:nvPr>
            <p:ph type="title"/>
          </p:nvPr>
        </p:nvSpPr>
        <p:spPr>
          <a:xfrm>
            <a:off x="415600" y="169297"/>
            <a:ext cx="11360800" cy="763600"/>
          </a:xfrm>
        </p:spPr>
        <p:txBody>
          <a:bodyPr>
            <a:normAutofit/>
          </a:bodyPr>
          <a:lstStyle/>
          <a:p>
            <a:r>
              <a:rPr lang="en-US" dirty="0"/>
              <a:t>So…what is tax sovereignty?</a:t>
            </a:r>
          </a:p>
        </p:txBody>
      </p:sp>
      <p:sp>
        <p:nvSpPr>
          <p:cNvPr id="3" name="Text Placeholder 2">
            <a:extLst>
              <a:ext uri="{FF2B5EF4-FFF2-40B4-BE49-F238E27FC236}">
                <a16:creationId xmlns:a16="http://schemas.microsoft.com/office/drawing/2014/main" id="{A7869A1E-984A-5B19-511D-4F228FF649EB}"/>
              </a:ext>
            </a:extLst>
          </p:cNvPr>
          <p:cNvSpPr>
            <a:spLocks noGrp="1"/>
          </p:cNvSpPr>
          <p:nvPr>
            <p:ph type="body" idx="1"/>
          </p:nvPr>
        </p:nvSpPr>
        <p:spPr>
          <a:xfrm>
            <a:off x="415600" y="742122"/>
            <a:ext cx="11360800" cy="5946581"/>
          </a:xfrm>
        </p:spPr>
        <p:txBody>
          <a:bodyPr>
            <a:normAutofit fontScale="92500" lnSpcReduction="10000"/>
          </a:bodyPr>
          <a:lstStyle/>
          <a:p>
            <a:r>
              <a:rPr lang="en-US" dirty="0"/>
              <a:t>Generally invoked when the substance of the rule or decision in question is offensive to the party invoking it (see Ring 2008)</a:t>
            </a:r>
          </a:p>
          <a:p>
            <a:pPr lvl="1"/>
            <a:r>
              <a:rPr lang="en-US" dirty="0"/>
              <a:t>Not often invoked when the claimant supports the substance of the underlying rule or decision</a:t>
            </a:r>
          </a:p>
          <a:p>
            <a:r>
              <a:rPr lang="en-US" dirty="0"/>
              <a:t>But questions in previous slides suggest sovereignty claims are not just critiquing the underlying rule or decision</a:t>
            </a:r>
          </a:p>
          <a:p>
            <a:r>
              <a:rPr lang="en-US" dirty="0"/>
              <a:t>They’re also expressions of frustration about a loss of voice and a change in the balance of power between parties</a:t>
            </a:r>
          </a:p>
          <a:p>
            <a:pPr lvl="1"/>
            <a:r>
              <a:rPr lang="en-US" dirty="0"/>
              <a:t>States and sub-federal entities highlighting that federalism has gone further than expected despite efforts to put up guardrails</a:t>
            </a:r>
          </a:p>
          <a:p>
            <a:pPr lvl="1"/>
            <a:r>
              <a:rPr lang="en-US" dirty="0"/>
              <a:t>U.S. legislators and officials highlighting that dispute resolution rules at the WTO didn’t give them veto power </a:t>
            </a:r>
          </a:p>
          <a:p>
            <a:pPr lvl="1"/>
            <a:r>
              <a:rPr lang="en-US" dirty="0"/>
              <a:t>EU Member States highlighting that their efforts to retain veto power over tax matters did not mean they retained full control over tax matters</a:t>
            </a:r>
          </a:p>
          <a:p>
            <a:pPr lvl="1"/>
            <a:r>
              <a:rPr lang="en-US" dirty="0"/>
              <a:t>Countries highlighting that they do not have complete sovereignty given the effects of other countries’ actions</a:t>
            </a:r>
          </a:p>
          <a:p>
            <a:pPr lvl="1"/>
            <a:r>
              <a:rPr lang="en-US" dirty="0"/>
              <a:t>Taxpayers highlighting that elected officials imposed or agreed to rules that seemed to target them rather than representing them</a:t>
            </a:r>
          </a:p>
          <a:p>
            <a:pPr lvl="1"/>
            <a:r>
              <a:rPr lang="en-US" dirty="0"/>
              <a:t>Republican legislators highlighting that they didn’t have a voice in the Biden Treasury’s negotiations at the OECD</a:t>
            </a:r>
          </a:p>
          <a:p>
            <a:r>
              <a:rPr lang="en-US" dirty="0"/>
              <a:t>And asking these questions can clarify what critiques are really being made</a:t>
            </a:r>
          </a:p>
          <a:p>
            <a:pPr lvl="1"/>
            <a:endParaRPr lang="en-US" dirty="0"/>
          </a:p>
        </p:txBody>
      </p:sp>
      <p:sp>
        <p:nvSpPr>
          <p:cNvPr id="4" name="Slide Number Placeholder 3">
            <a:extLst>
              <a:ext uri="{FF2B5EF4-FFF2-40B4-BE49-F238E27FC236}">
                <a16:creationId xmlns:a16="http://schemas.microsoft.com/office/drawing/2014/main" id="{49935932-1DF5-9376-CB51-9C59C58AA0FA}"/>
              </a:ext>
            </a:extLst>
          </p:cNvPr>
          <p:cNvSpPr>
            <a:spLocks noGrp="1"/>
          </p:cNvSpPr>
          <p:nvPr>
            <p:ph type="sldNum" idx="12"/>
          </p:nvPr>
        </p:nvSpPr>
        <p:spPr/>
        <p:txBody>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16</a:t>
            </a:fld>
            <a:endParaRPr lang="en" kern="0" dirty="0">
              <a:solidFill>
                <a:srgbClr val="595959"/>
              </a:solidFill>
              <a:latin typeface="Arial"/>
              <a:cs typeface="Arial"/>
              <a:sym typeface="Arial"/>
            </a:endParaRPr>
          </a:p>
        </p:txBody>
      </p:sp>
    </p:spTree>
    <p:extLst>
      <p:ext uri="{BB962C8B-B14F-4D97-AF65-F5344CB8AC3E}">
        <p14:creationId xmlns:p14="http://schemas.microsoft.com/office/powerpoint/2010/main" val="500361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
          <a:extLst>
            <a:ext uri="{FF2B5EF4-FFF2-40B4-BE49-F238E27FC236}">
              <a16:creationId xmlns:a16="http://schemas.microsoft.com/office/drawing/2014/main" id="{C50CECCF-2E14-32D2-BBF7-2CEF1A472D1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C88B09F-FABD-F8CC-A254-AB0A117BDCB2}"/>
              </a:ext>
            </a:extLst>
          </p:cNvPr>
          <p:cNvSpPr>
            <a:spLocks noGrp="1"/>
          </p:cNvSpPr>
          <p:nvPr>
            <p:ph idx="1"/>
          </p:nvPr>
        </p:nvSpPr>
        <p:spPr>
          <a:xfrm>
            <a:off x="539803" y="2097835"/>
            <a:ext cx="11306175" cy="3782182"/>
          </a:xfrm>
        </p:spPr>
        <p:txBody>
          <a:bodyPr>
            <a:normAutofit/>
          </a:bodyPr>
          <a:lstStyle/>
          <a:p>
            <a:pPr marL="0" indent="0">
              <a:buNone/>
            </a:pPr>
            <a:r>
              <a:rPr lang="en-US" dirty="0">
                <a:latin typeface="+mj-lt"/>
              </a:rPr>
              <a:t>Moderator:  </a:t>
            </a:r>
            <a:r>
              <a:rPr lang="en-US" b="1" dirty="0">
                <a:latin typeface="+mj-lt"/>
              </a:rPr>
              <a:t>Pat Brown - </a:t>
            </a:r>
            <a:r>
              <a:rPr lang="en-US" dirty="0">
                <a:latin typeface="+mj-lt"/>
              </a:rPr>
              <a:t>PwC</a:t>
            </a:r>
            <a:endParaRPr lang="en-US" b="0" dirty="0">
              <a:latin typeface="+mj-lt"/>
            </a:endParaRPr>
          </a:p>
          <a:p>
            <a:pPr marL="0" indent="0">
              <a:lnSpc>
                <a:spcPct val="80000"/>
              </a:lnSpc>
              <a:spcAft>
                <a:spcPts val="0"/>
              </a:spcAft>
              <a:buNone/>
            </a:pPr>
            <a:br>
              <a:rPr lang="en-US" dirty="0">
                <a:latin typeface="+mj-lt"/>
              </a:rPr>
            </a:br>
            <a:r>
              <a:rPr lang="en-US" dirty="0">
                <a:latin typeface="+mj-lt"/>
              </a:rPr>
              <a:t>Presenters: </a:t>
            </a:r>
            <a:br>
              <a:rPr lang="en-US" dirty="0">
                <a:latin typeface="+mj-lt"/>
              </a:rPr>
            </a:br>
            <a:br>
              <a:rPr lang="en-US" dirty="0">
                <a:latin typeface="+mj-lt"/>
              </a:rPr>
            </a:br>
            <a:r>
              <a:rPr lang="en-US" b="1" dirty="0">
                <a:latin typeface="+mj-lt"/>
              </a:rPr>
              <a:t>Wei Cui - </a:t>
            </a:r>
            <a:r>
              <a:rPr lang="en-US" dirty="0">
                <a:latin typeface="+mj-lt"/>
              </a:rPr>
              <a:t>University of British Columbia </a:t>
            </a:r>
            <a:br>
              <a:rPr lang="en-US" dirty="0">
                <a:latin typeface="+mj-lt"/>
              </a:rPr>
            </a:br>
            <a:r>
              <a:rPr lang="en-US" b="0" i="1" dirty="0">
                <a:latin typeface="+mj-lt"/>
              </a:rPr>
              <a:t>Taxation of data and IP</a:t>
            </a:r>
            <a:br>
              <a:rPr lang="en-US" b="0" dirty="0">
                <a:latin typeface="+mj-lt"/>
              </a:rPr>
            </a:br>
            <a:br>
              <a:rPr lang="en-US" b="0" dirty="0">
                <a:latin typeface="+mj-lt"/>
              </a:rPr>
            </a:br>
            <a:r>
              <a:rPr lang="en-US" b="1" dirty="0">
                <a:latin typeface="+mj-lt"/>
              </a:rPr>
              <a:t>Oosterhuis - </a:t>
            </a:r>
            <a:r>
              <a:rPr lang="en-US" dirty="0">
                <a:latin typeface="+mj-lt"/>
              </a:rPr>
              <a:t>Skadden and Columbia Law School</a:t>
            </a:r>
            <a:br>
              <a:rPr lang="en-US" dirty="0">
                <a:latin typeface="+mj-lt"/>
              </a:rPr>
            </a:br>
            <a:r>
              <a:rPr lang="en-US" b="0" i="1" dirty="0">
                <a:latin typeface="+mj-lt"/>
              </a:rPr>
              <a:t>DSTs and other levies on services income</a:t>
            </a:r>
            <a:endParaRPr lang="en-US" sz="2000" dirty="0">
              <a:latin typeface="+mj-lt"/>
            </a:endParaRPr>
          </a:p>
        </p:txBody>
      </p:sp>
      <p:sp>
        <p:nvSpPr>
          <p:cNvPr id="67" name="Google Shape;67;p15">
            <a:extLst>
              <a:ext uri="{FF2B5EF4-FFF2-40B4-BE49-F238E27FC236}">
                <a16:creationId xmlns:a16="http://schemas.microsoft.com/office/drawing/2014/main" id="{C78494E9-3CE6-988D-3061-829A3F49C8BA}"/>
              </a:ext>
            </a:extLst>
          </p:cNvPr>
          <p:cNvSpPr txBox="1">
            <a:spLocks noGrp="1"/>
          </p:cNvSpPr>
          <p:nvPr>
            <p:ph type="title"/>
          </p:nvPr>
        </p:nvSpPr>
        <p:spPr>
          <a:xfrm>
            <a:off x="442913" y="432000"/>
            <a:ext cx="11306175" cy="1387275"/>
          </a:xfrm>
        </p:spPr>
        <p:txBody>
          <a:bodyPr spcFirstLastPara="1" vert="horz" lIns="121900" tIns="121900" rIns="121900" bIns="121900" rtlCol="0" anchor="t" anchorCtr="0">
            <a:normAutofit/>
          </a:bodyPr>
          <a:lstStyle/>
          <a:p>
            <a:r>
              <a:rPr lang="en-US" b="1" i="1" dirty="0"/>
              <a:t>Taxation of Intellectual Property and Services Income: OECD and UN Approaches</a:t>
            </a:r>
            <a:endParaRPr lang="en-US" dirty="0"/>
          </a:p>
        </p:txBody>
      </p:sp>
      <p:pic>
        <p:nvPicPr>
          <p:cNvPr id="2" name="Picture 1" descr="Logo&#10;&#10;Description automatically generated">
            <a:extLst>
              <a:ext uri="{FF2B5EF4-FFF2-40B4-BE49-F238E27FC236}">
                <a16:creationId xmlns:a16="http://schemas.microsoft.com/office/drawing/2014/main" id="{0CD2BF9C-0164-4B14-45E6-7C34078E6C93}"/>
              </a:ext>
            </a:extLst>
          </p:cNvPr>
          <p:cNvPicPr>
            <a:picLocks noChangeAspect="1"/>
          </p:cNvPicPr>
          <p:nvPr/>
        </p:nvPicPr>
        <p:blipFill>
          <a:blip r:embed="rId3"/>
          <a:stretch>
            <a:fillRect/>
          </a:stretch>
        </p:blipFill>
        <p:spPr>
          <a:xfrm>
            <a:off x="207066" y="6064132"/>
            <a:ext cx="743670" cy="697191"/>
          </a:xfrm>
          <a:prstGeom prst="rect">
            <a:avLst/>
          </a:prstGeom>
        </p:spPr>
      </p:pic>
      <p:pic>
        <p:nvPicPr>
          <p:cNvPr id="4" name="Picture 3">
            <a:extLst>
              <a:ext uri="{FF2B5EF4-FFF2-40B4-BE49-F238E27FC236}">
                <a16:creationId xmlns:a16="http://schemas.microsoft.com/office/drawing/2014/main" id="{F56B549B-7918-C844-6DB4-ED0FE3B77D24}"/>
              </a:ext>
            </a:extLst>
          </p:cNvPr>
          <p:cNvPicPr>
            <a:picLocks noChangeAspect="1"/>
          </p:cNvPicPr>
          <p:nvPr/>
        </p:nvPicPr>
        <p:blipFill>
          <a:blip r:embed="rId4"/>
          <a:stretch>
            <a:fillRect/>
          </a:stretch>
        </p:blipFill>
        <p:spPr>
          <a:xfrm>
            <a:off x="10909292" y="5987548"/>
            <a:ext cx="936686" cy="697192"/>
          </a:xfrm>
          <a:prstGeom prst="rect">
            <a:avLst/>
          </a:prstGeom>
        </p:spPr>
      </p:pic>
    </p:spTree>
    <p:extLst>
      <p:ext uri="{BB962C8B-B14F-4D97-AF65-F5344CB8AC3E}">
        <p14:creationId xmlns:p14="http://schemas.microsoft.com/office/powerpoint/2010/main" val="772731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9324" y="487096"/>
            <a:ext cx="9144000" cy="2387600"/>
          </a:xfrm>
        </p:spPr>
        <p:txBody>
          <a:bodyPr>
            <a:normAutofit/>
          </a:bodyPr>
          <a:lstStyle/>
          <a:p>
            <a:r>
              <a:rPr lang="en-US" sz="4000" b="1" dirty="0"/>
              <a:t>Taxation of Data and IP</a:t>
            </a:r>
          </a:p>
        </p:txBody>
      </p:sp>
      <p:sp>
        <p:nvSpPr>
          <p:cNvPr id="3" name="Subtitle 2"/>
          <p:cNvSpPr>
            <a:spLocks noGrp="1"/>
          </p:cNvSpPr>
          <p:nvPr>
            <p:ph type="subTitle" idx="1"/>
          </p:nvPr>
        </p:nvSpPr>
        <p:spPr>
          <a:xfrm>
            <a:off x="2869323" y="3657600"/>
            <a:ext cx="6630811" cy="2289227"/>
          </a:xfrm>
        </p:spPr>
        <p:txBody>
          <a:bodyPr>
            <a:normAutofit fontScale="92500" lnSpcReduction="10000"/>
          </a:bodyPr>
          <a:lstStyle/>
          <a:p>
            <a:r>
              <a:rPr lang="en-US" sz="2800" dirty="0"/>
              <a:t>Wei Cui</a:t>
            </a:r>
            <a:endParaRPr lang="en-US" sz="2000" i="1" dirty="0"/>
          </a:p>
          <a:p>
            <a:r>
              <a:rPr lang="en-US" sz="2000" i="1" dirty="0"/>
              <a:t>Peter A. Allard School of Law</a:t>
            </a:r>
          </a:p>
          <a:p>
            <a:r>
              <a:rPr lang="en-US" sz="2000" i="1" dirty="0"/>
              <a:t>University of British Columbia</a:t>
            </a:r>
          </a:p>
          <a:p>
            <a:endParaRPr lang="en-US" sz="2000" i="1" dirty="0"/>
          </a:p>
          <a:p>
            <a:r>
              <a:rPr lang="en-US" sz="2000" i="1" dirty="0"/>
              <a:t>Georgetown/ITPF</a:t>
            </a:r>
          </a:p>
          <a:p>
            <a:r>
              <a:rPr lang="en-US" sz="2000" i="1" dirty="0"/>
              <a:t>June 12, 2026</a:t>
            </a:r>
          </a:p>
        </p:txBody>
      </p:sp>
    </p:spTree>
    <p:extLst>
      <p:ext uri="{BB962C8B-B14F-4D97-AF65-F5344CB8AC3E}">
        <p14:creationId xmlns:p14="http://schemas.microsoft.com/office/powerpoint/2010/main" val="219497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740" y="1486219"/>
            <a:ext cx="11138296" cy="5037196"/>
          </a:xfrm>
        </p:spPr>
        <p:txBody>
          <a:bodyPr>
            <a:normAutofit/>
          </a:bodyPr>
          <a:lstStyle/>
          <a:p>
            <a:r>
              <a:rPr lang="en-US" dirty="0"/>
              <a:t>The U.K. and E.U. proposed DSTs in 2018. What do advances in scholarly research since then say about how to conduct the DST debate? </a:t>
            </a:r>
          </a:p>
          <a:p>
            <a:r>
              <a:rPr lang="en-US" dirty="0"/>
              <a:t>Three perspectives:</a:t>
            </a:r>
          </a:p>
          <a:p>
            <a:pPr lvl="1"/>
            <a:r>
              <a:rPr lang="en-US" dirty="0"/>
              <a:t>Contested norms for measuring income</a:t>
            </a:r>
          </a:p>
          <a:p>
            <a:pPr lvl="1"/>
            <a:r>
              <a:rPr lang="en-US" dirty="0"/>
              <a:t>What do we want to tax with DSTs?</a:t>
            </a:r>
          </a:p>
          <a:p>
            <a:pPr lvl="1"/>
            <a:r>
              <a:rPr lang="en-US" dirty="0"/>
              <a:t>International tax when the most important assets do not move</a:t>
            </a:r>
          </a:p>
        </p:txBody>
      </p:sp>
      <p:sp>
        <p:nvSpPr>
          <p:cNvPr id="4" name="Content Placeholder 2">
            <a:extLst>
              <a:ext uri="{FF2B5EF4-FFF2-40B4-BE49-F238E27FC236}">
                <a16:creationId xmlns:a16="http://schemas.microsoft.com/office/drawing/2014/main" id="{F0D55F44-E26A-486A-BAF7-10D877C6C438}"/>
              </a:ext>
            </a:extLst>
          </p:cNvPr>
          <p:cNvSpPr txBox="1">
            <a:spLocks noChangeArrowheads="1"/>
          </p:cNvSpPr>
          <p:nvPr/>
        </p:nvSpPr>
        <p:spPr>
          <a:xfrm>
            <a:off x="609599" y="516835"/>
            <a:ext cx="11224437" cy="8441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Three perspectives (from 2026) on the DST debate </a:t>
            </a:r>
          </a:p>
        </p:txBody>
      </p:sp>
    </p:spTree>
    <p:extLst>
      <p:ext uri="{BB962C8B-B14F-4D97-AF65-F5344CB8AC3E}">
        <p14:creationId xmlns:p14="http://schemas.microsoft.com/office/powerpoint/2010/main" val="207258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 name="TextBox 5">
            <a:extLst>
              <a:ext uri="{FF2B5EF4-FFF2-40B4-BE49-F238E27FC236}">
                <a16:creationId xmlns:a16="http://schemas.microsoft.com/office/drawing/2014/main" id="{2A2F3512-1713-A65E-4970-256A6BEF8081}"/>
              </a:ext>
            </a:extLst>
          </p:cNvPr>
          <p:cNvSpPr txBox="1"/>
          <p:nvPr/>
        </p:nvSpPr>
        <p:spPr>
          <a:xfrm>
            <a:off x="632130" y="445272"/>
            <a:ext cx="3681454" cy="615553"/>
          </a:xfrm>
          <a:prstGeom prst="rect">
            <a:avLst/>
          </a:prstGeom>
          <a:noFill/>
        </p:spPr>
        <p:txBody>
          <a:bodyPr wrap="square" lIns="0" tIns="0" rIns="0" bIns="0" rtlCol="0">
            <a:spAutoFit/>
          </a:bodyPr>
          <a:lstStyle/>
          <a:p>
            <a:pPr>
              <a:lnSpc>
                <a:spcPct val="100000"/>
              </a:lnSpc>
              <a:spcAft>
                <a:spcPts val="600"/>
              </a:spcAft>
              <a:buSzPct val="100000"/>
            </a:pPr>
            <a:r>
              <a:rPr lang="en-US" sz="4000" b="1" i="1" dirty="0">
                <a:latin typeface="+mj-lt"/>
              </a:rPr>
              <a:t>Agenda</a:t>
            </a:r>
          </a:p>
        </p:txBody>
      </p:sp>
      <p:pic>
        <p:nvPicPr>
          <p:cNvPr id="7" name="Picture 6" descr="Logo&#10;&#10;Description automatically generated">
            <a:extLst>
              <a:ext uri="{FF2B5EF4-FFF2-40B4-BE49-F238E27FC236}">
                <a16:creationId xmlns:a16="http://schemas.microsoft.com/office/drawing/2014/main" id="{60CC5C52-4721-E792-A9A4-BBEB8A9A10B0}"/>
              </a:ext>
            </a:extLst>
          </p:cNvPr>
          <p:cNvPicPr>
            <a:picLocks noChangeAspect="1"/>
          </p:cNvPicPr>
          <p:nvPr/>
        </p:nvPicPr>
        <p:blipFill>
          <a:blip r:embed="rId3"/>
          <a:stretch>
            <a:fillRect/>
          </a:stretch>
        </p:blipFill>
        <p:spPr>
          <a:xfrm>
            <a:off x="260295" y="5981868"/>
            <a:ext cx="743670" cy="697191"/>
          </a:xfrm>
          <a:prstGeom prst="rect">
            <a:avLst/>
          </a:prstGeom>
        </p:spPr>
      </p:pic>
      <p:pic>
        <p:nvPicPr>
          <p:cNvPr id="8" name="Picture 7">
            <a:extLst>
              <a:ext uri="{FF2B5EF4-FFF2-40B4-BE49-F238E27FC236}">
                <a16:creationId xmlns:a16="http://schemas.microsoft.com/office/drawing/2014/main" id="{B54BB9F2-9990-3FF6-1BB4-85EF520B6CBA}"/>
              </a:ext>
            </a:extLst>
          </p:cNvPr>
          <p:cNvPicPr>
            <a:picLocks noChangeAspect="1"/>
          </p:cNvPicPr>
          <p:nvPr/>
        </p:nvPicPr>
        <p:blipFill>
          <a:blip r:embed="rId4"/>
          <a:stretch>
            <a:fillRect/>
          </a:stretch>
        </p:blipFill>
        <p:spPr>
          <a:xfrm>
            <a:off x="10794016" y="5981868"/>
            <a:ext cx="929103" cy="691548"/>
          </a:xfrm>
          <a:prstGeom prst="rect">
            <a:avLst/>
          </a:prstGeom>
        </p:spPr>
      </p:pic>
      <p:pic>
        <p:nvPicPr>
          <p:cNvPr id="3" name="Picture 2" descr="A document with text on it&#10;&#10;AI-generated content may be incorrect.">
            <a:extLst>
              <a:ext uri="{FF2B5EF4-FFF2-40B4-BE49-F238E27FC236}">
                <a16:creationId xmlns:a16="http://schemas.microsoft.com/office/drawing/2014/main" id="{F43A00FD-E244-1184-C17C-6B5017E488A6}"/>
              </a:ext>
            </a:extLst>
          </p:cNvPr>
          <p:cNvPicPr>
            <a:picLocks noChangeAspect="1"/>
          </p:cNvPicPr>
          <p:nvPr/>
        </p:nvPicPr>
        <p:blipFill>
          <a:blip r:embed="rId5"/>
          <a:stretch>
            <a:fillRect/>
          </a:stretch>
        </p:blipFill>
        <p:spPr>
          <a:xfrm>
            <a:off x="2969141" y="221672"/>
            <a:ext cx="7175046" cy="64700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740" y="1486219"/>
            <a:ext cx="11138296" cy="5037196"/>
          </a:xfrm>
        </p:spPr>
        <p:txBody>
          <a:bodyPr>
            <a:normAutofit fontScale="92500" lnSpcReduction="10000"/>
          </a:bodyPr>
          <a:lstStyle/>
          <a:p>
            <a:r>
              <a:rPr lang="en-US" dirty="0"/>
              <a:t>“DSTs are crude;” but how do we feel about “the income tax”?</a:t>
            </a:r>
          </a:p>
          <a:p>
            <a:r>
              <a:rPr lang="en-US" dirty="0"/>
              <a:t>Economic growth now crucially depends on intangibles—not only knowledge capital (IP) but also organizational and customer capital (Belo et al 2022, </a:t>
            </a:r>
            <a:r>
              <a:rPr lang="en-US" dirty="0" err="1"/>
              <a:t>Crouzet</a:t>
            </a:r>
            <a:r>
              <a:rPr lang="en-US" dirty="0"/>
              <a:t> &amp; Eberly 2023). These are seriously mismeasured by traditional accounting rules, leading to mismeasurements of both investment and returns (Lev 2019, </a:t>
            </a:r>
            <a:r>
              <a:rPr lang="en-US" dirty="0" err="1"/>
              <a:t>Ayyagari</a:t>
            </a:r>
            <a:r>
              <a:rPr lang="en-US" dirty="0"/>
              <a:t> et al 2024).</a:t>
            </a:r>
          </a:p>
          <a:p>
            <a:pPr lvl="1"/>
            <a:r>
              <a:rPr lang="en-US" dirty="0"/>
              <a:t>Tangible asset expensing combined with interest deductions also introduces serious mismeasurements.</a:t>
            </a:r>
          </a:p>
          <a:p>
            <a:r>
              <a:rPr lang="en-US" dirty="0"/>
              <a:t>Measurement issues arising from intangibles, and the related question of explaining losses (“negative residual profits”), are neglected or unresolved by tax literature (Beer et al 2023)</a:t>
            </a:r>
          </a:p>
          <a:p>
            <a:r>
              <a:rPr lang="en-US" dirty="0"/>
              <a:t>Even in a domestic context, how should we evaluate a low-rate tax on zero-marginal-cost output v. a high-rate tax/subsidy on investment?</a:t>
            </a:r>
          </a:p>
        </p:txBody>
      </p:sp>
      <p:sp>
        <p:nvSpPr>
          <p:cNvPr id="4" name="Content Placeholder 2">
            <a:extLst>
              <a:ext uri="{FF2B5EF4-FFF2-40B4-BE49-F238E27FC236}">
                <a16:creationId xmlns:a16="http://schemas.microsoft.com/office/drawing/2014/main" id="{F0D55F44-E26A-486A-BAF7-10D877C6C438}"/>
              </a:ext>
            </a:extLst>
          </p:cNvPr>
          <p:cNvSpPr txBox="1">
            <a:spLocks noChangeArrowheads="1"/>
          </p:cNvSpPr>
          <p:nvPr/>
        </p:nvSpPr>
        <p:spPr>
          <a:xfrm>
            <a:off x="609599" y="516835"/>
            <a:ext cx="11224437" cy="8441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Contested norms for measuring income</a:t>
            </a:r>
          </a:p>
        </p:txBody>
      </p:sp>
    </p:spTree>
    <p:extLst>
      <p:ext uri="{BB962C8B-B14F-4D97-AF65-F5344CB8AC3E}">
        <p14:creationId xmlns:p14="http://schemas.microsoft.com/office/powerpoint/2010/main" val="119877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740" y="1486219"/>
            <a:ext cx="11138296" cy="5037196"/>
          </a:xfrm>
        </p:spPr>
        <p:txBody>
          <a:bodyPr>
            <a:normAutofit fontScale="92500" lnSpcReduction="10000"/>
          </a:bodyPr>
          <a:lstStyle/>
          <a:p>
            <a:r>
              <a:rPr lang="en-US" dirty="0"/>
              <a:t>All Mode 1 services trade, whether on digital platforms or not, whether automated or not. But why?</a:t>
            </a:r>
          </a:p>
          <a:p>
            <a:r>
              <a:rPr lang="en-US" dirty="0"/>
              <a:t>The original DSTs are much narrower (online advertising, online marketplaces, and social media). Their rationales can be taken to be much more specific: two-sided business models where source of platform profit (user attention) may be mis-aligned with sources of payment. </a:t>
            </a:r>
          </a:p>
          <a:p>
            <a:pPr lvl="1"/>
            <a:r>
              <a:rPr lang="en-US" dirty="0"/>
              <a:t>DSTs are taxes on location-specific platform rent that cannot be reached with other taxes by the relevant countries (Cui 2019). </a:t>
            </a:r>
          </a:p>
          <a:p>
            <a:pPr lvl="1"/>
            <a:r>
              <a:rPr lang="en-US" dirty="0"/>
              <a:t>Network effects are crucial.</a:t>
            </a:r>
          </a:p>
          <a:p>
            <a:r>
              <a:rPr lang="en-US" dirty="0"/>
              <a:t>The AI space looks very different:</a:t>
            </a:r>
          </a:p>
          <a:p>
            <a:pPr lvl="1"/>
            <a:r>
              <a:rPr lang="en-US" dirty="0"/>
              <a:t>Traditional economy of scale (hyper-scalers) much more important. </a:t>
            </a:r>
          </a:p>
          <a:p>
            <a:pPr lvl="1"/>
            <a:r>
              <a:rPr lang="en-US" dirty="0"/>
              <a:t>Data feedback loops may or may not exist, but are in any case distinct from network effects.</a:t>
            </a:r>
          </a:p>
          <a:p>
            <a:pPr lvl="1"/>
            <a:r>
              <a:rPr lang="en-US" dirty="0"/>
              <a:t>Many platform models may be disrupted by AI, e.g., Google search and Uber (</a:t>
            </a:r>
            <a:r>
              <a:rPr lang="en-US" dirty="0" err="1"/>
              <a:t>Hagiu</a:t>
            </a:r>
            <a:r>
              <a:rPr lang="en-US" dirty="0"/>
              <a:t> &amp; Wright 2025)</a:t>
            </a:r>
          </a:p>
        </p:txBody>
      </p:sp>
      <p:sp>
        <p:nvSpPr>
          <p:cNvPr id="4" name="Content Placeholder 2">
            <a:extLst>
              <a:ext uri="{FF2B5EF4-FFF2-40B4-BE49-F238E27FC236}">
                <a16:creationId xmlns:a16="http://schemas.microsoft.com/office/drawing/2014/main" id="{F0D55F44-E26A-486A-BAF7-10D877C6C438}"/>
              </a:ext>
            </a:extLst>
          </p:cNvPr>
          <p:cNvSpPr txBox="1">
            <a:spLocks noChangeArrowheads="1"/>
          </p:cNvSpPr>
          <p:nvPr/>
        </p:nvSpPr>
        <p:spPr>
          <a:xfrm>
            <a:off x="609599" y="516835"/>
            <a:ext cx="11224437" cy="8441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What are we taxing with DSTs?</a:t>
            </a:r>
          </a:p>
        </p:txBody>
      </p:sp>
    </p:spTree>
    <p:extLst>
      <p:ext uri="{BB962C8B-B14F-4D97-AF65-F5344CB8AC3E}">
        <p14:creationId xmlns:p14="http://schemas.microsoft.com/office/powerpoint/2010/main" val="378082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740" y="1486219"/>
            <a:ext cx="11138296" cy="5037196"/>
          </a:xfrm>
        </p:spPr>
        <p:txBody>
          <a:bodyPr>
            <a:normAutofit/>
          </a:bodyPr>
          <a:lstStyle/>
          <a:p>
            <a:r>
              <a:rPr lang="en-US" dirty="0"/>
              <a:t>Take the idea of “taxing data”. How important are transactions in data as a tax base?</a:t>
            </a:r>
          </a:p>
          <a:p>
            <a:pPr lvl="1"/>
            <a:r>
              <a:rPr lang="en-US" dirty="0"/>
              <a:t>Reddit earns &gt;90% of revenue from advertising, but licenses data to Google and </a:t>
            </a:r>
            <a:r>
              <a:rPr lang="en-US" dirty="0" err="1"/>
              <a:t>OpenAI</a:t>
            </a:r>
            <a:r>
              <a:rPr lang="en-US" dirty="0"/>
              <a:t>.</a:t>
            </a:r>
          </a:p>
          <a:p>
            <a:pPr lvl="1"/>
            <a:r>
              <a:rPr lang="en-US" dirty="0"/>
              <a:t>The advertising revenue is for user attention, not data in itself.</a:t>
            </a:r>
          </a:p>
          <a:p>
            <a:r>
              <a:rPr lang="en-US" dirty="0"/>
              <a:t>Unlike a tax on platform rent, “taxing data” does not have any good theory behind it. </a:t>
            </a:r>
          </a:p>
          <a:p>
            <a:pPr lvl="1"/>
            <a:r>
              <a:rPr lang="en-US" dirty="0"/>
              <a:t>Much raw data (e.g., those used to train foundation models) is non-unique and “high entropy” (</a:t>
            </a:r>
            <a:r>
              <a:rPr lang="en-US" dirty="0" err="1"/>
              <a:t>Mihet</a:t>
            </a:r>
            <a:r>
              <a:rPr lang="en-US" dirty="0"/>
              <a:t> et al 2025). </a:t>
            </a:r>
          </a:p>
          <a:p>
            <a:pPr lvl="1"/>
            <a:r>
              <a:rPr lang="en-US" dirty="0"/>
              <a:t>Though perhaps zero-marginal cost to generate or maintain, it is not clear that data is a significant source of rent (Liu et al 2026)</a:t>
            </a:r>
          </a:p>
          <a:p>
            <a:pPr lvl="1"/>
            <a:r>
              <a:rPr lang="en-US" dirty="0"/>
              <a:t>Sharing of processed data may be important to maintain competition (</a:t>
            </a:r>
            <a:r>
              <a:rPr lang="en-US" dirty="0" err="1"/>
              <a:t>Gans</a:t>
            </a:r>
            <a:r>
              <a:rPr lang="en-US" dirty="0"/>
              <a:t> 2026)</a:t>
            </a:r>
          </a:p>
        </p:txBody>
      </p:sp>
      <p:sp>
        <p:nvSpPr>
          <p:cNvPr id="4" name="Content Placeholder 2">
            <a:extLst>
              <a:ext uri="{FF2B5EF4-FFF2-40B4-BE49-F238E27FC236}">
                <a16:creationId xmlns:a16="http://schemas.microsoft.com/office/drawing/2014/main" id="{F0D55F44-E26A-486A-BAF7-10D877C6C438}"/>
              </a:ext>
            </a:extLst>
          </p:cNvPr>
          <p:cNvSpPr txBox="1">
            <a:spLocks noChangeArrowheads="1"/>
          </p:cNvSpPr>
          <p:nvPr/>
        </p:nvSpPr>
        <p:spPr>
          <a:xfrm>
            <a:off x="609599" y="516835"/>
            <a:ext cx="11224437" cy="8441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What are we taxing with DSTs? (continued) </a:t>
            </a:r>
          </a:p>
        </p:txBody>
      </p:sp>
    </p:spTree>
    <p:extLst>
      <p:ext uri="{BB962C8B-B14F-4D97-AF65-F5344CB8AC3E}">
        <p14:creationId xmlns:p14="http://schemas.microsoft.com/office/powerpoint/2010/main" val="363720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740" y="1486219"/>
            <a:ext cx="11138296" cy="5037196"/>
          </a:xfrm>
        </p:spPr>
        <p:txBody>
          <a:bodyPr>
            <a:normAutofit/>
          </a:bodyPr>
          <a:lstStyle/>
          <a:p>
            <a:r>
              <a:rPr lang="en-US" dirty="0"/>
              <a:t>DSTs may have just been a wake-up call to the prevalence of location-specific rent arising from the non-rival deployment of productive intangibles.</a:t>
            </a:r>
          </a:p>
          <a:p>
            <a:pPr lvl="1"/>
            <a:r>
              <a:rPr lang="en-US" dirty="0"/>
              <a:t>A technology invented can be simultaneously deployed profitably in many places</a:t>
            </a:r>
          </a:p>
          <a:p>
            <a:pPr lvl="1"/>
            <a:r>
              <a:rPr lang="en-US" dirty="0"/>
              <a:t>When this happens, the “costs of higher taxes are collectivized” (Hines 2023). But is this special to DSTs, or does it apply to all taxes?</a:t>
            </a:r>
          </a:p>
          <a:p>
            <a:pPr lvl="1"/>
            <a:r>
              <a:rPr lang="en-US" dirty="0" err="1"/>
              <a:t>Dyrda</a:t>
            </a:r>
            <a:r>
              <a:rPr lang="en-US" dirty="0"/>
              <a:t> et al (2026): U.S. tax decreases (TCJA) have positive spillovers elsewhere; U.S. tax increases (GILTI) have negative spillovers elsewhere; global minimum taxes elsewhere have negative spillovers in the U.S.</a:t>
            </a:r>
          </a:p>
          <a:p>
            <a:pPr lvl="2"/>
            <a:r>
              <a:rPr lang="en-US" dirty="0"/>
              <a:t>Note the signs of the externalities: in contrast with tax rate competition traditionally understood, where tax increases (decreases) have positive (negative) externalities on other.</a:t>
            </a:r>
          </a:p>
        </p:txBody>
      </p:sp>
      <p:sp>
        <p:nvSpPr>
          <p:cNvPr id="4" name="Content Placeholder 2">
            <a:extLst>
              <a:ext uri="{FF2B5EF4-FFF2-40B4-BE49-F238E27FC236}">
                <a16:creationId xmlns:a16="http://schemas.microsoft.com/office/drawing/2014/main" id="{F0D55F44-E26A-486A-BAF7-10D877C6C438}"/>
              </a:ext>
            </a:extLst>
          </p:cNvPr>
          <p:cNvSpPr txBox="1">
            <a:spLocks noChangeArrowheads="1"/>
          </p:cNvSpPr>
          <p:nvPr/>
        </p:nvSpPr>
        <p:spPr>
          <a:xfrm>
            <a:off x="609599" y="516835"/>
            <a:ext cx="11224437" cy="8441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International tax when the most important assets do not move</a:t>
            </a:r>
          </a:p>
        </p:txBody>
      </p:sp>
    </p:spTree>
    <p:extLst>
      <p:ext uri="{BB962C8B-B14F-4D97-AF65-F5344CB8AC3E}">
        <p14:creationId xmlns:p14="http://schemas.microsoft.com/office/powerpoint/2010/main" val="21546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740" y="1486219"/>
            <a:ext cx="11138296" cy="5037196"/>
          </a:xfrm>
        </p:spPr>
        <p:txBody>
          <a:bodyPr>
            <a:normAutofit/>
          </a:bodyPr>
          <a:lstStyle/>
          <a:p>
            <a:r>
              <a:rPr lang="en-US" dirty="0"/>
              <a:t>The key feature of intangible assets is non-rivalry, not mobility.</a:t>
            </a:r>
          </a:p>
          <a:p>
            <a:pPr lvl="1"/>
            <a:r>
              <a:rPr lang="en-US" dirty="0"/>
              <a:t>Legal ownership of IP can be “moved” among fictional entities, but so can legal ownership of farms and cattle.</a:t>
            </a:r>
          </a:p>
          <a:p>
            <a:r>
              <a:rPr lang="en-US" dirty="0"/>
              <a:t>IP, especially patents, copyrights, and trademarks that can be licensed, represents a small portion of MNEs’ valuable intangibles (Davies and </a:t>
            </a:r>
            <a:r>
              <a:rPr lang="en-US" dirty="0" err="1"/>
              <a:t>Markusen</a:t>
            </a:r>
            <a:r>
              <a:rPr lang="en-US" dirty="0"/>
              <a:t> 2021).</a:t>
            </a:r>
          </a:p>
          <a:p>
            <a:pPr lvl="1"/>
            <a:r>
              <a:rPr lang="en-US" dirty="0"/>
              <a:t>Hard to see how the same licensing fee paid to a high tax jurisdiction is a regular payment but profit shifting when paid to a low tax jurisdiction. </a:t>
            </a:r>
          </a:p>
          <a:p>
            <a:pPr lvl="1"/>
            <a:r>
              <a:rPr lang="en-US" dirty="0"/>
              <a:t>More importantly, the focus on IP potentially understates the importance of intangibles and potentially mis-represents the fundamental problem: the lack of international cooperation may result in too much, not too little, taxation. </a:t>
            </a:r>
          </a:p>
        </p:txBody>
      </p:sp>
      <p:sp>
        <p:nvSpPr>
          <p:cNvPr id="4" name="Content Placeholder 2">
            <a:extLst>
              <a:ext uri="{FF2B5EF4-FFF2-40B4-BE49-F238E27FC236}">
                <a16:creationId xmlns:a16="http://schemas.microsoft.com/office/drawing/2014/main" id="{F0D55F44-E26A-486A-BAF7-10D877C6C438}"/>
              </a:ext>
            </a:extLst>
          </p:cNvPr>
          <p:cNvSpPr txBox="1">
            <a:spLocks noChangeArrowheads="1"/>
          </p:cNvSpPr>
          <p:nvPr/>
        </p:nvSpPr>
        <p:spPr>
          <a:xfrm>
            <a:off x="609599" y="516835"/>
            <a:ext cx="11224437" cy="8441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International tax when important assets do not move (continued)</a:t>
            </a:r>
          </a:p>
        </p:txBody>
      </p:sp>
    </p:spTree>
    <p:extLst>
      <p:ext uri="{BB962C8B-B14F-4D97-AF65-F5344CB8AC3E}">
        <p14:creationId xmlns:p14="http://schemas.microsoft.com/office/powerpoint/2010/main" val="72713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29E0ABD0-31AD-46B5-8EAD-A479DDEA585F}"/>
              </a:ext>
            </a:extLst>
          </p:cNvPr>
          <p:cNvSpPr>
            <a:spLocks noGrp="1" noChangeArrowheads="1"/>
          </p:cNvSpPr>
          <p:nvPr>
            <p:ph type="ctrTitle"/>
          </p:nvPr>
        </p:nvSpPr>
        <p:spPr>
          <a:xfrm>
            <a:off x="2135188" y="2133600"/>
            <a:ext cx="7772400" cy="1470025"/>
          </a:xfrm>
        </p:spPr>
        <p:txBody>
          <a:bodyPr>
            <a:normAutofit fontScale="90000"/>
          </a:bodyPr>
          <a:lstStyle/>
          <a:p>
            <a:r>
              <a:rPr lang="en-US" altLang="en-US" sz="4400" dirty="0"/>
              <a:t>Comments welcome!</a:t>
            </a:r>
            <a:br>
              <a:rPr lang="en-US" altLang="en-US" sz="4400" dirty="0"/>
            </a:br>
            <a:r>
              <a:rPr lang="en-US" altLang="en-US" sz="4400" dirty="0">
                <a:hlinkClick r:id="rId2"/>
              </a:rPr>
              <a:t>wei.cui@ubc.ca</a:t>
            </a:r>
            <a:r>
              <a:rPr lang="en-US" altLang="en-US" sz="4400" dirty="0"/>
              <a:t> </a:t>
            </a:r>
            <a:br>
              <a:rPr lang="en-US" altLang="en-US" sz="4400" dirty="0"/>
            </a:br>
            <a:br>
              <a:rPr lang="en-US" altLang="en-US" sz="4400" dirty="0"/>
            </a:br>
            <a:r>
              <a:rPr lang="en-US" altLang="en-US" sz="4400" dirty="0">
                <a:hlinkClick r:id="rId3"/>
              </a:rPr>
              <a:t>https://papers.ssrn.com/sol3/cf_dev/AbsByAuth.cfm?per_id=633741</a:t>
            </a:r>
            <a:r>
              <a:rPr lang="en-US" altLang="en-US" sz="4400" dirty="0"/>
              <a:t> </a:t>
            </a:r>
          </a:p>
        </p:txBody>
      </p:sp>
    </p:spTree>
    <p:extLst>
      <p:ext uri="{BB962C8B-B14F-4D97-AF65-F5344CB8AC3E}">
        <p14:creationId xmlns:p14="http://schemas.microsoft.com/office/powerpoint/2010/main" val="332677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222F9-FA17-806D-9741-B3289E428127}"/>
              </a:ext>
            </a:extLst>
          </p:cNvPr>
          <p:cNvSpPr>
            <a:spLocks noGrp="1"/>
          </p:cNvSpPr>
          <p:nvPr>
            <p:ph type="title"/>
          </p:nvPr>
        </p:nvSpPr>
        <p:spPr/>
        <p:txBody>
          <a:bodyPr/>
          <a:lstStyle/>
          <a:p>
            <a:r>
              <a:rPr lang="en-US" dirty="0"/>
              <a:t>History Of Source Rules </a:t>
            </a:r>
          </a:p>
        </p:txBody>
      </p:sp>
      <p:sp>
        <p:nvSpPr>
          <p:cNvPr id="3" name="Content Placeholder 2">
            <a:extLst>
              <a:ext uri="{FF2B5EF4-FFF2-40B4-BE49-F238E27FC236}">
                <a16:creationId xmlns:a16="http://schemas.microsoft.com/office/drawing/2014/main" id="{A532DB84-C968-E30C-C90F-047C88BBB2E5}"/>
              </a:ext>
            </a:extLst>
          </p:cNvPr>
          <p:cNvSpPr>
            <a:spLocks noGrp="1"/>
          </p:cNvSpPr>
          <p:nvPr>
            <p:ph idx="1"/>
          </p:nvPr>
        </p:nvSpPr>
        <p:spPr/>
        <p:txBody>
          <a:bodyPr/>
          <a:lstStyle/>
          <a:p>
            <a:pPr marL="342900" indent="-342900">
              <a:spcAft>
                <a:spcPts val="600"/>
              </a:spcAft>
            </a:pPr>
            <a:r>
              <a:rPr lang="en-US" dirty="0">
                <a:solidFill>
                  <a:srgbClr val="000000"/>
                </a:solidFill>
              </a:rPr>
              <a:t>Source rules when first created were intuitive: </a:t>
            </a:r>
          </a:p>
          <a:p>
            <a:pPr marL="342900" indent="-342900">
              <a:spcAft>
                <a:spcPts val="600"/>
              </a:spcAft>
            </a:pPr>
            <a:r>
              <a:rPr lang="en-US" dirty="0">
                <a:solidFill>
                  <a:srgbClr val="000000"/>
                </a:solidFill>
              </a:rPr>
              <a:t>Rents: because relates to the use of tangible property, location of property established the source of income from the property </a:t>
            </a:r>
          </a:p>
          <a:p>
            <a:pPr marL="342900" indent="-342900">
              <a:spcAft>
                <a:spcPts val="600"/>
              </a:spcAft>
            </a:pPr>
            <a:r>
              <a:rPr lang="en-US" dirty="0">
                <a:solidFill>
                  <a:srgbClr val="000000"/>
                </a:solidFill>
              </a:rPr>
              <a:t>Royalties: followed rents as a payment for the use of property</a:t>
            </a:r>
          </a:p>
          <a:p>
            <a:pPr marL="342900" indent="-342900">
              <a:spcAft>
                <a:spcPts val="600"/>
              </a:spcAft>
            </a:pPr>
            <a:r>
              <a:rPr lang="en-US" dirty="0">
                <a:solidFill>
                  <a:srgbClr val="000000"/>
                </a:solidFill>
              </a:rPr>
              <a:t>Services: most were truly personal - performed by people - and sourced at their location of performance </a:t>
            </a:r>
          </a:p>
          <a:p>
            <a:pPr marL="800100" lvl="6" indent="-342900">
              <a:spcAft>
                <a:spcPts val="600"/>
              </a:spcAft>
            </a:pPr>
            <a:r>
              <a:rPr lang="en-US" sz="2400" dirty="0">
                <a:solidFill>
                  <a:srgbClr val="000000"/>
                </a:solidFill>
              </a:rPr>
              <a:t>Special rules for communications and transportation </a:t>
            </a:r>
            <a:endParaRPr lang="en-US" sz="2400" dirty="0"/>
          </a:p>
          <a:p>
            <a:pPr lvl="1"/>
            <a:endParaRPr lang="en-US" dirty="0"/>
          </a:p>
          <a:p>
            <a:pPr lvl="1"/>
            <a:endParaRPr lang="en-US" dirty="0"/>
          </a:p>
        </p:txBody>
      </p:sp>
    </p:spTree>
    <p:extLst>
      <p:ext uri="{BB962C8B-B14F-4D97-AF65-F5344CB8AC3E}">
        <p14:creationId xmlns:p14="http://schemas.microsoft.com/office/powerpoint/2010/main" val="2637540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210DA-92D1-C010-E27B-6C50DA8E70E4}"/>
              </a:ext>
            </a:extLst>
          </p:cNvPr>
          <p:cNvSpPr>
            <a:spLocks noGrp="1"/>
          </p:cNvSpPr>
          <p:nvPr>
            <p:ph type="title"/>
          </p:nvPr>
        </p:nvSpPr>
        <p:spPr/>
        <p:txBody>
          <a:bodyPr/>
          <a:lstStyle/>
          <a:p>
            <a:r>
              <a:rPr lang="en-US" dirty="0"/>
              <a:t>Sensibility Of Source Rules For Royalties </a:t>
            </a:r>
          </a:p>
        </p:txBody>
      </p:sp>
      <p:sp>
        <p:nvSpPr>
          <p:cNvPr id="3" name="Content Placeholder 2">
            <a:extLst>
              <a:ext uri="{FF2B5EF4-FFF2-40B4-BE49-F238E27FC236}">
                <a16:creationId xmlns:a16="http://schemas.microsoft.com/office/drawing/2014/main" id="{DC9D4CBE-1E93-640F-2278-3F874573665F}"/>
              </a:ext>
            </a:extLst>
          </p:cNvPr>
          <p:cNvSpPr>
            <a:spLocks noGrp="1"/>
          </p:cNvSpPr>
          <p:nvPr>
            <p:ph idx="1"/>
          </p:nvPr>
        </p:nvSpPr>
        <p:spPr/>
        <p:txBody>
          <a:bodyPr>
            <a:normAutofit/>
          </a:bodyPr>
          <a:lstStyle/>
          <a:p>
            <a:r>
              <a:rPr lang="en-US" sz="2400" dirty="0"/>
              <a:t>For rents and services the rules were intuitive based on physical presence </a:t>
            </a:r>
          </a:p>
          <a:p>
            <a:r>
              <a:rPr lang="en-US" sz="2400" dirty="0"/>
              <a:t>But property “used” in generating royalties has no physical presence; presence is “legal” </a:t>
            </a:r>
          </a:p>
          <a:p>
            <a:r>
              <a:rPr lang="en-US" sz="2400" dirty="0"/>
              <a:t>In looking through various sources, I struggled to find any that emphasized or even acknowledged that distinction </a:t>
            </a:r>
          </a:p>
          <a:p>
            <a:r>
              <a:rPr lang="en-US" sz="2400" dirty="0"/>
              <a:t>Even when T.S. Adams led the Senate Finance members through the proposed 1921 Act source of income rules, he always used rents and royalties in the same sentence. </a:t>
            </a:r>
          </a:p>
          <a:p>
            <a:pPr lvl="1"/>
            <a:r>
              <a:rPr lang="en-US" sz="2000" dirty="0"/>
              <a:t>He spent 18 days with Committee members going through the bill section by section, with no other staff asking or answering questions. How different from TCJA …</a:t>
            </a:r>
          </a:p>
          <a:p>
            <a:endParaRPr lang="en-US" dirty="0"/>
          </a:p>
        </p:txBody>
      </p:sp>
    </p:spTree>
    <p:extLst>
      <p:ext uri="{BB962C8B-B14F-4D97-AF65-F5344CB8AC3E}">
        <p14:creationId xmlns:p14="http://schemas.microsoft.com/office/powerpoint/2010/main" val="3108318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B2917-9953-0627-2E5F-95A55115A3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A14674-E4F9-6907-F53D-D1DB38AAADEB}"/>
              </a:ext>
            </a:extLst>
          </p:cNvPr>
          <p:cNvSpPr>
            <a:spLocks noGrp="1"/>
          </p:cNvSpPr>
          <p:nvPr>
            <p:ph type="title"/>
          </p:nvPr>
        </p:nvSpPr>
        <p:spPr/>
        <p:txBody>
          <a:bodyPr>
            <a:normAutofit/>
          </a:bodyPr>
          <a:lstStyle/>
          <a:p>
            <a:r>
              <a:rPr lang="en-US" dirty="0"/>
              <a:t>Method Of Taxing Locally Sourced </a:t>
            </a:r>
            <a:r>
              <a:rPr lang="en-US" dirty="0" err="1"/>
              <a:t>IncomeTo</a:t>
            </a:r>
            <a:r>
              <a:rPr lang="en-US" dirty="0"/>
              <a:t> Non-Residents Was Not Uniform </a:t>
            </a:r>
          </a:p>
        </p:txBody>
      </p:sp>
      <p:sp>
        <p:nvSpPr>
          <p:cNvPr id="3" name="Content Placeholder 2">
            <a:extLst>
              <a:ext uri="{FF2B5EF4-FFF2-40B4-BE49-F238E27FC236}">
                <a16:creationId xmlns:a16="http://schemas.microsoft.com/office/drawing/2014/main" id="{8470B438-298A-C0CD-9E74-4E11C08A1423}"/>
              </a:ext>
            </a:extLst>
          </p:cNvPr>
          <p:cNvSpPr>
            <a:spLocks noGrp="1"/>
          </p:cNvSpPr>
          <p:nvPr>
            <p:ph idx="1"/>
          </p:nvPr>
        </p:nvSpPr>
        <p:spPr/>
        <p:txBody>
          <a:bodyPr>
            <a:normAutofit/>
          </a:bodyPr>
          <a:lstStyle/>
          <a:p>
            <a:r>
              <a:rPr lang="en-US" sz="2200" dirty="0"/>
              <a:t>In some countries so-called “scheduler” taxes, which were final taxes on revenue streams, preceded net income taxes </a:t>
            </a:r>
          </a:p>
          <a:p>
            <a:pPr lvl="1"/>
            <a:r>
              <a:rPr lang="en-US" sz="1900" dirty="0"/>
              <a:t>Great Britain and France had such taxes on both residents and non-residents </a:t>
            </a:r>
          </a:p>
          <a:p>
            <a:pPr lvl="1"/>
            <a:r>
              <a:rPr lang="en-US" sz="1900" dirty="0"/>
              <a:t>Once net income tax developed, it folded in rents and royalties for residents; scheduler taxes remained for nonresidents </a:t>
            </a:r>
          </a:p>
          <a:p>
            <a:r>
              <a:rPr lang="en-US" sz="2200" dirty="0"/>
              <a:t>In the U.S., we had no scheduler taxes; our net income tax was created after the 16th amendment overturned </a:t>
            </a:r>
            <a:r>
              <a:rPr lang="en-US" sz="2200" u="sng" dirty="0"/>
              <a:t>Pollack</a:t>
            </a:r>
            <a:r>
              <a:rPr lang="en-US" sz="2200" dirty="0"/>
              <a:t>; rents and royalties were part of U.S. source income starting in the 1921 Act </a:t>
            </a:r>
          </a:p>
          <a:p>
            <a:pPr lvl="1"/>
            <a:r>
              <a:rPr lang="en-US" sz="1900" dirty="0"/>
              <a:t>Nonresidents could file a net income tax return; withholding was not a final tax until the 1936 Act </a:t>
            </a:r>
          </a:p>
          <a:p>
            <a:pPr lvl="1"/>
            <a:r>
              <a:rPr lang="en-US" sz="1900" dirty="0"/>
              <a:t>Net income filing election for real estate rents was first adopted in 1966 Act </a:t>
            </a:r>
          </a:p>
          <a:p>
            <a:r>
              <a:rPr lang="en-US" sz="2200" dirty="0"/>
              <a:t>For German Federal tax, nonresidents could generally file for net income tax to reduce the withholding tax on rents and royalties until </a:t>
            </a:r>
          </a:p>
          <a:p>
            <a:pPr marL="342900" lvl="5" indent="-342900">
              <a:spcAft>
                <a:spcPts val="600"/>
              </a:spcAft>
            </a:pPr>
            <a:endParaRPr lang="en-US" dirty="0"/>
          </a:p>
          <a:p>
            <a:pPr lvl="1"/>
            <a:endParaRPr lang="en-US" dirty="0"/>
          </a:p>
          <a:p>
            <a:pPr lvl="1"/>
            <a:endParaRPr lang="en-US" dirty="0"/>
          </a:p>
        </p:txBody>
      </p:sp>
    </p:spTree>
    <p:extLst>
      <p:ext uri="{BB962C8B-B14F-4D97-AF65-F5344CB8AC3E}">
        <p14:creationId xmlns:p14="http://schemas.microsoft.com/office/powerpoint/2010/main" val="1158784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81777-5093-F534-4A68-A99DC2B42A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A7AA91-CF07-BD50-5F06-2160F7C4C3B8}"/>
              </a:ext>
            </a:extLst>
          </p:cNvPr>
          <p:cNvSpPr>
            <a:spLocks noGrp="1"/>
          </p:cNvSpPr>
          <p:nvPr>
            <p:ph type="title"/>
          </p:nvPr>
        </p:nvSpPr>
        <p:spPr/>
        <p:txBody>
          <a:bodyPr>
            <a:noAutofit/>
          </a:bodyPr>
          <a:lstStyle/>
          <a:p>
            <a:r>
              <a:rPr lang="en-US" sz="3600" dirty="0"/>
              <a:t>Since The Mid-</a:t>
            </a:r>
            <a:r>
              <a:rPr lang="en-US" sz="3600" dirty="0" err="1"/>
              <a:t>1930s</a:t>
            </a:r>
            <a:r>
              <a:rPr lang="en-US" sz="3600" dirty="0"/>
              <a:t> Rent And Royalty Withholding Taxes Have Been Imposed As Final Taxes By Most Countries </a:t>
            </a:r>
          </a:p>
        </p:txBody>
      </p:sp>
      <p:sp>
        <p:nvSpPr>
          <p:cNvPr id="3" name="Content Placeholder 2">
            <a:extLst>
              <a:ext uri="{FF2B5EF4-FFF2-40B4-BE49-F238E27FC236}">
                <a16:creationId xmlns:a16="http://schemas.microsoft.com/office/drawing/2014/main" id="{BD250353-BB54-3855-0D24-37C232035595}"/>
              </a:ext>
            </a:extLst>
          </p:cNvPr>
          <p:cNvSpPr>
            <a:spLocks noGrp="1"/>
          </p:cNvSpPr>
          <p:nvPr>
            <p:ph idx="1"/>
          </p:nvPr>
        </p:nvSpPr>
        <p:spPr/>
        <p:txBody>
          <a:bodyPr>
            <a:normAutofit/>
          </a:bodyPr>
          <a:lstStyle/>
          <a:p>
            <a:r>
              <a:rPr lang="en-US" sz="2400" dirty="0"/>
              <a:t>Commentators back to the </a:t>
            </a:r>
            <a:r>
              <a:rPr lang="en-US" sz="2400" dirty="0" err="1"/>
              <a:t>1920s</a:t>
            </a:r>
            <a:r>
              <a:rPr lang="en-US" sz="2400" dirty="0"/>
              <a:t> acknowledged that few paid rent withholding tax because could structure to have sufficient presence </a:t>
            </a:r>
          </a:p>
          <a:p>
            <a:r>
              <a:rPr lang="en-US" sz="2400" dirty="0"/>
              <a:t>For royalties that structuring is more difficult without changing nature of local operations </a:t>
            </a:r>
          </a:p>
          <a:p>
            <a:r>
              <a:rPr lang="en-US" sz="2400" dirty="0"/>
              <a:t>Only justification for royalty withholding tax was that: </a:t>
            </a:r>
          </a:p>
          <a:p>
            <a:pPr lvl="1"/>
            <a:r>
              <a:rPr lang="en-US" sz="2000" dirty="0"/>
              <a:t>lower withholding rate made the tax equivalent to net income tax ; and </a:t>
            </a:r>
          </a:p>
          <a:p>
            <a:pPr lvl="1"/>
            <a:r>
              <a:rPr lang="en-US" sz="2000" dirty="0"/>
              <a:t>tax was not passed forward because of competition with local taxpayers subject to net income tax </a:t>
            </a:r>
          </a:p>
          <a:p>
            <a:r>
              <a:rPr lang="en-US" sz="2400" dirty="0"/>
              <a:t>Of course, many treaties reduce or eliminate withholding rates on royalties and taxpayers can sometimes avoid paying them, but where they apply, I believe neither condition holds today</a:t>
            </a:r>
          </a:p>
          <a:p>
            <a:pPr lvl="1"/>
            <a:endParaRPr lang="en-US" dirty="0"/>
          </a:p>
        </p:txBody>
      </p:sp>
    </p:spTree>
    <p:extLst>
      <p:ext uri="{BB962C8B-B14F-4D97-AF65-F5344CB8AC3E}">
        <p14:creationId xmlns:p14="http://schemas.microsoft.com/office/powerpoint/2010/main" val="3657839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0414F328-71C5-4D12-B4ED-D43910C07D38}"/>
              </a:ext>
            </a:extLst>
          </p:cNvPr>
          <p:cNvSpPr>
            <a:spLocks noGrp="1"/>
          </p:cNvSpPr>
          <p:nvPr>
            <p:ph idx="1"/>
          </p:nvPr>
        </p:nvSpPr>
        <p:spPr>
          <a:xfrm>
            <a:off x="442912" y="2103120"/>
            <a:ext cx="11306175" cy="4073842"/>
          </a:xfrm>
        </p:spPr>
        <p:txBody>
          <a:bodyPr>
            <a:normAutofit/>
          </a:bodyPr>
          <a:lstStyle/>
          <a:p>
            <a:pPr marL="0" indent="0">
              <a:buNone/>
            </a:pPr>
            <a:r>
              <a:rPr lang="en-US" b="1" dirty="0">
                <a:latin typeface="+mj-lt"/>
              </a:rPr>
              <a:t>Itai Grinberg -</a:t>
            </a:r>
            <a:r>
              <a:rPr lang="en-US" b="0" dirty="0">
                <a:latin typeface="+mj-lt"/>
              </a:rPr>
              <a:t> Georgetown Law</a:t>
            </a:r>
          </a:p>
          <a:p>
            <a:endParaRPr lang="en-US" dirty="0">
              <a:latin typeface="+mj-lt"/>
            </a:endParaRPr>
          </a:p>
          <a:p>
            <a:pPr marL="0" indent="0">
              <a:buNone/>
            </a:pPr>
            <a:r>
              <a:rPr lang="en-US" b="1" dirty="0">
                <a:latin typeface="+mj-lt"/>
              </a:rPr>
              <a:t>John Samuels - </a:t>
            </a:r>
            <a:r>
              <a:rPr lang="en-US" b="0" dirty="0">
                <a:latin typeface="+mj-lt"/>
              </a:rPr>
              <a:t>Chairman of International Tax Policy Forum</a:t>
            </a:r>
          </a:p>
          <a:p>
            <a:endParaRPr lang="en-US" dirty="0">
              <a:latin typeface="+mj-lt"/>
            </a:endParaRPr>
          </a:p>
          <a:p>
            <a:endParaRPr lang="en-US" dirty="0">
              <a:latin typeface="+mj-lt"/>
            </a:endParaRPr>
          </a:p>
        </p:txBody>
      </p:sp>
      <p:sp>
        <p:nvSpPr>
          <p:cNvPr id="4" name="Title 3">
            <a:extLst>
              <a:ext uri="{FF2B5EF4-FFF2-40B4-BE49-F238E27FC236}">
                <a16:creationId xmlns:a16="http://schemas.microsoft.com/office/drawing/2014/main" id="{826CCD52-0662-4D83-A57C-11E6501D2D1D}"/>
              </a:ext>
            </a:extLst>
          </p:cNvPr>
          <p:cNvSpPr>
            <a:spLocks noGrp="1"/>
          </p:cNvSpPr>
          <p:nvPr>
            <p:ph type="title"/>
          </p:nvPr>
        </p:nvSpPr>
        <p:spPr>
          <a:xfrm>
            <a:off x="442913" y="432000"/>
            <a:ext cx="11306175" cy="1387275"/>
          </a:xfrm>
        </p:spPr>
        <p:txBody>
          <a:bodyPr anchor="t">
            <a:normAutofit/>
          </a:bodyPr>
          <a:lstStyle/>
          <a:p>
            <a:r>
              <a:rPr lang="en-US" b="1" i="1" dirty="0"/>
              <a:t>Opening Remarks</a:t>
            </a:r>
          </a:p>
        </p:txBody>
      </p:sp>
      <p:pic>
        <p:nvPicPr>
          <p:cNvPr id="3" name="Picture 2" descr="Logo&#10;&#10;Description automatically generated">
            <a:extLst>
              <a:ext uri="{FF2B5EF4-FFF2-40B4-BE49-F238E27FC236}">
                <a16:creationId xmlns:a16="http://schemas.microsoft.com/office/drawing/2014/main" id="{B8C6DB6E-B51A-0EC5-A4A1-B5A36B5DE5A5}"/>
              </a:ext>
            </a:extLst>
          </p:cNvPr>
          <p:cNvPicPr>
            <a:picLocks noChangeAspect="1"/>
          </p:cNvPicPr>
          <p:nvPr/>
        </p:nvPicPr>
        <p:blipFill>
          <a:blip r:embed="rId2"/>
          <a:stretch>
            <a:fillRect/>
          </a:stretch>
        </p:blipFill>
        <p:spPr>
          <a:xfrm>
            <a:off x="207066" y="6064132"/>
            <a:ext cx="743670" cy="697191"/>
          </a:xfrm>
          <a:prstGeom prst="rect">
            <a:avLst/>
          </a:prstGeom>
        </p:spPr>
      </p:pic>
      <p:pic>
        <p:nvPicPr>
          <p:cNvPr id="7" name="Picture 6">
            <a:extLst>
              <a:ext uri="{FF2B5EF4-FFF2-40B4-BE49-F238E27FC236}">
                <a16:creationId xmlns:a16="http://schemas.microsoft.com/office/drawing/2014/main" id="{B4444B86-1F66-95BE-2173-0E6959034245}"/>
              </a:ext>
            </a:extLst>
          </p:cNvPr>
          <p:cNvPicPr>
            <a:picLocks noChangeAspect="1"/>
          </p:cNvPicPr>
          <p:nvPr/>
        </p:nvPicPr>
        <p:blipFill>
          <a:blip r:embed="rId3"/>
          <a:stretch>
            <a:fillRect/>
          </a:stretch>
        </p:blipFill>
        <p:spPr>
          <a:xfrm>
            <a:off x="10812401" y="6003451"/>
            <a:ext cx="936686" cy="697192"/>
          </a:xfrm>
          <a:prstGeom prst="rect">
            <a:avLst/>
          </a:prstGeom>
        </p:spPr>
      </p:pic>
    </p:spTree>
    <p:extLst>
      <p:ext uri="{BB962C8B-B14F-4D97-AF65-F5344CB8AC3E}">
        <p14:creationId xmlns:p14="http://schemas.microsoft.com/office/powerpoint/2010/main" val="3499303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389A8-53A0-C2BE-2F2E-7F9097C6A8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A941B3-F52D-56BA-F81F-5AE725FA7845}"/>
              </a:ext>
            </a:extLst>
          </p:cNvPr>
          <p:cNvSpPr>
            <a:spLocks noGrp="1"/>
          </p:cNvSpPr>
          <p:nvPr>
            <p:ph type="title"/>
          </p:nvPr>
        </p:nvSpPr>
        <p:spPr/>
        <p:txBody>
          <a:bodyPr/>
          <a:lstStyle/>
          <a:p>
            <a:r>
              <a:rPr lang="en-US" dirty="0"/>
              <a:t>Royalty Statutory Withholding Rates</a:t>
            </a:r>
          </a:p>
        </p:txBody>
      </p:sp>
      <p:sp>
        <p:nvSpPr>
          <p:cNvPr id="3" name="Content Placeholder 2">
            <a:extLst>
              <a:ext uri="{FF2B5EF4-FFF2-40B4-BE49-F238E27FC236}">
                <a16:creationId xmlns:a16="http://schemas.microsoft.com/office/drawing/2014/main" id="{F59CBF60-FD43-676C-95A7-395287AA8787}"/>
              </a:ext>
            </a:extLst>
          </p:cNvPr>
          <p:cNvSpPr>
            <a:spLocks noGrp="1"/>
          </p:cNvSpPr>
          <p:nvPr>
            <p:ph idx="1"/>
          </p:nvPr>
        </p:nvSpPr>
        <p:spPr/>
        <p:txBody>
          <a:bodyPr>
            <a:normAutofit lnSpcReduction="10000"/>
          </a:bodyPr>
          <a:lstStyle/>
          <a:p>
            <a:pPr marL="342900" indent="-342900">
              <a:spcAft>
                <a:spcPts val="600"/>
              </a:spcAft>
            </a:pPr>
            <a:r>
              <a:rPr lang="en-US" dirty="0">
                <a:solidFill>
                  <a:srgbClr val="000000"/>
                </a:solidFill>
              </a:rPr>
              <a:t>No source exists to demonstrate the fact that over the past 25 years reductions in royalty withholding tax rates have not kept pace with reductions in corporate net income tax rates in most countries </a:t>
            </a:r>
          </a:p>
          <a:p>
            <a:pPr marL="800100" lvl="1" indent="-342900">
              <a:spcAft>
                <a:spcPts val="600"/>
              </a:spcAft>
            </a:pPr>
            <a:r>
              <a:rPr lang="en-US" dirty="0">
                <a:solidFill>
                  <a:srgbClr val="000000"/>
                </a:solidFill>
              </a:rPr>
              <a:t>United States’ 30% withholding rate is an extreme example </a:t>
            </a:r>
          </a:p>
          <a:p>
            <a:pPr marL="342900" indent="-342900">
              <a:spcAft>
                <a:spcPts val="600"/>
              </a:spcAft>
            </a:pPr>
            <a:r>
              <a:rPr lang="en-US" dirty="0">
                <a:solidFill>
                  <a:srgbClr val="000000"/>
                </a:solidFill>
              </a:rPr>
              <a:t>OECD did 2022 survey of withholding taxes imposed by its 38 members and 74 additional IF participants: </a:t>
            </a:r>
          </a:p>
          <a:p>
            <a:pPr marL="800100" lvl="1" indent="-342900">
              <a:spcAft>
                <a:spcPts val="600"/>
              </a:spcAft>
            </a:pPr>
            <a:r>
              <a:rPr lang="en-US" dirty="0">
                <a:solidFill>
                  <a:srgbClr val="000000"/>
                </a:solidFill>
              </a:rPr>
              <a:t>18 of 112 countries did NOT impose statutory withholding taxes, most are “investment hubs” </a:t>
            </a:r>
          </a:p>
          <a:p>
            <a:pPr marL="800100" lvl="1" indent="-342900">
              <a:spcAft>
                <a:spcPts val="600"/>
              </a:spcAft>
            </a:pPr>
            <a:r>
              <a:rPr lang="en-US" dirty="0">
                <a:solidFill>
                  <a:srgbClr val="000000"/>
                </a:solidFill>
              </a:rPr>
              <a:t>For rest the average rate is slightly over 15% with range from 10-30%</a:t>
            </a:r>
            <a:endParaRPr lang="en-US" dirty="0"/>
          </a:p>
          <a:p>
            <a:pPr lvl="1"/>
            <a:endParaRPr lang="en-US" dirty="0"/>
          </a:p>
        </p:txBody>
      </p:sp>
    </p:spTree>
    <p:extLst>
      <p:ext uri="{BB962C8B-B14F-4D97-AF65-F5344CB8AC3E}">
        <p14:creationId xmlns:p14="http://schemas.microsoft.com/office/powerpoint/2010/main" val="929650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7E31F-9A52-2C48-CCC2-2714C2203A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74E9CD-8B84-6C5C-83E0-3E529AE904A1}"/>
              </a:ext>
            </a:extLst>
          </p:cNvPr>
          <p:cNvSpPr>
            <a:spLocks noGrp="1"/>
          </p:cNvSpPr>
          <p:nvPr>
            <p:ph type="title"/>
          </p:nvPr>
        </p:nvSpPr>
        <p:spPr/>
        <p:txBody>
          <a:bodyPr>
            <a:normAutofit/>
          </a:bodyPr>
          <a:lstStyle/>
          <a:p>
            <a:r>
              <a:rPr lang="en-US" dirty="0"/>
              <a:t>Arguably These Rates Cannot Be Justified As A Proxy For Net Income Tax Rates </a:t>
            </a:r>
          </a:p>
        </p:txBody>
      </p:sp>
      <p:sp>
        <p:nvSpPr>
          <p:cNvPr id="3" name="Content Placeholder 2">
            <a:extLst>
              <a:ext uri="{FF2B5EF4-FFF2-40B4-BE49-F238E27FC236}">
                <a16:creationId xmlns:a16="http://schemas.microsoft.com/office/drawing/2014/main" id="{54463648-B61C-858B-5F84-404168AAAC7C}"/>
              </a:ext>
            </a:extLst>
          </p:cNvPr>
          <p:cNvSpPr>
            <a:spLocks noGrp="1"/>
          </p:cNvSpPr>
          <p:nvPr>
            <p:ph idx="1"/>
          </p:nvPr>
        </p:nvSpPr>
        <p:spPr/>
        <p:txBody>
          <a:bodyPr/>
          <a:lstStyle/>
          <a:p>
            <a:r>
              <a:rPr lang="en-US" dirty="0"/>
              <a:t>Given our net income tax rate of 21% and an OECD average rate close to 25%, royalty withholding taxes in the 10-20% range means that few royalty recipients are paying less than net income amount </a:t>
            </a:r>
          </a:p>
          <a:p>
            <a:r>
              <a:rPr lang="en-US" dirty="0"/>
              <a:t>As an example, few companies have operating income in excess of 30% of revenues. </a:t>
            </a:r>
          </a:p>
          <a:p>
            <a:r>
              <a:rPr lang="en-US" dirty="0"/>
              <a:t>A 25% net income tax rate on 30% margin equals 7.5% of revenues </a:t>
            </a:r>
          </a:p>
          <a:p>
            <a:r>
              <a:rPr lang="en-US" dirty="0"/>
              <a:t>Very few statutory withholding rates are that low. </a:t>
            </a:r>
          </a:p>
          <a:p>
            <a:endParaRPr lang="en-US" sz="2400" dirty="0"/>
          </a:p>
          <a:p>
            <a:pPr lvl="1"/>
            <a:endParaRPr lang="en-US" dirty="0"/>
          </a:p>
        </p:txBody>
      </p:sp>
    </p:spTree>
    <p:extLst>
      <p:ext uri="{BB962C8B-B14F-4D97-AF65-F5344CB8AC3E}">
        <p14:creationId xmlns:p14="http://schemas.microsoft.com/office/powerpoint/2010/main" val="4217131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AFA67-6FE0-2B74-9B1E-2CF1385B65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C39835-4770-8539-E5D4-A9E098266676}"/>
              </a:ext>
            </a:extLst>
          </p:cNvPr>
          <p:cNvSpPr>
            <a:spLocks noGrp="1"/>
          </p:cNvSpPr>
          <p:nvPr>
            <p:ph type="title"/>
          </p:nvPr>
        </p:nvSpPr>
        <p:spPr/>
        <p:txBody>
          <a:bodyPr>
            <a:normAutofit fontScale="90000"/>
          </a:bodyPr>
          <a:lstStyle/>
          <a:p>
            <a:r>
              <a:rPr lang="en-US" dirty="0"/>
              <a:t>Withholding Rates That Create Liabilities Higher Than Net Income Tax Liabilities Are A Problem </a:t>
            </a:r>
          </a:p>
        </p:txBody>
      </p:sp>
      <p:sp>
        <p:nvSpPr>
          <p:cNvPr id="3" name="Content Placeholder 2">
            <a:extLst>
              <a:ext uri="{FF2B5EF4-FFF2-40B4-BE49-F238E27FC236}">
                <a16:creationId xmlns:a16="http://schemas.microsoft.com/office/drawing/2014/main" id="{CED850E0-5401-56F5-733C-DDF6CCFDA15E}"/>
              </a:ext>
            </a:extLst>
          </p:cNvPr>
          <p:cNvSpPr>
            <a:spLocks noGrp="1"/>
          </p:cNvSpPr>
          <p:nvPr>
            <p:ph idx="1"/>
          </p:nvPr>
        </p:nvSpPr>
        <p:spPr/>
        <p:txBody>
          <a:bodyPr>
            <a:normAutofit/>
          </a:bodyPr>
          <a:lstStyle/>
          <a:p>
            <a:r>
              <a:rPr lang="en-US" dirty="0"/>
              <a:t>Most often in today’s world there is no local competition, so the withholding tax is really similar to a value added tax or excise tax and is potentially passed on to recipients </a:t>
            </a:r>
          </a:p>
          <a:p>
            <a:r>
              <a:rPr lang="en-US" dirty="0"/>
              <a:t>Even if there is vigorous local competition, the excess tax discriminates against cross-border activity, at least where the royalty recipient country does not grant a full tax credit for the withholding tax. </a:t>
            </a:r>
          </a:p>
          <a:p>
            <a:r>
              <a:rPr lang="en-US" dirty="0"/>
              <a:t>Not all countries grant a full credit for these withholding taxes</a:t>
            </a:r>
          </a:p>
        </p:txBody>
      </p:sp>
    </p:spTree>
    <p:extLst>
      <p:ext uri="{BB962C8B-B14F-4D97-AF65-F5344CB8AC3E}">
        <p14:creationId xmlns:p14="http://schemas.microsoft.com/office/powerpoint/2010/main" val="2807376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FCB18-C635-C323-4C4A-3E148B1933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F8EAEA-7519-191B-34D1-621DEBCEA29A}"/>
              </a:ext>
            </a:extLst>
          </p:cNvPr>
          <p:cNvSpPr>
            <a:spLocks noGrp="1"/>
          </p:cNvSpPr>
          <p:nvPr>
            <p:ph type="title"/>
          </p:nvPr>
        </p:nvSpPr>
        <p:spPr/>
        <p:txBody>
          <a:bodyPr/>
          <a:lstStyle/>
          <a:p>
            <a:r>
              <a:rPr lang="en-US" dirty="0"/>
              <a:t>What About Withholding Taxes On Services? </a:t>
            </a:r>
          </a:p>
        </p:txBody>
      </p:sp>
      <p:sp>
        <p:nvSpPr>
          <p:cNvPr id="3" name="Content Placeholder 2">
            <a:extLst>
              <a:ext uri="{FF2B5EF4-FFF2-40B4-BE49-F238E27FC236}">
                <a16:creationId xmlns:a16="http://schemas.microsoft.com/office/drawing/2014/main" id="{FFF0AFD9-62F3-A8D3-9F70-88AF912C04E9}"/>
              </a:ext>
            </a:extLst>
          </p:cNvPr>
          <p:cNvSpPr>
            <a:spLocks noGrp="1"/>
          </p:cNvSpPr>
          <p:nvPr>
            <p:ph idx="1"/>
          </p:nvPr>
        </p:nvSpPr>
        <p:spPr/>
        <p:txBody>
          <a:bodyPr>
            <a:normAutofit fontScale="92500"/>
          </a:bodyPr>
          <a:lstStyle/>
          <a:p>
            <a:r>
              <a:rPr lang="en-US" sz="2600" dirty="0"/>
              <a:t>As discussed above, they did not exist back in the </a:t>
            </a:r>
            <a:r>
              <a:rPr lang="en-US" sz="2600" dirty="0" err="1"/>
              <a:t>1920s</a:t>
            </a:r>
            <a:r>
              <a:rPr lang="en-US" sz="2600" dirty="0"/>
              <a:t> given source rules </a:t>
            </a:r>
          </a:p>
          <a:p>
            <a:r>
              <a:rPr lang="en-US" sz="2600" dirty="0"/>
              <a:t>Not clear when they started, but were sufficiently present that were given a specific example as a creditable foreign tax in the 1983 Final Regulations </a:t>
            </a:r>
          </a:p>
          <a:p>
            <a:r>
              <a:rPr lang="en-US" sz="2600" dirty="0"/>
              <a:t>India imposed tax on “technical” services going back at least to the </a:t>
            </a:r>
            <a:r>
              <a:rPr lang="en-US" sz="2600" dirty="0" err="1"/>
              <a:t>1960s</a:t>
            </a:r>
            <a:r>
              <a:rPr lang="en-US" sz="2600" dirty="0"/>
              <a:t>, and we agreed to permit it up to a 20% rate in our treaty signed in 1989 </a:t>
            </a:r>
          </a:p>
          <a:p>
            <a:r>
              <a:rPr lang="en-US" sz="2600" dirty="0"/>
              <a:t>The UN Model Treaty adopted Article </a:t>
            </a:r>
            <a:r>
              <a:rPr lang="en-US" sz="2600" dirty="0" err="1"/>
              <a:t>12A</a:t>
            </a:r>
            <a:r>
              <a:rPr lang="en-US" sz="2600" dirty="0"/>
              <a:t> in 2017 after at least 5 years of discussion recognizing that many less developed countries impose them </a:t>
            </a:r>
          </a:p>
          <a:p>
            <a:pPr lvl="1"/>
            <a:r>
              <a:rPr lang="en-US" sz="2200" dirty="0"/>
              <a:t>Also applies to “technical” services: which included managerial and advisory – all business related </a:t>
            </a:r>
            <a:endParaRPr lang="en-US" dirty="0"/>
          </a:p>
        </p:txBody>
      </p:sp>
    </p:spTree>
    <p:extLst>
      <p:ext uri="{BB962C8B-B14F-4D97-AF65-F5344CB8AC3E}">
        <p14:creationId xmlns:p14="http://schemas.microsoft.com/office/powerpoint/2010/main" val="1555035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0A6CD-3B0F-C49C-63D8-6F587DB123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D5BED8-A4D1-A6ED-E171-072E6061B480}"/>
              </a:ext>
            </a:extLst>
          </p:cNvPr>
          <p:cNvSpPr>
            <a:spLocks noGrp="1"/>
          </p:cNvSpPr>
          <p:nvPr>
            <p:ph type="title"/>
          </p:nvPr>
        </p:nvSpPr>
        <p:spPr/>
        <p:txBody>
          <a:bodyPr>
            <a:normAutofit fontScale="90000"/>
          </a:bodyPr>
          <a:lstStyle/>
          <a:p>
            <a:r>
              <a:rPr lang="en-US" dirty="0"/>
              <a:t>A Surprisingly Large Number Of Countries Impose Some Form Of Services Withholding Tax</a:t>
            </a:r>
          </a:p>
        </p:txBody>
      </p:sp>
      <p:sp>
        <p:nvSpPr>
          <p:cNvPr id="3" name="Content Placeholder 2">
            <a:extLst>
              <a:ext uri="{FF2B5EF4-FFF2-40B4-BE49-F238E27FC236}">
                <a16:creationId xmlns:a16="http://schemas.microsoft.com/office/drawing/2014/main" id="{24E56202-37EE-926B-AEE2-2977382878C2}"/>
              </a:ext>
            </a:extLst>
          </p:cNvPr>
          <p:cNvSpPr>
            <a:spLocks noGrp="1"/>
          </p:cNvSpPr>
          <p:nvPr>
            <p:ph idx="1"/>
          </p:nvPr>
        </p:nvSpPr>
        <p:spPr/>
        <p:txBody>
          <a:bodyPr>
            <a:normAutofit/>
          </a:bodyPr>
          <a:lstStyle/>
          <a:p>
            <a:r>
              <a:rPr lang="en-US" dirty="0"/>
              <a:t>OECD 2022 data break out “management” and “technical” services as separate categories. </a:t>
            </a:r>
          </a:p>
          <a:p>
            <a:pPr lvl="1"/>
            <a:r>
              <a:rPr lang="en-US" dirty="0"/>
              <a:t>Half of OECD members and over 2/3s of other IF members impose some tax </a:t>
            </a:r>
          </a:p>
          <a:p>
            <a:pPr lvl="1"/>
            <a:r>
              <a:rPr lang="en-US" dirty="0"/>
              <a:t>Data somewhat suspect on source </a:t>
            </a:r>
          </a:p>
          <a:p>
            <a:r>
              <a:rPr lang="en-US" dirty="0"/>
              <a:t>Baker &amp; McKenzie survey of 120 countries concluded that 72 of them impose some form of withholding tax on payments to non-resident service providers </a:t>
            </a:r>
          </a:p>
          <a:p>
            <a:pPr marL="342900" indent="-342900">
              <a:spcAft>
                <a:spcPts val="600"/>
              </a:spcAft>
            </a:pPr>
            <a:endParaRPr lang="en-US" dirty="0"/>
          </a:p>
          <a:p>
            <a:pPr lvl="1"/>
            <a:endParaRPr lang="en-US" dirty="0"/>
          </a:p>
          <a:p>
            <a:pPr lvl="1"/>
            <a:endParaRPr lang="en-US" dirty="0"/>
          </a:p>
        </p:txBody>
      </p:sp>
    </p:spTree>
    <p:extLst>
      <p:ext uri="{BB962C8B-B14F-4D97-AF65-F5344CB8AC3E}">
        <p14:creationId xmlns:p14="http://schemas.microsoft.com/office/powerpoint/2010/main" val="2447556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9E4FD-74D7-1C75-5D61-E901414940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D83234-F691-E166-5CC6-53A8327408B9}"/>
              </a:ext>
            </a:extLst>
          </p:cNvPr>
          <p:cNvSpPr>
            <a:spLocks noGrp="1"/>
          </p:cNvSpPr>
          <p:nvPr>
            <p:ph type="title"/>
          </p:nvPr>
        </p:nvSpPr>
        <p:spPr/>
        <p:txBody>
          <a:bodyPr/>
          <a:lstStyle/>
          <a:p>
            <a:r>
              <a:rPr lang="en-US" dirty="0"/>
              <a:t>Impact On US Taxpayers Has Been Modest </a:t>
            </a:r>
          </a:p>
        </p:txBody>
      </p:sp>
      <p:sp>
        <p:nvSpPr>
          <p:cNvPr id="3" name="Content Placeholder 2">
            <a:extLst>
              <a:ext uri="{FF2B5EF4-FFF2-40B4-BE49-F238E27FC236}">
                <a16:creationId xmlns:a16="http://schemas.microsoft.com/office/drawing/2014/main" id="{E7DEF6B5-6A14-8FD9-1DDF-FA45515D1CDC}"/>
              </a:ext>
            </a:extLst>
          </p:cNvPr>
          <p:cNvSpPr>
            <a:spLocks noGrp="1"/>
          </p:cNvSpPr>
          <p:nvPr>
            <p:ph idx="1"/>
          </p:nvPr>
        </p:nvSpPr>
        <p:spPr/>
        <p:txBody>
          <a:bodyPr/>
          <a:lstStyle/>
          <a:p>
            <a:r>
              <a:rPr lang="en-US" dirty="0"/>
              <a:t>SOI data from 2022: U.S. corporate taxpayers paid $2 billion in general basket creditable foreign taxes on services income. </a:t>
            </a:r>
          </a:p>
          <a:p>
            <a:r>
              <a:rPr lang="en-US" dirty="0"/>
              <a:t>Only corporate taxpayers and direct section 903 credits; no data on CFC or individuals’ withholding taxes </a:t>
            </a:r>
          </a:p>
          <a:p>
            <a:r>
              <a:rPr lang="en-US" dirty="0"/>
              <a:t>If add up withholding taxes claimed as direct credits on royalties and services by U.S. corporate taxpayers, the total approaches $8-9 billion, which is not insignificant - over a 10-year budget period would clearly be over $100 billion </a:t>
            </a:r>
          </a:p>
          <a:p>
            <a:pPr marL="342900" indent="-342900">
              <a:spcAft>
                <a:spcPts val="600"/>
              </a:spcAft>
            </a:pPr>
            <a:endParaRPr lang="en-US" dirty="0"/>
          </a:p>
        </p:txBody>
      </p:sp>
    </p:spTree>
    <p:extLst>
      <p:ext uri="{BB962C8B-B14F-4D97-AF65-F5344CB8AC3E}">
        <p14:creationId xmlns:p14="http://schemas.microsoft.com/office/powerpoint/2010/main" val="2413855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AD3FD-1ED4-44A3-3CFD-804FC3FDBA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86D5C0-7264-4AE9-8CE4-58D04D1CC1E6}"/>
              </a:ext>
            </a:extLst>
          </p:cNvPr>
          <p:cNvSpPr>
            <a:spLocks noGrp="1"/>
          </p:cNvSpPr>
          <p:nvPr>
            <p:ph type="title"/>
          </p:nvPr>
        </p:nvSpPr>
        <p:spPr/>
        <p:txBody>
          <a:bodyPr>
            <a:normAutofit/>
          </a:bodyPr>
          <a:lstStyle/>
          <a:p>
            <a:r>
              <a:rPr lang="en-US" dirty="0"/>
              <a:t>These Services Taxes Are Predominantly Not DSTs </a:t>
            </a:r>
          </a:p>
        </p:txBody>
      </p:sp>
      <p:sp>
        <p:nvSpPr>
          <p:cNvPr id="3" name="Content Placeholder 2">
            <a:extLst>
              <a:ext uri="{FF2B5EF4-FFF2-40B4-BE49-F238E27FC236}">
                <a16:creationId xmlns:a16="http://schemas.microsoft.com/office/drawing/2014/main" id="{FDAD124F-3EBD-87A8-04AF-3E49160D6436}"/>
              </a:ext>
            </a:extLst>
          </p:cNvPr>
          <p:cNvSpPr>
            <a:spLocks noGrp="1"/>
          </p:cNvSpPr>
          <p:nvPr>
            <p:ph idx="1"/>
          </p:nvPr>
        </p:nvSpPr>
        <p:spPr>
          <a:xfrm>
            <a:off x="838200" y="1841667"/>
            <a:ext cx="10515600" cy="4351338"/>
          </a:xfrm>
        </p:spPr>
        <p:txBody>
          <a:bodyPr/>
          <a:lstStyle/>
          <a:p>
            <a:r>
              <a:rPr lang="en-US" dirty="0"/>
              <a:t>Very few DSTs imposed in 2020 </a:t>
            </a:r>
          </a:p>
          <a:p>
            <a:r>
              <a:rPr lang="en-US" dirty="0"/>
              <a:t>Many are structured like the UK and French DSTs to be an additional tax, deductible by residents against net income tax </a:t>
            </a:r>
          </a:p>
          <a:p>
            <a:r>
              <a:rPr lang="en-US" dirty="0"/>
              <a:t>With the revisions to the 1983 regs that survive the recent Notice, these taxes are pretty clearly not creditable from 2022 </a:t>
            </a:r>
          </a:p>
          <a:p>
            <a:r>
              <a:rPr lang="en-US" dirty="0"/>
              <a:t>But others can be like the 2020 Indian Equalization Levy, which is purely a non-resident withholding tax and is likely creditable under the currently applicable regulations </a:t>
            </a:r>
          </a:p>
          <a:p>
            <a:pPr marL="342900" indent="-342900">
              <a:spcAft>
                <a:spcPts val="600"/>
              </a:spcAft>
            </a:pPr>
            <a:endParaRPr lang="en-US" dirty="0"/>
          </a:p>
          <a:p>
            <a:pPr lvl="1"/>
            <a:endParaRPr lang="en-US" dirty="0"/>
          </a:p>
        </p:txBody>
      </p:sp>
    </p:spTree>
    <p:extLst>
      <p:ext uri="{BB962C8B-B14F-4D97-AF65-F5344CB8AC3E}">
        <p14:creationId xmlns:p14="http://schemas.microsoft.com/office/powerpoint/2010/main" val="1038279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5FD7C-6DAE-3928-4648-9D3A10D5C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4D62C1-9211-BDAE-02B0-63DB2EF7F195}"/>
              </a:ext>
            </a:extLst>
          </p:cNvPr>
          <p:cNvSpPr>
            <a:spLocks noGrp="1"/>
          </p:cNvSpPr>
          <p:nvPr>
            <p:ph type="title"/>
          </p:nvPr>
        </p:nvSpPr>
        <p:spPr/>
        <p:txBody>
          <a:bodyPr>
            <a:normAutofit/>
          </a:bodyPr>
          <a:lstStyle/>
          <a:p>
            <a:r>
              <a:rPr lang="en-US" dirty="0"/>
              <a:t>These Services Withholding Taxes Are Not Proxies For A Net Income Tax </a:t>
            </a:r>
          </a:p>
        </p:txBody>
      </p:sp>
      <p:sp>
        <p:nvSpPr>
          <p:cNvPr id="3" name="Content Placeholder 2">
            <a:extLst>
              <a:ext uri="{FF2B5EF4-FFF2-40B4-BE49-F238E27FC236}">
                <a16:creationId xmlns:a16="http://schemas.microsoft.com/office/drawing/2014/main" id="{266C2844-8EE9-DD79-5DA4-5B203B41A384}"/>
              </a:ext>
            </a:extLst>
          </p:cNvPr>
          <p:cNvSpPr>
            <a:spLocks noGrp="1"/>
          </p:cNvSpPr>
          <p:nvPr>
            <p:ph idx="1"/>
          </p:nvPr>
        </p:nvSpPr>
        <p:spPr/>
        <p:txBody>
          <a:bodyPr>
            <a:normAutofit/>
          </a:bodyPr>
          <a:lstStyle/>
          <a:p>
            <a:r>
              <a:rPr lang="en-US" dirty="0"/>
              <a:t>OECD data from 2022 show a range of services withholding tax rates from 10% to 35% </a:t>
            </a:r>
          </a:p>
          <a:p>
            <a:r>
              <a:rPr lang="en-US" dirty="0"/>
              <a:t>No doubt many of these services are management-type services so are low margin activities </a:t>
            </a:r>
          </a:p>
          <a:p>
            <a:r>
              <a:rPr lang="en-US" dirty="0"/>
              <a:t>Result is serious over-taxation: if activity cost is 100 and charge a 10% markup, revenue is $110 and profit $10; even a 10% withholding tax eats up the profit </a:t>
            </a:r>
          </a:p>
          <a:p>
            <a:r>
              <a:rPr lang="en-US" dirty="0"/>
              <a:t>Ironically, the same is not so true of DSTs: France has a 3% additional tax; India a 2% nonresident tax </a:t>
            </a:r>
          </a:p>
          <a:p>
            <a:pPr marL="342900" indent="-342900">
              <a:spcAft>
                <a:spcPts val="600"/>
              </a:spcAft>
            </a:pPr>
            <a:endParaRPr lang="en-US" dirty="0"/>
          </a:p>
          <a:p>
            <a:pPr lvl="1"/>
            <a:endParaRPr lang="en-US" dirty="0"/>
          </a:p>
        </p:txBody>
      </p:sp>
    </p:spTree>
    <p:extLst>
      <p:ext uri="{BB962C8B-B14F-4D97-AF65-F5344CB8AC3E}">
        <p14:creationId xmlns:p14="http://schemas.microsoft.com/office/powerpoint/2010/main" val="22382337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08B46-95AD-132D-6CDF-6AF6F2702C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6AF048-BBCF-C048-B721-8AF24D25B68E}"/>
              </a:ext>
            </a:extLst>
          </p:cNvPr>
          <p:cNvSpPr>
            <a:spLocks noGrp="1"/>
          </p:cNvSpPr>
          <p:nvPr>
            <p:ph type="title"/>
          </p:nvPr>
        </p:nvSpPr>
        <p:spPr/>
        <p:txBody>
          <a:bodyPr>
            <a:normAutofit/>
          </a:bodyPr>
          <a:lstStyle/>
          <a:p>
            <a:r>
              <a:rPr lang="en-US" dirty="0"/>
              <a:t>The Desire To Impose Non-Resident Services Withholding Taxes Is Understandable </a:t>
            </a:r>
          </a:p>
        </p:txBody>
      </p:sp>
      <p:sp>
        <p:nvSpPr>
          <p:cNvPr id="3" name="Content Placeholder 2">
            <a:extLst>
              <a:ext uri="{FF2B5EF4-FFF2-40B4-BE49-F238E27FC236}">
                <a16:creationId xmlns:a16="http://schemas.microsoft.com/office/drawing/2014/main" id="{30724E38-DC56-9960-6F5D-3D1540CAD6C8}"/>
              </a:ext>
            </a:extLst>
          </p:cNvPr>
          <p:cNvSpPr>
            <a:spLocks noGrp="1"/>
          </p:cNvSpPr>
          <p:nvPr>
            <p:ph idx="1"/>
          </p:nvPr>
        </p:nvSpPr>
        <p:spPr/>
        <p:txBody>
          <a:bodyPr>
            <a:normAutofit lnSpcReduction="10000"/>
          </a:bodyPr>
          <a:lstStyle/>
          <a:p>
            <a:r>
              <a:rPr lang="en-US" dirty="0"/>
              <a:t>Historically the line between providing “technical services” and “use of IP” has been difficult in </a:t>
            </a:r>
            <a:r>
              <a:rPr lang="en-US" dirty="0" err="1"/>
              <a:t>B2B</a:t>
            </a:r>
            <a:r>
              <a:rPr lang="en-US" dirty="0"/>
              <a:t> world and subject to much discussion </a:t>
            </a:r>
          </a:p>
          <a:p>
            <a:r>
              <a:rPr lang="en-US" dirty="0"/>
              <a:t>In today’s internet world these difficulties apply to consumer transactions as well: categorizing software content that can be temporarily downloaded on a device as a royalty or rent, while the same content accessed only via the cloud is a service, is a distinction only lawyers can love </a:t>
            </a:r>
          </a:p>
          <a:p>
            <a:r>
              <a:rPr lang="en-US" dirty="0"/>
              <a:t>As more services we think of as “personal” become automated (e.g. legal and accounting), including through the use of AI, these difficulties will only expand </a:t>
            </a:r>
          </a:p>
          <a:p>
            <a:pPr marL="342900" indent="-342900">
              <a:spcAft>
                <a:spcPts val="600"/>
              </a:spcAft>
            </a:pPr>
            <a:endParaRPr lang="en-US" dirty="0"/>
          </a:p>
          <a:p>
            <a:pPr lvl="1"/>
            <a:endParaRPr lang="en-US" dirty="0"/>
          </a:p>
          <a:p>
            <a:pPr lvl="1"/>
            <a:endParaRPr lang="en-US" dirty="0"/>
          </a:p>
        </p:txBody>
      </p:sp>
    </p:spTree>
    <p:extLst>
      <p:ext uri="{BB962C8B-B14F-4D97-AF65-F5344CB8AC3E}">
        <p14:creationId xmlns:p14="http://schemas.microsoft.com/office/powerpoint/2010/main" val="11957333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BBF0F-382B-C765-054C-995E57F724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C3CBE8-59D0-06B7-537B-C02B74A0D1D9}"/>
              </a:ext>
            </a:extLst>
          </p:cNvPr>
          <p:cNvSpPr>
            <a:spLocks noGrp="1"/>
          </p:cNvSpPr>
          <p:nvPr>
            <p:ph type="title"/>
          </p:nvPr>
        </p:nvSpPr>
        <p:spPr/>
        <p:txBody>
          <a:bodyPr/>
          <a:lstStyle/>
          <a:p>
            <a:r>
              <a:rPr lang="en-US" dirty="0"/>
              <a:t>Addressing These Taxes Requires A New Multinational Effort, Potentially Led By IF</a:t>
            </a:r>
          </a:p>
        </p:txBody>
      </p:sp>
      <p:sp>
        <p:nvSpPr>
          <p:cNvPr id="3" name="Content Placeholder 2">
            <a:extLst>
              <a:ext uri="{FF2B5EF4-FFF2-40B4-BE49-F238E27FC236}">
                <a16:creationId xmlns:a16="http://schemas.microsoft.com/office/drawing/2014/main" id="{E19A92E0-6FA9-13BC-5B4C-C69C3D48CFCF}"/>
              </a:ext>
            </a:extLst>
          </p:cNvPr>
          <p:cNvSpPr>
            <a:spLocks noGrp="1"/>
          </p:cNvSpPr>
          <p:nvPr>
            <p:ph idx="1"/>
          </p:nvPr>
        </p:nvSpPr>
        <p:spPr/>
        <p:txBody>
          <a:bodyPr>
            <a:normAutofit/>
          </a:bodyPr>
          <a:lstStyle/>
          <a:p>
            <a:r>
              <a:rPr lang="en-US" sz="2600" dirty="0"/>
              <a:t>The project should begin with the premise that taxing a broad range of non-resident services and royalties in the payor jurisdiction is appropriate where bilateral or multilateral agreement exists </a:t>
            </a:r>
          </a:p>
          <a:p>
            <a:pPr lvl="1"/>
            <a:r>
              <a:rPr lang="en-US" sz="2000" dirty="0"/>
              <a:t>Similar to UN Model Treaty Articles 12 and </a:t>
            </a:r>
            <a:r>
              <a:rPr lang="en-US" sz="2000" dirty="0" err="1"/>
              <a:t>12A</a:t>
            </a:r>
            <a:r>
              <a:rPr lang="en-US" sz="2000" dirty="0"/>
              <a:t> </a:t>
            </a:r>
          </a:p>
          <a:p>
            <a:r>
              <a:rPr lang="en-US" sz="2400" dirty="0"/>
              <a:t>But any tax should adopt the concept underlying UN Model Treaty Article </a:t>
            </a:r>
            <a:r>
              <a:rPr lang="en-US" sz="2400" dirty="0" err="1"/>
              <a:t>12B</a:t>
            </a:r>
            <a:r>
              <a:rPr lang="en-US" sz="2400" dirty="0"/>
              <a:t>, which provides that income recipients have the option to file on a net income basis </a:t>
            </a:r>
          </a:p>
          <a:p>
            <a:r>
              <a:rPr lang="en-US" sz="2400" dirty="0"/>
              <a:t>The goal would be to establish an international consensus that withholding taxes on rents, royalties and services should only be acceptable if accompanied by a net income filing option </a:t>
            </a:r>
          </a:p>
          <a:p>
            <a:pPr lvl="1"/>
            <a:r>
              <a:rPr lang="en-US" sz="2000" dirty="0"/>
              <a:t>Digital services taxes would need to be converted to be permitted</a:t>
            </a:r>
          </a:p>
        </p:txBody>
      </p:sp>
    </p:spTree>
    <p:extLst>
      <p:ext uri="{BB962C8B-B14F-4D97-AF65-F5344CB8AC3E}">
        <p14:creationId xmlns:p14="http://schemas.microsoft.com/office/powerpoint/2010/main" val="3813829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3" name="Subtitle 2">
            <a:extLst>
              <a:ext uri="{FF2B5EF4-FFF2-40B4-BE49-F238E27FC236}">
                <a16:creationId xmlns:a16="http://schemas.microsoft.com/office/drawing/2014/main" id="{4BA53DB7-1236-7AE3-43CF-6006D9A26067}"/>
              </a:ext>
            </a:extLst>
          </p:cNvPr>
          <p:cNvSpPr>
            <a:spLocks noGrp="1"/>
          </p:cNvSpPr>
          <p:nvPr>
            <p:ph idx="1"/>
          </p:nvPr>
        </p:nvSpPr>
        <p:spPr>
          <a:xfrm>
            <a:off x="546279" y="1232454"/>
            <a:ext cx="11306175" cy="4770997"/>
          </a:xfrm>
        </p:spPr>
        <p:txBody>
          <a:bodyPr>
            <a:normAutofit/>
          </a:bodyPr>
          <a:lstStyle/>
          <a:p>
            <a:pPr marL="0" indent="0">
              <a:lnSpc>
                <a:spcPct val="100000"/>
              </a:lnSpc>
              <a:buNone/>
            </a:pPr>
            <a:r>
              <a:rPr lang="en-US" dirty="0">
                <a:latin typeface="+mj-lt"/>
              </a:rPr>
              <a:t>Moderator:  </a:t>
            </a:r>
            <a:r>
              <a:rPr lang="en-US" b="1" dirty="0">
                <a:latin typeface="+mj-lt"/>
              </a:rPr>
              <a:t>Pam Olson - </a:t>
            </a:r>
            <a:r>
              <a:rPr lang="en-US" dirty="0">
                <a:latin typeface="+mj-lt"/>
              </a:rPr>
              <a:t>PwC</a:t>
            </a:r>
            <a:endParaRPr lang="en-US" b="0" dirty="0">
              <a:latin typeface="+mj-lt"/>
            </a:endParaRPr>
          </a:p>
          <a:p>
            <a:pPr marL="0" indent="0">
              <a:lnSpc>
                <a:spcPct val="80000"/>
              </a:lnSpc>
              <a:spcAft>
                <a:spcPts val="0"/>
              </a:spcAft>
              <a:buNone/>
            </a:pPr>
            <a:br>
              <a:rPr lang="en-US" dirty="0">
                <a:latin typeface="+mj-lt"/>
              </a:rPr>
            </a:br>
            <a:r>
              <a:rPr lang="en-US" dirty="0">
                <a:latin typeface="+mj-lt"/>
              </a:rPr>
              <a:t>Presenters: </a:t>
            </a:r>
            <a:br>
              <a:rPr lang="en-US" dirty="0">
                <a:latin typeface="+mj-lt"/>
              </a:rPr>
            </a:br>
            <a:br>
              <a:rPr lang="en-US" dirty="0">
                <a:latin typeface="+mj-lt"/>
              </a:rPr>
            </a:br>
            <a:r>
              <a:rPr lang="en-US" b="1" dirty="0">
                <a:latin typeface="+mj-lt"/>
              </a:rPr>
              <a:t>Lilian Faulhaber - </a:t>
            </a:r>
            <a:r>
              <a:rPr lang="en-US" dirty="0">
                <a:latin typeface="+mj-lt"/>
              </a:rPr>
              <a:t>Georgetown Law School</a:t>
            </a:r>
            <a:br>
              <a:rPr lang="en-US" dirty="0">
                <a:latin typeface="+mj-lt"/>
              </a:rPr>
            </a:br>
            <a:r>
              <a:rPr lang="en-US" b="0" i="1" dirty="0">
                <a:latin typeface="+mj-lt"/>
              </a:rPr>
              <a:t>What does “tax sovereignty” mean: An historical perspective</a:t>
            </a:r>
            <a:br>
              <a:rPr lang="en-US" b="0" dirty="0">
                <a:latin typeface="+mj-lt"/>
              </a:rPr>
            </a:br>
            <a:br>
              <a:rPr lang="en-US" b="0" dirty="0">
                <a:latin typeface="+mj-lt"/>
              </a:rPr>
            </a:br>
            <a:r>
              <a:rPr lang="en-US" b="1" dirty="0">
                <a:latin typeface="+mj-lt"/>
              </a:rPr>
              <a:t>Jim Hines - </a:t>
            </a:r>
            <a:r>
              <a:rPr lang="en-US" dirty="0">
                <a:latin typeface="+mj-lt"/>
              </a:rPr>
              <a:t>University of Michigan</a:t>
            </a:r>
            <a:br>
              <a:rPr lang="en-US" dirty="0">
                <a:latin typeface="+mj-lt"/>
              </a:rPr>
            </a:br>
            <a:r>
              <a:rPr lang="en-US" b="0" i="1" dirty="0">
                <a:latin typeface="+mj-lt"/>
              </a:rPr>
              <a:t>Pillar Two: The tension between tax coordination and sovereignty</a:t>
            </a:r>
          </a:p>
          <a:p>
            <a:pPr marL="0" indent="0">
              <a:buNone/>
            </a:pPr>
            <a:endParaRPr lang="en-US" sz="2000" dirty="0">
              <a:latin typeface="+mj-lt"/>
            </a:endParaRPr>
          </a:p>
          <a:p>
            <a:pPr marL="0" indent="0">
              <a:buNone/>
            </a:pPr>
            <a:r>
              <a:rPr lang="en-US" b="1" dirty="0">
                <a:latin typeface="+mj-lt"/>
              </a:rPr>
              <a:t>Mindy Herzfeld - </a:t>
            </a:r>
            <a:r>
              <a:rPr lang="en-US" b="0" dirty="0">
                <a:latin typeface="+mj-lt"/>
              </a:rPr>
              <a:t>University of Florida Law School</a:t>
            </a:r>
            <a:br>
              <a:rPr lang="en-US" b="0" dirty="0">
                <a:latin typeface="+mj-lt"/>
              </a:rPr>
            </a:br>
            <a:r>
              <a:rPr lang="en-US" b="0" i="1" dirty="0">
                <a:latin typeface="+mj-lt"/>
              </a:rPr>
              <a:t>The role of tax sovereignty in ongoing Pillar 1 discussions</a:t>
            </a:r>
          </a:p>
        </p:txBody>
      </p:sp>
      <p:sp>
        <p:nvSpPr>
          <p:cNvPr id="67" name="Google Shape;67;p15"/>
          <p:cNvSpPr txBox="1">
            <a:spLocks noGrp="1"/>
          </p:cNvSpPr>
          <p:nvPr>
            <p:ph type="title"/>
          </p:nvPr>
        </p:nvSpPr>
        <p:spPr>
          <a:xfrm>
            <a:off x="442913" y="432000"/>
            <a:ext cx="11306175" cy="1387275"/>
          </a:xfrm>
        </p:spPr>
        <p:txBody>
          <a:bodyPr spcFirstLastPara="1" vert="horz" lIns="121900" tIns="121900" rIns="121900" bIns="121900" rtlCol="0" anchor="t" anchorCtr="0">
            <a:normAutofit/>
          </a:bodyPr>
          <a:lstStyle/>
          <a:p>
            <a:r>
              <a:rPr lang="en-US" b="1" i="1" dirty="0"/>
              <a:t>The Pillars and Tax Sovereignty</a:t>
            </a:r>
            <a:endParaRPr lang="en-US" dirty="0"/>
          </a:p>
        </p:txBody>
      </p:sp>
      <p:pic>
        <p:nvPicPr>
          <p:cNvPr id="2" name="Picture 1" descr="Logo&#10;&#10;Description automatically generated">
            <a:extLst>
              <a:ext uri="{FF2B5EF4-FFF2-40B4-BE49-F238E27FC236}">
                <a16:creationId xmlns:a16="http://schemas.microsoft.com/office/drawing/2014/main" id="{AB689F6A-3E42-8C45-C2B8-EF3FB7A02611}"/>
              </a:ext>
            </a:extLst>
          </p:cNvPr>
          <p:cNvPicPr>
            <a:picLocks noChangeAspect="1"/>
          </p:cNvPicPr>
          <p:nvPr/>
        </p:nvPicPr>
        <p:blipFill>
          <a:blip r:embed="rId3"/>
          <a:stretch>
            <a:fillRect/>
          </a:stretch>
        </p:blipFill>
        <p:spPr>
          <a:xfrm>
            <a:off x="207066" y="6064132"/>
            <a:ext cx="743670" cy="697191"/>
          </a:xfrm>
          <a:prstGeom prst="rect">
            <a:avLst/>
          </a:prstGeom>
        </p:spPr>
      </p:pic>
      <p:pic>
        <p:nvPicPr>
          <p:cNvPr id="4" name="Picture 3">
            <a:extLst>
              <a:ext uri="{FF2B5EF4-FFF2-40B4-BE49-F238E27FC236}">
                <a16:creationId xmlns:a16="http://schemas.microsoft.com/office/drawing/2014/main" id="{4CC2E4DF-A358-524A-0E9B-4910803EAE5B}"/>
              </a:ext>
            </a:extLst>
          </p:cNvPr>
          <p:cNvPicPr>
            <a:picLocks noChangeAspect="1"/>
          </p:cNvPicPr>
          <p:nvPr/>
        </p:nvPicPr>
        <p:blipFill>
          <a:blip r:embed="rId4"/>
          <a:stretch>
            <a:fillRect/>
          </a:stretch>
        </p:blipFill>
        <p:spPr>
          <a:xfrm>
            <a:off x="10915768" y="6003451"/>
            <a:ext cx="936686" cy="697192"/>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21497-EFAE-1EF9-B822-9E04856C52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9C44AA-0DF1-E72E-06C7-3A7473DE79C2}"/>
              </a:ext>
            </a:extLst>
          </p:cNvPr>
          <p:cNvSpPr>
            <a:spLocks noGrp="1"/>
          </p:cNvSpPr>
          <p:nvPr>
            <p:ph type="title"/>
          </p:nvPr>
        </p:nvSpPr>
        <p:spPr/>
        <p:txBody>
          <a:bodyPr>
            <a:normAutofit/>
          </a:bodyPr>
          <a:lstStyle/>
          <a:p>
            <a:r>
              <a:rPr lang="en-US" dirty="0"/>
              <a:t>Of Course, Article </a:t>
            </a:r>
            <a:r>
              <a:rPr lang="en-US" dirty="0" err="1"/>
              <a:t>12B</a:t>
            </a:r>
            <a:r>
              <a:rPr lang="en-US" dirty="0"/>
              <a:t> Does Not Apply Arms Length Pricing To Determine Net Income </a:t>
            </a:r>
          </a:p>
        </p:txBody>
      </p:sp>
      <p:sp>
        <p:nvSpPr>
          <p:cNvPr id="3" name="Content Placeholder 2">
            <a:extLst>
              <a:ext uri="{FF2B5EF4-FFF2-40B4-BE49-F238E27FC236}">
                <a16:creationId xmlns:a16="http://schemas.microsoft.com/office/drawing/2014/main" id="{A714EC8A-BAB9-0D9D-668E-04DA9C966965}"/>
              </a:ext>
            </a:extLst>
          </p:cNvPr>
          <p:cNvSpPr>
            <a:spLocks noGrp="1"/>
          </p:cNvSpPr>
          <p:nvPr>
            <p:ph idx="1"/>
          </p:nvPr>
        </p:nvSpPr>
        <p:spPr/>
        <p:txBody>
          <a:bodyPr/>
          <a:lstStyle/>
          <a:p>
            <a:r>
              <a:rPr lang="en-US" dirty="0"/>
              <a:t>Instead, it adopts a formulary allocation of income to the service recipient jurisdiction </a:t>
            </a:r>
          </a:p>
          <a:p>
            <a:r>
              <a:rPr lang="en-US" dirty="0"/>
              <a:t>The formula starts with global business segment revenues and operating profits, applies that % to local revenues as the deemed net income from the local services and then splits that profit 30% to the services recipient jurisdiction with the rest to the service provider jurisdiction </a:t>
            </a:r>
          </a:p>
          <a:p>
            <a:pPr marL="342900" indent="-342900">
              <a:spcAft>
                <a:spcPts val="600"/>
              </a:spcAft>
            </a:pPr>
            <a:endParaRPr lang="en-US" dirty="0"/>
          </a:p>
          <a:p>
            <a:pPr lvl="1"/>
            <a:endParaRPr lang="en-US" dirty="0"/>
          </a:p>
        </p:txBody>
      </p:sp>
    </p:spTree>
    <p:extLst>
      <p:ext uri="{BB962C8B-B14F-4D97-AF65-F5344CB8AC3E}">
        <p14:creationId xmlns:p14="http://schemas.microsoft.com/office/powerpoint/2010/main" val="29838009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C5E86-B254-75B0-D918-55878287BD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26E34B-D427-EC99-7024-F349A62D971C}"/>
              </a:ext>
            </a:extLst>
          </p:cNvPr>
          <p:cNvSpPr>
            <a:spLocks noGrp="1"/>
          </p:cNvSpPr>
          <p:nvPr>
            <p:ph type="title"/>
          </p:nvPr>
        </p:nvSpPr>
        <p:spPr/>
        <p:txBody>
          <a:bodyPr/>
          <a:lstStyle/>
          <a:p>
            <a:r>
              <a:rPr lang="en-US" dirty="0"/>
              <a:t>The Pillar 1 Experience Teaches 2 Lessons: </a:t>
            </a:r>
          </a:p>
        </p:txBody>
      </p:sp>
      <p:sp>
        <p:nvSpPr>
          <p:cNvPr id="3" name="Content Placeholder 2">
            <a:extLst>
              <a:ext uri="{FF2B5EF4-FFF2-40B4-BE49-F238E27FC236}">
                <a16:creationId xmlns:a16="http://schemas.microsoft.com/office/drawing/2014/main" id="{2631274A-3EDD-C93A-FF96-4B04D8836E20}"/>
              </a:ext>
            </a:extLst>
          </p:cNvPr>
          <p:cNvSpPr>
            <a:spLocks noGrp="1"/>
          </p:cNvSpPr>
          <p:nvPr>
            <p:ph idx="1"/>
          </p:nvPr>
        </p:nvSpPr>
        <p:spPr/>
        <p:txBody>
          <a:bodyPr>
            <a:normAutofit lnSpcReduction="10000"/>
          </a:bodyPr>
          <a:lstStyle/>
          <a:p>
            <a:r>
              <a:rPr lang="en-US" dirty="0"/>
              <a:t>First, any measurement under a net income election for services and royalties has to be formulaic </a:t>
            </a:r>
          </a:p>
          <a:p>
            <a:r>
              <a:rPr lang="en-US" dirty="0"/>
              <a:t>Second, the possibility of getting agreement on the necessary formulas is more realistic than I would have thought four or five years ago. </a:t>
            </a:r>
          </a:p>
          <a:p>
            <a:r>
              <a:rPr lang="en-US" dirty="0"/>
              <a:t>Any formulas will have to, in some circumstances at least, deviate from Article </a:t>
            </a:r>
            <a:r>
              <a:rPr lang="en-US" dirty="0" err="1"/>
              <a:t>12B</a:t>
            </a:r>
            <a:r>
              <a:rPr lang="en-US" dirty="0"/>
              <a:t> because the provision would apply to intercompany transactions as well as third party transactions </a:t>
            </a:r>
          </a:p>
          <a:p>
            <a:r>
              <a:rPr lang="en-US" dirty="0"/>
              <a:t>But as applied to third party transactions, Article </a:t>
            </a:r>
            <a:r>
              <a:rPr lang="en-US" dirty="0" err="1"/>
              <a:t>12B’s</a:t>
            </a:r>
            <a:r>
              <a:rPr lang="en-US" dirty="0"/>
              <a:t> formula is a good place to start: it does allocate net income and does so in a manner not that dissimilar from Amount A. </a:t>
            </a:r>
          </a:p>
          <a:p>
            <a:pPr marL="342900" indent="-342900">
              <a:spcAft>
                <a:spcPts val="600"/>
              </a:spcAft>
            </a:pPr>
            <a:endParaRPr lang="en-US" dirty="0"/>
          </a:p>
          <a:p>
            <a:pPr lvl="1"/>
            <a:endParaRPr lang="en-US" dirty="0"/>
          </a:p>
        </p:txBody>
      </p:sp>
    </p:spTree>
    <p:extLst>
      <p:ext uri="{BB962C8B-B14F-4D97-AF65-F5344CB8AC3E}">
        <p14:creationId xmlns:p14="http://schemas.microsoft.com/office/powerpoint/2010/main" val="9018259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6">
          <a:extLst>
            <a:ext uri="{FF2B5EF4-FFF2-40B4-BE49-F238E27FC236}">
              <a16:creationId xmlns:a16="http://schemas.microsoft.com/office/drawing/2014/main" id="{F39E9DFF-439D-D818-60FA-0F8ECB1C7866}"/>
            </a:ext>
          </a:extLst>
        </p:cNvPr>
        <p:cNvGrpSpPr/>
        <p:nvPr/>
      </p:nvGrpSpPr>
      <p:grpSpPr>
        <a:xfrm>
          <a:off x="0" y="0"/>
          <a:ext cx="0" cy="0"/>
          <a:chOff x="0" y="0"/>
          <a:chExt cx="0" cy="0"/>
        </a:xfrm>
      </p:grpSpPr>
      <p:sp>
        <p:nvSpPr>
          <p:cNvPr id="67" name="Google Shape;67;p15">
            <a:extLst>
              <a:ext uri="{FF2B5EF4-FFF2-40B4-BE49-F238E27FC236}">
                <a16:creationId xmlns:a16="http://schemas.microsoft.com/office/drawing/2014/main" id="{55309AF6-DFEB-EC55-0A6C-39907C3EBA74}"/>
              </a:ext>
            </a:extLst>
          </p:cNvPr>
          <p:cNvSpPr txBox="1">
            <a:spLocks noGrp="1"/>
          </p:cNvSpPr>
          <p:nvPr>
            <p:ph type="title"/>
          </p:nvPr>
        </p:nvSpPr>
        <p:spPr>
          <a:xfrm>
            <a:off x="442912" y="2333468"/>
            <a:ext cx="11306175" cy="1387275"/>
          </a:xfrm>
        </p:spPr>
        <p:txBody>
          <a:bodyPr spcFirstLastPara="1" vert="horz" lIns="121900" tIns="121900" rIns="121900" bIns="121900" rtlCol="0" anchor="t" anchorCtr="0">
            <a:noAutofit/>
          </a:bodyPr>
          <a:lstStyle/>
          <a:p>
            <a:pPr algn="ctr"/>
            <a:r>
              <a:rPr lang="en-US" sz="9600" b="1" i="1" dirty="0"/>
              <a:t>Break</a:t>
            </a:r>
            <a:endParaRPr lang="en-US" sz="9600" dirty="0"/>
          </a:p>
        </p:txBody>
      </p:sp>
      <p:pic>
        <p:nvPicPr>
          <p:cNvPr id="2" name="Picture 1" descr="Logo&#10;&#10;Description automatically generated">
            <a:extLst>
              <a:ext uri="{FF2B5EF4-FFF2-40B4-BE49-F238E27FC236}">
                <a16:creationId xmlns:a16="http://schemas.microsoft.com/office/drawing/2014/main" id="{615DBF94-C798-3D9D-484F-A4259533E0E0}"/>
              </a:ext>
            </a:extLst>
          </p:cNvPr>
          <p:cNvPicPr>
            <a:picLocks noChangeAspect="1"/>
          </p:cNvPicPr>
          <p:nvPr/>
        </p:nvPicPr>
        <p:blipFill>
          <a:blip r:embed="rId3"/>
          <a:stretch>
            <a:fillRect/>
          </a:stretch>
        </p:blipFill>
        <p:spPr>
          <a:xfrm>
            <a:off x="207066" y="6064132"/>
            <a:ext cx="743670" cy="697191"/>
          </a:xfrm>
          <a:prstGeom prst="rect">
            <a:avLst/>
          </a:prstGeom>
        </p:spPr>
      </p:pic>
      <p:pic>
        <p:nvPicPr>
          <p:cNvPr id="4" name="Picture 3">
            <a:extLst>
              <a:ext uri="{FF2B5EF4-FFF2-40B4-BE49-F238E27FC236}">
                <a16:creationId xmlns:a16="http://schemas.microsoft.com/office/drawing/2014/main" id="{F707EC54-5525-CF53-0526-BA5A0EFB2645}"/>
              </a:ext>
            </a:extLst>
          </p:cNvPr>
          <p:cNvPicPr>
            <a:picLocks noChangeAspect="1"/>
          </p:cNvPicPr>
          <p:nvPr/>
        </p:nvPicPr>
        <p:blipFill>
          <a:blip r:embed="rId4"/>
          <a:stretch>
            <a:fillRect/>
          </a:stretch>
        </p:blipFill>
        <p:spPr>
          <a:xfrm>
            <a:off x="10883962" y="6003451"/>
            <a:ext cx="936686" cy="697192"/>
          </a:xfrm>
          <a:prstGeom prst="rect">
            <a:avLst/>
          </a:prstGeom>
        </p:spPr>
      </p:pic>
    </p:spTree>
    <p:extLst>
      <p:ext uri="{BB962C8B-B14F-4D97-AF65-F5344CB8AC3E}">
        <p14:creationId xmlns:p14="http://schemas.microsoft.com/office/powerpoint/2010/main" val="32286671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6">
          <a:extLst>
            <a:ext uri="{FF2B5EF4-FFF2-40B4-BE49-F238E27FC236}">
              <a16:creationId xmlns:a16="http://schemas.microsoft.com/office/drawing/2014/main" id="{14735732-63E3-E907-8B7A-89996CCEAD2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152CE69-C425-B35E-37CD-DA9F7027E7C4}"/>
              </a:ext>
            </a:extLst>
          </p:cNvPr>
          <p:cNvSpPr>
            <a:spLocks noGrp="1"/>
          </p:cNvSpPr>
          <p:nvPr>
            <p:ph idx="1"/>
          </p:nvPr>
        </p:nvSpPr>
        <p:spPr>
          <a:xfrm>
            <a:off x="491358" y="1904054"/>
            <a:ext cx="11306175" cy="3782182"/>
          </a:xfrm>
        </p:spPr>
        <p:txBody>
          <a:bodyPr>
            <a:normAutofit fontScale="92500" lnSpcReduction="20000"/>
          </a:bodyPr>
          <a:lstStyle/>
          <a:p>
            <a:pPr marL="0" indent="0">
              <a:buNone/>
            </a:pPr>
            <a:r>
              <a:rPr lang="en-US" dirty="0">
                <a:latin typeface="+mj-lt"/>
              </a:rPr>
              <a:t>Moderator: </a:t>
            </a:r>
            <a:r>
              <a:rPr lang="en-US" b="1" dirty="0">
                <a:latin typeface="+mj-lt"/>
              </a:rPr>
              <a:t>Alan Auerbach </a:t>
            </a:r>
            <a:r>
              <a:rPr lang="en-US" dirty="0">
                <a:latin typeface="+mj-lt"/>
              </a:rPr>
              <a:t>-</a:t>
            </a:r>
            <a:r>
              <a:rPr lang="en-US" b="1" dirty="0">
                <a:latin typeface="+mj-lt"/>
              </a:rPr>
              <a:t> </a:t>
            </a:r>
            <a:r>
              <a:rPr lang="en-US" dirty="0">
                <a:latin typeface="+mj-lt"/>
              </a:rPr>
              <a:t>University of California – Berkeley</a:t>
            </a:r>
            <a:endParaRPr lang="en-US" b="0" dirty="0">
              <a:latin typeface="+mj-lt"/>
            </a:endParaRPr>
          </a:p>
          <a:p>
            <a:pPr marL="0" indent="0">
              <a:buNone/>
            </a:pPr>
            <a:br>
              <a:rPr lang="en-US" dirty="0">
                <a:latin typeface="+mj-lt"/>
              </a:rPr>
            </a:br>
            <a:r>
              <a:rPr lang="en-US" dirty="0">
                <a:latin typeface="+mj-lt"/>
              </a:rPr>
              <a:t>Presenters: </a:t>
            </a:r>
            <a:br>
              <a:rPr lang="en-US" dirty="0">
                <a:latin typeface="+mj-lt"/>
              </a:rPr>
            </a:br>
            <a:br>
              <a:rPr lang="en-US" dirty="0">
                <a:latin typeface="+mj-lt"/>
              </a:rPr>
            </a:br>
            <a:r>
              <a:rPr lang="en-US" b="1" dirty="0">
                <a:latin typeface="+mj-lt"/>
              </a:rPr>
              <a:t>Itai Grinberg - </a:t>
            </a:r>
            <a:r>
              <a:rPr lang="en-US" dirty="0">
                <a:latin typeface="+mj-lt"/>
              </a:rPr>
              <a:t>Georgetown Law School </a:t>
            </a:r>
          </a:p>
          <a:p>
            <a:pPr marL="0" indent="0">
              <a:buNone/>
            </a:pPr>
            <a:endParaRPr lang="en-US" sz="900" dirty="0">
              <a:latin typeface="+mj-lt"/>
            </a:endParaRPr>
          </a:p>
          <a:p>
            <a:pPr marL="0" indent="0">
              <a:spcBef>
                <a:spcPts val="600"/>
              </a:spcBef>
              <a:buNone/>
            </a:pPr>
            <a:r>
              <a:rPr lang="en-US" b="1" dirty="0">
                <a:latin typeface="+mj-lt"/>
              </a:rPr>
              <a:t>Barbara Angus - </a:t>
            </a:r>
            <a:r>
              <a:rPr lang="en-US" dirty="0">
                <a:latin typeface="+mj-lt"/>
              </a:rPr>
              <a:t>Consultant, International Tax and Tax Policy, EY </a:t>
            </a:r>
          </a:p>
          <a:p>
            <a:pPr marL="0" indent="0">
              <a:spcBef>
                <a:spcPts val="600"/>
              </a:spcBef>
              <a:buNone/>
            </a:pPr>
            <a:endParaRPr lang="en-US" sz="900" dirty="0">
              <a:latin typeface="+mj-lt"/>
            </a:endParaRPr>
          </a:p>
          <a:p>
            <a:pPr marL="0" indent="0">
              <a:buNone/>
            </a:pPr>
            <a:r>
              <a:rPr lang="en-US" b="1" dirty="0">
                <a:latin typeface="+mj-lt"/>
              </a:rPr>
              <a:t>Natalia Quinones - </a:t>
            </a:r>
            <a:r>
              <a:rPr lang="en-US" dirty="0">
                <a:latin typeface="+mj-lt"/>
              </a:rPr>
              <a:t>President of the International Fiscal Association; former member of the OECD Committee on Fiscal Affairs</a:t>
            </a:r>
          </a:p>
          <a:p>
            <a:pPr marL="0" indent="0">
              <a:buNone/>
            </a:pPr>
            <a:endParaRPr lang="en-US" sz="900" dirty="0">
              <a:latin typeface="+mj-lt"/>
            </a:endParaRPr>
          </a:p>
          <a:p>
            <a:pPr marL="0" indent="0">
              <a:buNone/>
            </a:pPr>
            <a:r>
              <a:rPr lang="en-US" b="1" dirty="0">
                <a:latin typeface="+mj-lt"/>
              </a:rPr>
              <a:t>John Vella - </a:t>
            </a:r>
            <a:r>
              <a:rPr lang="en-US" dirty="0">
                <a:latin typeface="+mj-lt"/>
              </a:rPr>
              <a:t>Oxford</a:t>
            </a:r>
            <a:endParaRPr lang="en-US" sz="2000" dirty="0">
              <a:latin typeface="+mj-lt"/>
            </a:endParaRPr>
          </a:p>
        </p:txBody>
      </p:sp>
      <p:sp>
        <p:nvSpPr>
          <p:cNvPr id="67" name="Google Shape;67;p15">
            <a:extLst>
              <a:ext uri="{FF2B5EF4-FFF2-40B4-BE49-F238E27FC236}">
                <a16:creationId xmlns:a16="http://schemas.microsoft.com/office/drawing/2014/main" id="{F8EAF7E0-AD86-8695-102E-27BD9C14ADF8}"/>
              </a:ext>
            </a:extLst>
          </p:cNvPr>
          <p:cNvSpPr txBox="1">
            <a:spLocks noGrp="1"/>
          </p:cNvSpPr>
          <p:nvPr>
            <p:ph type="title"/>
          </p:nvPr>
        </p:nvSpPr>
        <p:spPr>
          <a:xfrm>
            <a:off x="442913" y="432000"/>
            <a:ext cx="11306175" cy="1387275"/>
          </a:xfrm>
        </p:spPr>
        <p:txBody>
          <a:bodyPr spcFirstLastPara="1" vert="horz" lIns="121900" tIns="121900" rIns="121900" bIns="121900" rtlCol="0" anchor="t" anchorCtr="0">
            <a:normAutofit/>
          </a:bodyPr>
          <a:lstStyle/>
          <a:p>
            <a:r>
              <a:rPr lang="en-US" b="1" i="1" dirty="0"/>
              <a:t>Is it Feasible to Maintain Tax Sovereignty in an Integrated Economy?</a:t>
            </a:r>
            <a:endParaRPr lang="en-US" dirty="0"/>
          </a:p>
        </p:txBody>
      </p:sp>
      <p:pic>
        <p:nvPicPr>
          <p:cNvPr id="2" name="Picture 1" descr="Logo&#10;&#10;Description automatically generated">
            <a:extLst>
              <a:ext uri="{FF2B5EF4-FFF2-40B4-BE49-F238E27FC236}">
                <a16:creationId xmlns:a16="http://schemas.microsoft.com/office/drawing/2014/main" id="{BE27A408-CC5D-C414-76FC-ABD1CA6E8CD7}"/>
              </a:ext>
            </a:extLst>
          </p:cNvPr>
          <p:cNvPicPr>
            <a:picLocks noChangeAspect="1"/>
          </p:cNvPicPr>
          <p:nvPr/>
        </p:nvPicPr>
        <p:blipFill>
          <a:blip r:embed="rId3"/>
          <a:stretch>
            <a:fillRect/>
          </a:stretch>
        </p:blipFill>
        <p:spPr>
          <a:xfrm>
            <a:off x="207066" y="6064132"/>
            <a:ext cx="743670" cy="697191"/>
          </a:xfrm>
          <a:prstGeom prst="rect">
            <a:avLst/>
          </a:prstGeom>
        </p:spPr>
      </p:pic>
      <p:pic>
        <p:nvPicPr>
          <p:cNvPr id="4" name="Picture 3">
            <a:extLst>
              <a:ext uri="{FF2B5EF4-FFF2-40B4-BE49-F238E27FC236}">
                <a16:creationId xmlns:a16="http://schemas.microsoft.com/office/drawing/2014/main" id="{64F96BAA-FCDB-3F09-BFF4-DE2D7E122C8A}"/>
              </a:ext>
            </a:extLst>
          </p:cNvPr>
          <p:cNvPicPr>
            <a:picLocks noChangeAspect="1"/>
          </p:cNvPicPr>
          <p:nvPr/>
        </p:nvPicPr>
        <p:blipFill>
          <a:blip r:embed="rId4"/>
          <a:stretch>
            <a:fillRect/>
          </a:stretch>
        </p:blipFill>
        <p:spPr>
          <a:xfrm>
            <a:off x="10909292" y="5987548"/>
            <a:ext cx="936686" cy="697192"/>
          </a:xfrm>
          <a:prstGeom prst="rect">
            <a:avLst/>
          </a:prstGeom>
        </p:spPr>
      </p:pic>
    </p:spTree>
    <p:extLst>
      <p:ext uri="{BB962C8B-B14F-4D97-AF65-F5344CB8AC3E}">
        <p14:creationId xmlns:p14="http://schemas.microsoft.com/office/powerpoint/2010/main" val="13401252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16213A"/>
        </a:solidFill>
        <a:effectLst/>
      </p:bgPr>
    </p:bg>
    <p:spTree>
      <p:nvGrpSpPr>
        <p:cNvPr id="1" name=""/>
        <p:cNvGrpSpPr/>
        <p:nvPr/>
      </p:nvGrpSpPr>
      <p:grpSpPr>
        <a:xfrm>
          <a:off x="0" y="0"/>
          <a:ext cx="0" cy="0"/>
          <a:chOff x="0" y="0"/>
          <a:chExt cx="0" cy="0"/>
        </a:xfrm>
      </p:grpSpPr>
      <p:sp>
        <p:nvSpPr>
          <p:cNvPr id="2" name="Text 0"/>
          <p:cNvSpPr/>
          <p:nvPr/>
        </p:nvSpPr>
        <p:spPr>
          <a:xfrm>
            <a:off x="640080" y="384048"/>
            <a:ext cx="10881360" cy="27432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200" normalizeH="0" baseline="0" noProof="0" dirty="0">
                <a:ln>
                  <a:noFill/>
                </a:ln>
                <a:solidFill>
                  <a:srgbClr val="8A93A8"/>
                </a:solidFill>
                <a:effectLst/>
                <a:uLnTx/>
                <a:uFillTx/>
                <a:latin typeface="Calibri" pitchFamily="34" charset="0"/>
                <a:ea typeface="Calibri" pitchFamily="34" charset="-122"/>
                <a:cs typeface="Calibri" pitchFamily="34" charset="-120"/>
              </a:rPr>
              <a:t>IS IT FEASIBLE TO MAINTAIN TAX SOVEREIGNTY IN AN INTEGRATED ECONOMY?</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 1"/>
          <p:cNvSpPr/>
          <p:nvPr/>
        </p:nvSpPr>
        <p:spPr>
          <a:xfrm>
            <a:off x="621792" y="713232"/>
            <a:ext cx="10058400" cy="73152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Georgia" pitchFamily="34" charset="0"/>
                <a:ea typeface="Georgia" pitchFamily="34" charset="-122"/>
                <a:cs typeface="Georgia" pitchFamily="34" charset="-120"/>
              </a:rPr>
              <a:t>Five Propositions</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 3"/>
          <p:cNvSpPr/>
          <p:nvPr/>
        </p:nvSpPr>
        <p:spPr>
          <a:xfrm>
            <a:off x="502920" y="1739023"/>
            <a:ext cx="731520" cy="640080"/>
          </a:xfrm>
          <a:prstGeom prst="rect">
            <a:avLst/>
          </a:prstGeom>
          <a:noFill/>
          <a:ln/>
        </p:spPr>
        <p:txBody>
          <a:bodyPr wrap="squar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B11E36"/>
                </a:solidFill>
                <a:effectLst/>
                <a:uLnTx/>
                <a:uFillTx/>
                <a:latin typeface="Georgia" pitchFamily="34" charset="0"/>
                <a:ea typeface="Georgia" pitchFamily="34" charset="-122"/>
                <a:cs typeface="Georgia" pitchFamily="34" charset="-120"/>
              </a:rPr>
              <a:t>1</a:t>
            </a: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 4"/>
          <p:cNvSpPr/>
          <p:nvPr/>
        </p:nvSpPr>
        <p:spPr>
          <a:xfrm>
            <a:off x="1371600" y="1793887"/>
            <a:ext cx="10149840" cy="822960"/>
          </a:xfrm>
          <a:prstGeom prst="rect">
            <a:avLst/>
          </a:prstGeom>
          <a:noFill/>
          <a:ln/>
        </p:spPr>
        <p:txBody>
          <a:bodyPr wrap="square" lIns="0" tIns="0" rIns="0" bIns="0" rtlCol="0" anchor="t"/>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DEBE6"/>
                </a:solidFill>
                <a:effectLst/>
                <a:uLnTx/>
                <a:uFillTx/>
                <a:latin typeface="Georgia" pitchFamily="34" charset="0"/>
                <a:ea typeface="Georgia" pitchFamily="34" charset="-122"/>
                <a:cs typeface="Georgia" pitchFamily="34" charset="-120"/>
              </a:rPr>
              <a:t>There is no tax sovereignty apart from </a:t>
            </a:r>
            <a:r>
              <a:rPr kumimoji="0" lang="en-US" sz="1800" b="0" i="0" u="none" strike="noStrike" kern="1200" cap="none" spc="0" normalizeH="0" baseline="0" noProof="0">
                <a:ln>
                  <a:noFill/>
                </a:ln>
                <a:solidFill>
                  <a:srgbClr val="EDEBE6"/>
                </a:solidFill>
                <a:effectLst/>
                <a:uLnTx/>
                <a:uFillTx/>
                <a:latin typeface="Georgia" pitchFamily="34" charset="0"/>
                <a:ea typeface="Georgia" pitchFamily="34" charset="-122"/>
                <a:cs typeface="Georgia" pitchFamily="34" charset="-120"/>
              </a:rPr>
              <a:t>sovereignty itself. </a:t>
            </a:r>
            <a:r>
              <a:rPr kumimoji="0" lang="en-US" sz="1800" b="0" i="0" u="none" strike="noStrike" kern="1200" cap="none" spc="0" normalizeH="0" baseline="0" noProof="0" dirty="0">
                <a:ln>
                  <a:noFill/>
                </a:ln>
                <a:solidFill>
                  <a:srgbClr val="EDEBE6"/>
                </a:solidFill>
                <a:effectLst/>
                <a:uLnTx/>
                <a:uFillTx/>
                <a:latin typeface="Georgia" pitchFamily="34" charset="0"/>
                <a:ea typeface="Georgia" pitchFamily="34" charset="-122"/>
                <a:cs typeface="Georgia" pitchFamily="34" charset="-120"/>
              </a:rPr>
              <a:t>A polity that is sovereign is tax sovereign; a polity that is not sovereign, is not tax sovereign.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 5"/>
          <p:cNvSpPr/>
          <p:nvPr/>
        </p:nvSpPr>
        <p:spPr>
          <a:xfrm>
            <a:off x="502920" y="2635135"/>
            <a:ext cx="731520" cy="640080"/>
          </a:xfrm>
          <a:prstGeom prst="rect">
            <a:avLst/>
          </a:prstGeom>
          <a:noFill/>
          <a:ln/>
        </p:spPr>
        <p:txBody>
          <a:bodyPr wrap="squar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B11E36"/>
                </a:solidFill>
                <a:effectLst/>
                <a:uLnTx/>
                <a:uFillTx/>
                <a:latin typeface="Georgia" pitchFamily="34" charset="0"/>
                <a:ea typeface="Georgia" pitchFamily="34" charset="-122"/>
                <a:cs typeface="Georgia" pitchFamily="34" charset="-120"/>
              </a:rPr>
              <a:t>2</a:t>
            </a: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 6"/>
          <p:cNvSpPr/>
          <p:nvPr/>
        </p:nvSpPr>
        <p:spPr>
          <a:xfrm>
            <a:off x="1371600" y="2689999"/>
            <a:ext cx="10149840" cy="822960"/>
          </a:xfrm>
          <a:prstGeom prst="rect">
            <a:avLst/>
          </a:prstGeom>
          <a:noFill/>
          <a:ln/>
        </p:spPr>
        <p:txBody>
          <a:bodyPr wrap="square" lIns="0" tIns="0" rIns="0" bIns="0" rtlCol="0" anchor="t"/>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DEBE6"/>
                </a:solidFill>
                <a:effectLst/>
                <a:uLnTx/>
                <a:uFillTx/>
                <a:latin typeface="Georgia" pitchFamily="34" charset="0"/>
                <a:ea typeface="+mn-ea"/>
                <a:cs typeface="+mn-cs"/>
              </a:rPr>
              <a:t>Taxes that are inconsistent with international tax principles or with multinational agreements are nevertheless consistent with tax sovereignty.</a:t>
            </a:r>
          </a:p>
        </p:txBody>
      </p:sp>
      <p:sp>
        <p:nvSpPr>
          <p:cNvPr id="9" name="Text 7"/>
          <p:cNvSpPr/>
          <p:nvPr/>
        </p:nvSpPr>
        <p:spPr>
          <a:xfrm>
            <a:off x="502920" y="3531247"/>
            <a:ext cx="731520" cy="640080"/>
          </a:xfrm>
          <a:prstGeom prst="rect">
            <a:avLst/>
          </a:prstGeom>
          <a:noFill/>
          <a:ln/>
        </p:spPr>
        <p:txBody>
          <a:bodyPr wrap="squar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B11E36"/>
                </a:solidFill>
                <a:effectLst/>
                <a:uLnTx/>
                <a:uFillTx/>
                <a:latin typeface="Georgia" pitchFamily="34" charset="0"/>
                <a:ea typeface="Georgia" pitchFamily="34" charset="-122"/>
                <a:cs typeface="Georgia" pitchFamily="34" charset="-120"/>
              </a:rPr>
              <a:t>3</a:t>
            </a: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 8"/>
          <p:cNvSpPr/>
          <p:nvPr/>
        </p:nvSpPr>
        <p:spPr>
          <a:xfrm>
            <a:off x="1371600" y="3586111"/>
            <a:ext cx="10149840" cy="822960"/>
          </a:xfrm>
          <a:prstGeom prst="rect">
            <a:avLst/>
          </a:prstGeom>
          <a:noFill/>
          <a:ln/>
        </p:spPr>
        <p:txBody>
          <a:bodyPr wrap="square" lIns="0" tIns="0" rIns="0" bIns="0" rtlCol="0" anchor="t"/>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DEBE6"/>
                </a:solidFill>
                <a:effectLst/>
                <a:uLnTx/>
                <a:uFillTx/>
                <a:latin typeface="Georgia" pitchFamily="34" charset="0"/>
                <a:ea typeface="+mn-ea"/>
                <a:cs typeface="+mn-cs"/>
              </a:rPr>
              <a:t>Tariffs are taxes (i.e. taxes on imports, generally discriminating by origin).</a:t>
            </a:r>
          </a:p>
        </p:txBody>
      </p:sp>
      <p:sp>
        <p:nvSpPr>
          <p:cNvPr id="11" name="Text 9"/>
          <p:cNvSpPr/>
          <p:nvPr/>
        </p:nvSpPr>
        <p:spPr>
          <a:xfrm>
            <a:off x="502920" y="4340075"/>
            <a:ext cx="731520" cy="640080"/>
          </a:xfrm>
          <a:prstGeom prst="rect">
            <a:avLst/>
          </a:prstGeom>
          <a:noFill/>
          <a:ln/>
        </p:spPr>
        <p:txBody>
          <a:bodyPr wrap="squar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B11E36"/>
                </a:solidFill>
                <a:effectLst/>
                <a:uLnTx/>
                <a:uFillTx/>
                <a:latin typeface="Georgia" pitchFamily="34" charset="0"/>
                <a:ea typeface="Georgia" pitchFamily="34" charset="-122"/>
                <a:cs typeface="Georgia" pitchFamily="34" charset="-120"/>
              </a:rPr>
              <a:t>4</a:t>
            </a: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 10"/>
          <p:cNvSpPr/>
          <p:nvPr/>
        </p:nvSpPr>
        <p:spPr>
          <a:xfrm>
            <a:off x="1371600" y="4394939"/>
            <a:ext cx="10149840" cy="822960"/>
          </a:xfrm>
          <a:prstGeom prst="rect">
            <a:avLst/>
          </a:prstGeom>
          <a:noFill/>
          <a:ln/>
        </p:spPr>
        <p:txBody>
          <a:bodyPr wrap="square" lIns="0" tIns="0" rIns="0" bIns="0" rtlCol="0" anchor="t"/>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DEBE6"/>
                </a:solidFill>
                <a:effectLst/>
                <a:uLnTx/>
                <a:uFillTx/>
                <a:latin typeface="Georgia" pitchFamily="34" charset="0"/>
                <a:ea typeface="+mn-ea"/>
                <a:cs typeface="+mn-cs"/>
              </a:rPr>
              <a:t>A rules-based economic order is a framework in which sovereigns agree to limit certain exercises of economic authority, including in taxation, in exchange for reciprocal benefits they could not secure alone.</a:t>
            </a:r>
          </a:p>
        </p:txBody>
      </p:sp>
      <p:sp>
        <p:nvSpPr>
          <p:cNvPr id="13" name="Text 11"/>
          <p:cNvSpPr/>
          <p:nvPr/>
        </p:nvSpPr>
        <p:spPr>
          <a:xfrm>
            <a:off x="502920" y="5323471"/>
            <a:ext cx="731520" cy="640080"/>
          </a:xfrm>
          <a:prstGeom prst="rect">
            <a:avLst/>
          </a:prstGeom>
          <a:noFill/>
          <a:ln/>
        </p:spPr>
        <p:txBody>
          <a:bodyPr wrap="square" lIns="0" tIns="0" rIns="0" b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B11E36"/>
                </a:solidFill>
                <a:effectLst/>
                <a:uLnTx/>
                <a:uFillTx/>
                <a:latin typeface="Georgia" pitchFamily="34" charset="0"/>
                <a:ea typeface="Georgia" pitchFamily="34" charset="-122"/>
                <a:cs typeface="Georgia" pitchFamily="34" charset="-120"/>
              </a:rPr>
              <a:t>5</a:t>
            </a: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 12"/>
          <p:cNvSpPr/>
          <p:nvPr/>
        </p:nvSpPr>
        <p:spPr>
          <a:xfrm>
            <a:off x="1325880" y="5442343"/>
            <a:ext cx="10149840" cy="822960"/>
          </a:xfrm>
          <a:prstGeom prst="rect">
            <a:avLst/>
          </a:prstGeom>
          <a:noFill/>
          <a:ln/>
        </p:spPr>
        <p:txBody>
          <a:bodyPr wrap="square" lIns="0" tIns="0" rIns="0" bIns="0" rtlCol="0" anchor="t"/>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DEBE6"/>
                </a:solidFill>
                <a:effectLst/>
                <a:uLnTx/>
                <a:uFillTx/>
                <a:latin typeface="Georgia" pitchFamily="34" charset="0"/>
                <a:ea typeface="+mn-ea"/>
                <a:cs typeface="+mn-cs"/>
              </a:rPr>
              <a:t>Agreeing to cooperate — including to constrain one’s own country — can itself be an act of tax sovereignty, whether the agreement is about tariffs or digital taxation or international corporate income taxation.</a:t>
            </a:r>
          </a:p>
        </p:txBody>
      </p:sp>
    </p:spTree>
    <p:extLst>
      <p:ext uri="{BB962C8B-B14F-4D97-AF65-F5344CB8AC3E}">
        <p14:creationId xmlns:p14="http://schemas.microsoft.com/office/powerpoint/2010/main" val="33523951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6020" y="1987377"/>
            <a:ext cx="8941981" cy="2883247"/>
          </a:xfrm>
        </p:spPr>
        <p:txBody>
          <a:bodyPr>
            <a:normAutofit/>
          </a:bodyPr>
          <a:lstStyle/>
          <a:p>
            <a:r>
              <a:rPr lang="en-GB" sz="3200" b="1" dirty="0"/>
              <a:t>Is it feasible to maintain tax sovereignty in an integrated economy?</a:t>
            </a:r>
            <a:br>
              <a:rPr lang="en-GB" sz="3200" dirty="0"/>
            </a:br>
            <a:endParaRPr lang="en-GB" sz="3200" b="1" dirty="0"/>
          </a:p>
        </p:txBody>
      </p:sp>
      <p:sp>
        <p:nvSpPr>
          <p:cNvPr id="3" name="Subtitle 2"/>
          <p:cNvSpPr>
            <a:spLocks noGrp="1"/>
          </p:cNvSpPr>
          <p:nvPr>
            <p:ph type="subTitle" idx="1"/>
          </p:nvPr>
        </p:nvSpPr>
        <p:spPr>
          <a:xfrm>
            <a:off x="2675302" y="4273176"/>
            <a:ext cx="6557303" cy="2539030"/>
          </a:xfrm>
        </p:spPr>
        <p:txBody>
          <a:bodyPr>
            <a:noAutofit/>
          </a:bodyPr>
          <a:lstStyle/>
          <a:p>
            <a:r>
              <a:rPr lang="en-US" sz="1800" b="1" dirty="0">
                <a:solidFill>
                  <a:schemeClr val="tx1"/>
                </a:solidFill>
              </a:rPr>
              <a:t>John Vella</a:t>
            </a:r>
          </a:p>
          <a:p>
            <a:pPr>
              <a:spcBef>
                <a:spcPts val="0"/>
              </a:spcBef>
            </a:pPr>
            <a:r>
              <a:rPr lang="en-US" sz="1800" dirty="0">
                <a:solidFill>
                  <a:schemeClr val="tx1"/>
                </a:solidFill>
              </a:rPr>
              <a:t>University of Oxford</a:t>
            </a:r>
          </a:p>
          <a:p>
            <a:pPr>
              <a:spcBef>
                <a:spcPts val="0"/>
              </a:spcBef>
            </a:pPr>
            <a:endParaRPr lang="en-US" sz="2000" i="1" dirty="0">
              <a:solidFill>
                <a:schemeClr val="tx1"/>
              </a:solidFill>
            </a:endParaRPr>
          </a:p>
          <a:p>
            <a:pPr>
              <a:spcBef>
                <a:spcPts val="0"/>
              </a:spcBef>
            </a:pPr>
            <a:r>
              <a:rPr lang="en-GB" sz="2000" i="1" dirty="0">
                <a:solidFill>
                  <a:schemeClr val="tx1"/>
                </a:solidFill>
              </a:rPr>
              <a:t>International Tax Policy Forum</a:t>
            </a:r>
          </a:p>
          <a:p>
            <a:r>
              <a:rPr lang="en-GB" sz="2000" dirty="0">
                <a:solidFill>
                  <a:schemeClr val="tx1"/>
                </a:solidFill>
              </a:rPr>
              <a:t>Washington DC</a:t>
            </a:r>
          </a:p>
          <a:p>
            <a:r>
              <a:rPr lang="en-GB" sz="1800" dirty="0">
                <a:solidFill>
                  <a:schemeClr val="tx1"/>
                </a:solidFill>
              </a:rPr>
              <a:t>12 June 2026</a:t>
            </a:r>
          </a:p>
        </p:txBody>
      </p:sp>
      <p:pic>
        <p:nvPicPr>
          <p:cNvPr id="6" name="Picture 5"/>
          <p:cNvPicPr>
            <a:picLocks noChangeAspect="1"/>
          </p:cNvPicPr>
          <p:nvPr/>
        </p:nvPicPr>
        <p:blipFill>
          <a:blip r:embed="rId2"/>
          <a:stretch>
            <a:fillRect/>
          </a:stretch>
        </p:blipFill>
        <p:spPr>
          <a:xfrm>
            <a:off x="8894834" y="401318"/>
            <a:ext cx="991449" cy="991449"/>
          </a:xfrm>
          <a:prstGeom prst="rect">
            <a:avLst/>
          </a:prstGeom>
        </p:spPr>
      </p:pic>
    </p:spTree>
    <p:extLst>
      <p:ext uri="{BB962C8B-B14F-4D97-AF65-F5344CB8AC3E}">
        <p14:creationId xmlns:p14="http://schemas.microsoft.com/office/powerpoint/2010/main" val="22162473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3DD43-9CC6-024E-E367-C9632DB33CD4}"/>
              </a:ext>
            </a:extLst>
          </p:cNvPr>
          <p:cNvSpPr>
            <a:spLocks noGrp="1"/>
          </p:cNvSpPr>
          <p:nvPr>
            <p:ph type="title"/>
          </p:nvPr>
        </p:nvSpPr>
        <p:spPr/>
        <p:txBody>
          <a:bodyPr>
            <a:normAutofit/>
          </a:bodyPr>
          <a:lstStyle/>
          <a:p>
            <a:r>
              <a:rPr lang="en-GB" sz="2800" b="1" dirty="0"/>
              <a:t>Geographically Expansive Taxes</a:t>
            </a:r>
            <a:endParaRPr lang="en-US" sz="2800" dirty="0"/>
          </a:p>
        </p:txBody>
      </p:sp>
      <p:sp>
        <p:nvSpPr>
          <p:cNvPr id="4" name="Slide Number Placeholder 3">
            <a:extLst>
              <a:ext uri="{FF2B5EF4-FFF2-40B4-BE49-F238E27FC236}">
                <a16:creationId xmlns:a16="http://schemas.microsoft.com/office/drawing/2014/main" id="{C0B2570D-02A6-C0DA-22EF-54444F598B05}"/>
              </a:ext>
            </a:extLst>
          </p:cNvPr>
          <p:cNvSpPr>
            <a:spLocks noGrp="1"/>
          </p:cNvSpPr>
          <p:nvPr>
            <p:ph type="sldNum" sz="quarter" idx="12"/>
          </p:nvPr>
        </p:nvSpPr>
        <p:spPr/>
        <p:txBody>
          <a:bodyPr/>
          <a:lstStyle/>
          <a:p>
            <a:pPr defTabSz="457200"/>
            <a:fld id="{34EF45C7-D145-B543-89D0-34759F3157A0}" type="slidenum">
              <a:rPr lang="en-US">
                <a:solidFill>
                  <a:prstClr val="black">
                    <a:tint val="75000"/>
                  </a:prstClr>
                </a:solidFill>
                <a:latin typeface="Calibri"/>
              </a:rPr>
              <a:pPr defTabSz="457200"/>
              <a:t>46</a:t>
            </a:fld>
            <a:endParaRPr lang="en-US">
              <a:solidFill>
                <a:prstClr val="black">
                  <a:tint val="75000"/>
                </a:prstClr>
              </a:solidFill>
              <a:latin typeface="Calibri"/>
            </a:endParaRPr>
          </a:p>
        </p:txBody>
      </p:sp>
      <p:pic>
        <p:nvPicPr>
          <p:cNvPr id="5" name="Picture 4">
            <a:extLst>
              <a:ext uri="{FF2B5EF4-FFF2-40B4-BE49-F238E27FC236}">
                <a16:creationId xmlns:a16="http://schemas.microsoft.com/office/drawing/2014/main" id="{15D3B605-F071-E6AF-E46A-8C0F2808BE14}"/>
              </a:ext>
            </a:extLst>
          </p:cNvPr>
          <p:cNvPicPr>
            <a:picLocks noChangeAspect="1"/>
          </p:cNvPicPr>
          <p:nvPr/>
        </p:nvPicPr>
        <p:blipFill>
          <a:blip r:embed="rId2"/>
          <a:stretch>
            <a:fillRect/>
          </a:stretch>
        </p:blipFill>
        <p:spPr>
          <a:xfrm>
            <a:off x="9684067" y="136526"/>
            <a:ext cx="831045" cy="831045"/>
          </a:xfrm>
          <a:prstGeom prst="rect">
            <a:avLst/>
          </a:prstGeom>
        </p:spPr>
      </p:pic>
      <p:sp>
        <p:nvSpPr>
          <p:cNvPr id="7" name="TextBox 6">
            <a:extLst>
              <a:ext uri="{FF2B5EF4-FFF2-40B4-BE49-F238E27FC236}">
                <a16:creationId xmlns:a16="http://schemas.microsoft.com/office/drawing/2014/main" id="{B5382945-D389-38D3-3498-C43537107FFA}"/>
              </a:ext>
            </a:extLst>
          </p:cNvPr>
          <p:cNvSpPr txBox="1"/>
          <p:nvPr/>
        </p:nvSpPr>
        <p:spPr>
          <a:xfrm>
            <a:off x="1981201" y="1701209"/>
            <a:ext cx="8304027" cy="677108"/>
          </a:xfrm>
          <a:prstGeom prst="rect">
            <a:avLst/>
          </a:prstGeom>
          <a:solidFill>
            <a:schemeClr val="accent1">
              <a:lumMod val="20000"/>
              <a:lumOff val="80000"/>
            </a:schemeClr>
          </a:solidFill>
          <a:ln>
            <a:solidFill>
              <a:schemeClr val="tx1"/>
            </a:solidFill>
          </a:ln>
        </p:spPr>
        <p:txBody>
          <a:bodyPr wrap="square" rtlCol="0">
            <a:spAutoFit/>
          </a:bodyPr>
          <a:lstStyle/>
          <a:p>
            <a:pPr defTabSz="457200"/>
            <a:r>
              <a:rPr lang="en-US" sz="2000" b="1" dirty="0">
                <a:solidFill>
                  <a:prstClr val="black"/>
                </a:solidFill>
                <a:latin typeface="Calibri"/>
              </a:rPr>
              <a:t>Definition:</a:t>
            </a:r>
            <a:r>
              <a:rPr lang="en-US" dirty="0">
                <a:solidFill>
                  <a:prstClr val="black"/>
                </a:solidFill>
                <a:latin typeface="Calibri"/>
              </a:rPr>
              <a:t> </a:t>
            </a:r>
            <a:r>
              <a:rPr lang="en-GB" dirty="0">
                <a:solidFill>
                  <a:prstClr val="black"/>
                </a:solidFill>
                <a:latin typeface="Calibri"/>
              </a:rPr>
              <a:t>Taxes with a weak connection between the taxing country and the taxpayer or the tax base.</a:t>
            </a:r>
            <a:endParaRPr lang="en-US" i="1" dirty="0">
              <a:solidFill>
                <a:prstClr val="black"/>
              </a:solidFill>
              <a:latin typeface="Calibri"/>
            </a:endParaRPr>
          </a:p>
        </p:txBody>
      </p:sp>
      <p:sp>
        <p:nvSpPr>
          <p:cNvPr id="8" name="TextBox 7">
            <a:extLst>
              <a:ext uri="{FF2B5EF4-FFF2-40B4-BE49-F238E27FC236}">
                <a16:creationId xmlns:a16="http://schemas.microsoft.com/office/drawing/2014/main" id="{613FA2A7-2659-1374-0896-BBB164922D27}"/>
              </a:ext>
            </a:extLst>
          </p:cNvPr>
          <p:cNvSpPr txBox="1"/>
          <p:nvPr/>
        </p:nvSpPr>
        <p:spPr>
          <a:xfrm>
            <a:off x="5458048" y="2711846"/>
            <a:ext cx="1192121" cy="400110"/>
          </a:xfrm>
          <a:prstGeom prst="rect">
            <a:avLst/>
          </a:prstGeom>
          <a:noFill/>
        </p:spPr>
        <p:txBody>
          <a:bodyPr wrap="none" rtlCol="0">
            <a:spAutoFit/>
          </a:bodyPr>
          <a:lstStyle/>
          <a:p>
            <a:pPr defTabSz="457200"/>
            <a:r>
              <a:rPr lang="en-US" sz="2000" b="1" dirty="0">
                <a:solidFill>
                  <a:prstClr val="black"/>
                </a:solidFill>
                <a:latin typeface="Calibri"/>
              </a:rPr>
              <a:t>Examples</a:t>
            </a:r>
          </a:p>
        </p:txBody>
      </p:sp>
      <p:graphicFrame>
        <p:nvGraphicFramePr>
          <p:cNvPr id="10" name="Table 9">
            <a:extLst>
              <a:ext uri="{FF2B5EF4-FFF2-40B4-BE49-F238E27FC236}">
                <a16:creationId xmlns:a16="http://schemas.microsoft.com/office/drawing/2014/main" id="{8F2FBFC0-0038-A233-7B29-13FD4CFEECFB}"/>
              </a:ext>
            </a:extLst>
          </p:cNvPr>
          <p:cNvGraphicFramePr>
            <a:graphicFrameLocks noGrp="1"/>
          </p:cNvGraphicFramePr>
          <p:nvPr/>
        </p:nvGraphicFramePr>
        <p:xfrm>
          <a:off x="1981199" y="3301321"/>
          <a:ext cx="8304028" cy="2656840"/>
        </p:xfrm>
        <a:graphic>
          <a:graphicData uri="http://schemas.openxmlformats.org/drawingml/2006/table">
            <a:tbl>
              <a:tblPr firstRow="1" bandRow="1">
                <a:tableStyleId>{69012ECD-51FC-41F1-AA8D-1B2483CD663E}</a:tableStyleId>
              </a:tblPr>
              <a:tblGrid>
                <a:gridCol w="4152014">
                  <a:extLst>
                    <a:ext uri="{9D8B030D-6E8A-4147-A177-3AD203B41FA5}">
                      <a16:colId xmlns:a16="http://schemas.microsoft.com/office/drawing/2014/main" val="4004491113"/>
                    </a:ext>
                  </a:extLst>
                </a:gridCol>
                <a:gridCol w="4152014">
                  <a:extLst>
                    <a:ext uri="{9D8B030D-6E8A-4147-A177-3AD203B41FA5}">
                      <a16:colId xmlns:a16="http://schemas.microsoft.com/office/drawing/2014/main" val="930792984"/>
                    </a:ext>
                  </a:extLst>
                </a:gridCol>
              </a:tblGrid>
              <a:tr h="370840">
                <a:tc>
                  <a:txBody>
                    <a:bodyPr/>
                    <a:lstStyle/>
                    <a:p>
                      <a:pPr algn="ctr"/>
                      <a:r>
                        <a:rPr lang="en-US" dirty="0">
                          <a:solidFill>
                            <a:schemeClr val="bg1"/>
                          </a:solidFill>
                        </a:rPr>
                        <a:t>Existing Taxes</a:t>
                      </a:r>
                    </a:p>
                  </a:txBody>
                  <a:tcPr>
                    <a:solidFill>
                      <a:srgbClr val="002060"/>
                    </a:solidFill>
                  </a:tcPr>
                </a:tc>
                <a:tc>
                  <a:txBody>
                    <a:bodyPr/>
                    <a:lstStyle/>
                    <a:p>
                      <a:pPr algn="ctr"/>
                      <a:r>
                        <a:rPr lang="en-US" dirty="0"/>
                        <a:t>Proposals</a:t>
                      </a:r>
                    </a:p>
                  </a:txBody>
                  <a:tcPr>
                    <a:solidFill>
                      <a:srgbClr val="002060"/>
                    </a:solidFill>
                  </a:tcPr>
                </a:tc>
                <a:extLst>
                  <a:ext uri="{0D108BD9-81ED-4DB2-BD59-A6C34878D82A}">
                    <a16:rowId xmlns:a16="http://schemas.microsoft.com/office/drawing/2014/main" val="39676259"/>
                  </a:ext>
                </a:extLst>
              </a:tr>
              <a:tr h="370840">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UTPR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Offshore Indirect Transfer of Assets Regimes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UK Inheritance Tax Tail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UK Offshore Receipts in Respect of  Intangible Prop</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UK Temporary Non-Resident Rule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UK Carried Interest Taxation Regime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Germany IP Registry cases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Kenya Tax on Derivatives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Ecuador CIT surcharge</a:t>
                      </a:r>
                    </a:p>
                    <a:p>
                      <a:endParaRPr lang="en-US" dirty="0"/>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EU Commission Financial Transaction Tax</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G20 Coordinated Minimum Effective Taxation Standard for UHNW Individuals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Zucman’s Oligarch Tax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Brain Drain Tax</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Israeli IDF Tech Unit Tax</a:t>
                      </a:r>
                    </a:p>
                    <a:p>
                      <a:endParaRPr lang="en-US" dirty="0"/>
                    </a:p>
                  </a:txBody>
                  <a:tcPr/>
                </a:tc>
                <a:extLst>
                  <a:ext uri="{0D108BD9-81ED-4DB2-BD59-A6C34878D82A}">
                    <a16:rowId xmlns:a16="http://schemas.microsoft.com/office/drawing/2014/main" val="1098814938"/>
                  </a:ext>
                </a:extLst>
              </a:tr>
            </a:tbl>
          </a:graphicData>
        </a:graphic>
      </p:graphicFrame>
      <p:cxnSp>
        <p:nvCxnSpPr>
          <p:cNvPr id="12" name="Straight Connector 11">
            <a:extLst>
              <a:ext uri="{FF2B5EF4-FFF2-40B4-BE49-F238E27FC236}">
                <a16:creationId xmlns:a16="http://schemas.microsoft.com/office/drawing/2014/main" id="{7CEC00D0-BBD0-90BB-AB4B-9DB7314C3533}"/>
              </a:ext>
            </a:extLst>
          </p:cNvPr>
          <p:cNvCxnSpPr>
            <a:cxnSpLocks/>
          </p:cNvCxnSpPr>
          <p:nvPr/>
        </p:nvCxnSpPr>
        <p:spPr>
          <a:xfrm flipH="1" flipV="1">
            <a:off x="1981199" y="2902689"/>
            <a:ext cx="3173818" cy="9213"/>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44063BD-FAF9-20D6-4D1D-B32F830A958B}"/>
              </a:ext>
            </a:extLst>
          </p:cNvPr>
          <p:cNvCxnSpPr>
            <a:cxnSpLocks/>
          </p:cNvCxnSpPr>
          <p:nvPr/>
        </p:nvCxnSpPr>
        <p:spPr>
          <a:xfrm flipH="1" flipV="1">
            <a:off x="6893441" y="2893476"/>
            <a:ext cx="3381154" cy="921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86552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5399" y="315971"/>
            <a:ext cx="8229600" cy="1143000"/>
          </a:xfrm>
        </p:spPr>
        <p:txBody>
          <a:bodyPr>
            <a:noAutofit/>
          </a:bodyPr>
          <a:lstStyle/>
          <a:p>
            <a:pPr marL="399940" indent="-399940">
              <a:lnSpc>
                <a:spcPct val="140000"/>
              </a:lnSpc>
            </a:pPr>
            <a:r>
              <a:rPr lang="en-GB" sz="2800" b="1" dirty="0"/>
              <a:t>Geographically Expansive Taxes</a:t>
            </a:r>
            <a:endParaRPr lang="en-US" sz="2800" b="1" dirty="0"/>
          </a:p>
        </p:txBody>
      </p:sp>
      <p:sp>
        <p:nvSpPr>
          <p:cNvPr id="3" name="Content Placeholder 2"/>
          <p:cNvSpPr>
            <a:spLocks noGrp="1"/>
          </p:cNvSpPr>
          <p:nvPr>
            <p:ph idx="1"/>
          </p:nvPr>
        </p:nvSpPr>
        <p:spPr>
          <a:xfrm>
            <a:off x="2210240" y="1789968"/>
            <a:ext cx="7770636" cy="5383328"/>
          </a:xfrm>
        </p:spPr>
        <p:txBody>
          <a:bodyPr>
            <a:noAutofit/>
          </a:bodyPr>
          <a:lstStyle/>
          <a:p>
            <a:endParaRPr lang="en-GB" sz="2000" dirty="0"/>
          </a:p>
          <a:p>
            <a:endParaRPr lang="en-GB" sz="2000" dirty="0"/>
          </a:p>
          <a:p>
            <a:pPr marL="0" indent="0" algn="just">
              <a:buNone/>
            </a:pPr>
            <a:r>
              <a:rPr lang="en-GB" sz="2000" dirty="0"/>
              <a:t>“rather than fearing extraterritoriality, countries should embrace it as a tool for enforcing minimum standards, curbing inequality, preventing tax evasion, and promoting sustainability.”</a:t>
            </a:r>
          </a:p>
          <a:p>
            <a:pPr algn="just"/>
            <a:endParaRPr lang="en-GB" sz="2000" dirty="0"/>
          </a:p>
          <a:p>
            <a:pPr lvl="1" algn="just">
              <a:buFont typeface="Arial" panose="020B0604020202020204" pitchFamily="34" charset="0"/>
              <a:buChar char="•"/>
            </a:pPr>
            <a:r>
              <a:rPr lang="en-GB" sz="1600" dirty="0"/>
              <a:t>Gabriel Zucman, ‘America’s Oligarchs are Trump’s Achilles Heel’, Project Syndicate, 28 February 2025</a:t>
            </a:r>
          </a:p>
          <a:p>
            <a:pPr marL="457200" lvl="1" indent="0">
              <a:buNone/>
            </a:pPr>
            <a:endParaRPr lang="en-GB" sz="1798" dirty="0"/>
          </a:p>
        </p:txBody>
      </p:sp>
      <p:sp>
        <p:nvSpPr>
          <p:cNvPr id="5" name="Slide Number Placeholder 4"/>
          <p:cNvSpPr>
            <a:spLocks noGrp="1"/>
          </p:cNvSpPr>
          <p:nvPr>
            <p:ph type="sldNum" sz="quarter" idx="12"/>
          </p:nvPr>
        </p:nvSpPr>
        <p:spPr/>
        <p:txBody>
          <a:bodyPr/>
          <a:lstStyle/>
          <a:p>
            <a:pPr defTabSz="457200"/>
            <a:fld id="{DA997914-F844-3342-950E-7FAA95E6628A}" type="slidenum">
              <a:rPr lang="en-US">
                <a:solidFill>
                  <a:prstClr val="black">
                    <a:tint val="75000"/>
                  </a:prstClr>
                </a:solidFill>
                <a:latin typeface="Calibri"/>
              </a:rPr>
              <a:pPr defTabSz="457200"/>
              <a:t>47</a:t>
            </a:fld>
            <a:endParaRPr lang="en-US" dirty="0">
              <a:solidFill>
                <a:prstClr val="black">
                  <a:tint val="75000"/>
                </a:prstClr>
              </a:solidFill>
              <a:latin typeface="Calibri"/>
            </a:endParaRPr>
          </a:p>
        </p:txBody>
      </p:sp>
      <p:pic>
        <p:nvPicPr>
          <p:cNvPr id="6" name="Picture 5">
            <a:extLst>
              <a:ext uri="{FF2B5EF4-FFF2-40B4-BE49-F238E27FC236}">
                <a16:creationId xmlns:a16="http://schemas.microsoft.com/office/drawing/2014/main" id="{4560E4A1-A007-3B8D-B498-F6E4015750B6}"/>
              </a:ext>
            </a:extLst>
          </p:cNvPr>
          <p:cNvPicPr>
            <a:picLocks noChangeAspect="1"/>
          </p:cNvPicPr>
          <p:nvPr/>
        </p:nvPicPr>
        <p:blipFill>
          <a:blip r:embed="rId2"/>
          <a:stretch>
            <a:fillRect/>
          </a:stretch>
        </p:blipFill>
        <p:spPr>
          <a:xfrm>
            <a:off x="9485153" y="136526"/>
            <a:ext cx="991449" cy="991449"/>
          </a:xfrm>
          <a:prstGeom prst="rect">
            <a:avLst/>
          </a:prstGeom>
        </p:spPr>
      </p:pic>
    </p:spTree>
    <p:extLst>
      <p:ext uri="{BB962C8B-B14F-4D97-AF65-F5344CB8AC3E}">
        <p14:creationId xmlns:p14="http://schemas.microsoft.com/office/powerpoint/2010/main" val="6267633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6">
          <a:extLst>
            <a:ext uri="{FF2B5EF4-FFF2-40B4-BE49-F238E27FC236}">
              <a16:creationId xmlns:a16="http://schemas.microsoft.com/office/drawing/2014/main" id="{D998E954-C589-4F78-0A2A-C3D4FEA4CD37}"/>
            </a:ext>
          </a:extLst>
        </p:cNvPr>
        <p:cNvGrpSpPr/>
        <p:nvPr/>
      </p:nvGrpSpPr>
      <p:grpSpPr>
        <a:xfrm>
          <a:off x="0" y="0"/>
          <a:ext cx="0" cy="0"/>
          <a:chOff x="0" y="0"/>
          <a:chExt cx="0" cy="0"/>
        </a:xfrm>
      </p:grpSpPr>
      <p:sp>
        <p:nvSpPr>
          <p:cNvPr id="67" name="Google Shape;67;p15">
            <a:extLst>
              <a:ext uri="{FF2B5EF4-FFF2-40B4-BE49-F238E27FC236}">
                <a16:creationId xmlns:a16="http://schemas.microsoft.com/office/drawing/2014/main" id="{1135D02A-3C3A-66CE-127D-EEF830EB97A2}"/>
              </a:ext>
            </a:extLst>
          </p:cNvPr>
          <p:cNvSpPr txBox="1">
            <a:spLocks noGrp="1"/>
          </p:cNvSpPr>
          <p:nvPr>
            <p:ph type="title"/>
          </p:nvPr>
        </p:nvSpPr>
        <p:spPr>
          <a:xfrm>
            <a:off x="442912" y="2333468"/>
            <a:ext cx="11306175" cy="1387275"/>
          </a:xfrm>
        </p:spPr>
        <p:txBody>
          <a:bodyPr spcFirstLastPara="1" vert="horz" lIns="121900" tIns="121900" rIns="121900" bIns="121900" rtlCol="0" anchor="t" anchorCtr="0">
            <a:noAutofit/>
          </a:bodyPr>
          <a:lstStyle/>
          <a:p>
            <a:pPr algn="ctr"/>
            <a:r>
              <a:rPr lang="en-US" sz="9600" b="1" i="1" dirty="0"/>
              <a:t>Lunch</a:t>
            </a:r>
            <a:endParaRPr lang="en-US" sz="9600" dirty="0"/>
          </a:p>
        </p:txBody>
      </p:sp>
      <p:pic>
        <p:nvPicPr>
          <p:cNvPr id="2" name="Picture 1" descr="Logo&#10;&#10;Description automatically generated">
            <a:extLst>
              <a:ext uri="{FF2B5EF4-FFF2-40B4-BE49-F238E27FC236}">
                <a16:creationId xmlns:a16="http://schemas.microsoft.com/office/drawing/2014/main" id="{0FF26931-A950-572D-10A4-049FC3B7C7DA}"/>
              </a:ext>
            </a:extLst>
          </p:cNvPr>
          <p:cNvPicPr>
            <a:picLocks noChangeAspect="1"/>
          </p:cNvPicPr>
          <p:nvPr/>
        </p:nvPicPr>
        <p:blipFill>
          <a:blip r:embed="rId3"/>
          <a:stretch>
            <a:fillRect/>
          </a:stretch>
        </p:blipFill>
        <p:spPr>
          <a:xfrm>
            <a:off x="207066" y="6064132"/>
            <a:ext cx="743670" cy="697191"/>
          </a:xfrm>
          <a:prstGeom prst="rect">
            <a:avLst/>
          </a:prstGeom>
        </p:spPr>
      </p:pic>
      <p:pic>
        <p:nvPicPr>
          <p:cNvPr id="4" name="Picture 3">
            <a:extLst>
              <a:ext uri="{FF2B5EF4-FFF2-40B4-BE49-F238E27FC236}">
                <a16:creationId xmlns:a16="http://schemas.microsoft.com/office/drawing/2014/main" id="{3AAA733A-0A40-BF3C-1030-167A432E5434}"/>
              </a:ext>
            </a:extLst>
          </p:cNvPr>
          <p:cNvPicPr>
            <a:picLocks noChangeAspect="1"/>
          </p:cNvPicPr>
          <p:nvPr/>
        </p:nvPicPr>
        <p:blipFill>
          <a:blip r:embed="rId4"/>
          <a:stretch>
            <a:fillRect/>
          </a:stretch>
        </p:blipFill>
        <p:spPr>
          <a:xfrm>
            <a:off x="10883962" y="6003451"/>
            <a:ext cx="936686" cy="697192"/>
          </a:xfrm>
          <a:prstGeom prst="rect">
            <a:avLst/>
          </a:prstGeom>
        </p:spPr>
      </p:pic>
    </p:spTree>
    <p:extLst>
      <p:ext uri="{BB962C8B-B14F-4D97-AF65-F5344CB8AC3E}">
        <p14:creationId xmlns:p14="http://schemas.microsoft.com/office/powerpoint/2010/main" val="32918241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6">
          <a:extLst>
            <a:ext uri="{FF2B5EF4-FFF2-40B4-BE49-F238E27FC236}">
              <a16:creationId xmlns:a16="http://schemas.microsoft.com/office/drawing/2014/main" id="{DF8DBD7C-82BC-F4AB-FEF0-88CABDA2DD8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50788DD-7787-23C9-57CA-224B16C6CED1}"/>
              </a:ext>
            </a:extLst>
          </p:cNvPr>
          <p:cNvSpPr>
            <a:spLocks noGrp="1"/>
          </p:cNvSpPr>
          <p:nvPr>
            <p:ph idx="1"/>
          </p:nvPr>
        </p:nvSpPr>
        <p:spPr>
          <a:xfrm>
            <a:off x="491358" y="1904054"/>
            <a:ext cx="11306175" cy="3788585"/>
          </a:xfrm>
        </p:spPr>
        <p:txBody>
          <a:bodyPr vert="horz" lIns="0" tIns="0" rIns="0" bIns="0" rtlCol="0" anchor="t">
            <a:normAutofit/>
          </a:bodyPr>
          <a:lstStyle/>
          <a:p>
            <a:pPr marL="0" indent="0">
              <a:buNone/>
            </a:pPr>
            <a:r>
              <a:rPr lang="en-US" dirty="0">
                <a:latin typeface="+mj-lt"/>
              </a:rPr>
              <a:t>Introduction: </a:t>
            </a:r>
            <a:r>
              <a:rPr lang="en-US" b="1" dirty="0">
                <a:latin typeface="+mj-lt"/>
              </a:rPr>
              <a:t>John Samuels </a:t>
            </a:r>
            <a:r>
              <a:rPr lang="en-US" dirty="0">
                <a:latin typeface="+mj-lt"/>
              </a:rPr>
              <a:t>–</a:t>
            </a:r>
            <a:r>
              <a:rPr lang="en-US" b="1" dirty="0">
                <a:latin typeface="+mj-lt"/>
              </a:rPr>
              <a:t> </a:t>
            </a:r>
            <a:r>
              <a:rPr lang="en-US" dirty="0">
                <a:latin typeface="+mj-lt"/>
              </a:rPr>
              <a:t>International Tax Policy Forum</a:t>
            </a:r>
            <a:endParaRPr lang="en-US" b="0" dirty="0">
              <a:latin typeface="+mj-lt"/>
            </a:endParaRPr>
          </a:p>
          <a:p>
            <a:pPr marL="0" indent="0">
              <a:buNone/>
            </a:pPr>
            <a:endParaRPr lang="en-US" dirty="0">
              <a:latin typeface="+mj-lt"/>
            </a:endParaRPr>
          </a:p>
          <a:p>
            <a:pPr marL="0" indent="0">
              <a:buNone/>
            </a:pPr>
            <a:r>
              <a:rPr lang="en-US">
                <a:latin typeface="+mj-lt"/>
              </a:rPr>
              <a:t>"Fireside" chat with:</a:t>
            </a:r>
            <a:endParaRPr lang="en-US">
              <a:latin typeface="Arial"/>
              <a:cs typeface="Arial"/>
            </a:endParaRPr>
          </a:p>
          <a:p>
            <a:pPr marL="0" indent="0">
              <a:buNone/>
            </a:pPr>
            <a:br>
              <a:rPr lang="en-US" dirty="0">
                <a:latin typeface="+mj-lt"/>
              </a:rPr>
            </a:br>
            <a:r>
              <a:rPr lang="en-US" b="1">
                <a:latin typeface="+mj-lt"/>
              </a:rPr>
              <a:t>Pat Brown</a:t>
            </a:r>
            <a:r>
              <a:rPr lang="en-US">
                <a:latin typeface="+mj-lt"/>
              </a:rPr>
              <a:t> – PwC, and</a:t>
            </a:r>
            <a:br>
              <a:rPr lang="en-US" dirty="0">
                <a:latin typeface="+mj-lt"/>
              </a:rPr>
            </a:br>
            <a:br>
              <a:rPr lang="en-US" dirty="0">
                <a:latin typeface="+mj-lt"/>
              </a:rPr>
            </a:br>
            <a:r>
              <a:rPr lang="en-US" b="1">
                <a:latin typeface="+mj-lt"/>
              </a:rPr>
              <a:t>Ken Kies – </a:t>
            </a:r>
            <a:r>
              <a:rPr lang="en-US" dirty="0">
                <a:latin typeface="+mj-lt"/>
              </a:rPr>
              <a:t>Treasury Assistant Secretary for Tax Policy</a:t>
            </a:r>
            <a:endParaRPr lang="en-US">
              <a:cs typeface="Arial"/>
            </a:endParaRPr>
          </a:p>
          <a:p>
            <a:pPr marL="0" indent="0">
              <a:buNone/>
            </a:pPr>
            <a:endParaRPr lang="en-US" sz="900" dirty="0">
              <a:latin typeface="+mj-lt"/>
            </a:endParaRPr>
          </a:p>
        </p:txBody>
      </p:sp>
      <p:sp>
        <p:nvSpPr>
          <p:cNvPr id="67" name="Google Shape;67;p15">
            <a:extLst>
              <a:ext uri="{FF2B5EF4-FFF2-40B4-BE49-F238E27FC236}">
                <a16:creationId xmlns:a16="http://schemas.microsoft.com/office/drawing/2014/main" id="{3F10B52E-C466-5313-E815-FF16C12F2A5D}"/>
              </a:ext>
            </a:extLst>
          </p:cNvPr>
          <p:cNvSpPr txBox="1">
            <a:spLocks noGrp="1"/>
          </p:cNvSpPr>
          <p:nvPr>
            <p:ph type="title"/>
          </p:nvPr>
        </p:nvSpPr>
        <p:spPr>
          <a:xfrm>
            <a:off x="442913" y="432000"/>
            <a:ext cx="11306175" cy="1387275"/>
          </a:xfrm>
        </p:spPr>
        <p:txBody>
          <a:bodyPr spcFirstLastPara="1" vert="horz" lIns="121900" tIns="121900" rIns="121900" bIns="121900" rtlCol="0" anchor="t" anchorCtr="0">
            <a:normAutofit/>
          </a:bodyPr>
          <a:lstStyle/>
          <a:p>
            <a:r>
              <a:rPr lang="en-US" b="1" i="1"/>
              <a:t>Keynote</a:t>
            </a:r>
            <a:endParaRPr lang="en-US" dirty="0"/>
          </a:p>
        </p:txBody>
      </p:sp>
      <p:pic>
        <p:nvPicPr>
          <p:cNvPr id="2" name="Picture 1" descr="Logo&#10;&#10;Description automatically generated">
            <a:extLst>
              <a:ext uri="{FF2B5EF4-FFF2-40B4-BE49-F238E27FC236}">
                <a16:creationId xmlns:a16="http://schemas.microsoft.com/office/drawing/2014/main" id="{A8DC27DF-9F97-2FC0-2A5B-1FEFAD63B77D}"/>
              </a:ext>
            </a:extLst>
          </p:cNvPr>
          <p:cNvPicPr>
            <a:picLocks noChangeAspect="1"/>
          </p:cNvPicPr>
          <p:nvPr/>
        </p:nvPicPr>
        <p:blipFill>
          <a:blip r:embed="rId3"/>
          <a:stretch>
            <a:fillRect/>
          </a:stretch>
        </p:blipFill>
        <p:spPr>
          <a:xfrm>
            <a:off x="207066" y="6064132"/>
            <a:ext cx="743670" cy="697191"/>
          </a:xfrm>
          <a:prstGeom prst="rect">
            <a:avLst/>
          </a:prstGeom>
        </p:spPr>
      </p:pic>
      <p:pic>
        <p:nvPicPr>
          <p:cNvPr id="4" name="Picture 3">
            <a:extLst>
              <a:ext uri="{FF2B5EF4-FFF2-40B4-BE49-F238E27FC236}">
                <a16:creationId xmlns:a16="http://schemas.microsoft.com/office/drawing/2014/main" id="{B8D5E99F-C41A-7880-120D-C0F1E3541037}"/>
              </a:ext>
            </a:extLst>
          </p:cNvPr>
          <p:cNvPicPr>
            <a:picLocks noChangeAspect="1"/>
          </p:cNvPicPr>
          <p:nvPr/>
        </p:nvPicPr>
        <p:blipFill>
          <a:blip r:embed="rId4"/>
          <a:stretch>
            <a:fillRect/>
          </a:stretch>
        </p:blipFill>
        <p:spPr>
          <a:xfrm>
            <a:off x="10909292" y="5987548"/>
            <a:ext cx="936686" cy="697192"/>
          </a:xfrm>
          <a:prstGeom prst="rect">
            <a:avLst/>
          </a:prstGeom>
        </p:spPr>
      </p:pic>
    </p:spTree>
    <p:extLst>
      <p:ext uri="{BB962C8B-B14F-4D97-AF65-F5344CB8AC3E}">
        <p14:creationId xmlns:p14="http://schemas.microsoft.com/office/powerpoint/2010/main" val="3174691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 y="1"/>
            <a:ext cx="12395199" cy="6972300"/>
          </a:xfrm>
          <a:prstGeom prst="rect">
            <a:avLst/>
          </a:prstGeom>
          <a:noFill/>
          <a:ln>
            <a:noFill/>
          </a:ln>
        </p:spPr>
      </p:pic>
      <p:sp>
        <p:nvSpPr>
          <p:cNvPr id="55" name="Google Shape;55;p13"/>
          <p:cNvSpPr txBox="1"/>
          <p:nvPr/>
        </p:nvSpPr>
        <p:spPr>
          <a:xfrm>
            <a:off x="583096" y="2761523"/>
            <a:ext cx="11524091" cy="25676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4267" kern="0" dirty="0">
                <a:solidFill>
                  <a:srgbClr val="FFFFFF"/>
                </a:solidFill>
                <a:latin typeface="Times New Roman"/>
                <a:ea typeface="Times New Roman"/>
                <a:cs typeface="Times New Roman"/>
                <a:sym typeface="Times New Roman"/>
              </a:rPr>
              <a:t>Tax sovereignty: An historical perspective</a:t>
            </a:r>
          </a:p>
          <a:p>
            <a:pPr algn="ctr" defTabSz="1219170">
              <a:buClr>
                <a:srgbClr val="000000"/>
              </a:buClr>
            </a:pPr>
            <a:endParaRPr lang="en" sz="4267" i="1" kern="0" dirty="0">
              <a:solidFill>
                <a:srgbClr val="FFFFFF"/>
              </a:solidFill>
              <a:latin typeface="Times New Roman"/>
              <a:ea typeface="Times New Roman"/>
              <a:cs typeface="Times New Roman"/>
              <a:sym typeface="Times New Roman"/>
            </a:endParaRPr>
          </a:p>
          <a:p>
            <a:pPr algn="ctr" defTabSz="1219170">
              <a:buClr>
                <a:srgbClr val="000000"/>
              </a:buClr>
            </a:pPr>
            <a:r>
              <a:rPr lang="en" sz="3200" i="1" kern="0" dirty="0">
                <a:solidFill>
                  <a:srgbClr val="FFFFFF"/>
                </a:solidFill>
                <a:latin typeface="Times New Roman"/>
                <a:ea typeface="Times New Roman"/>
                <a:cs typeface="Times New Roman"/>
                <a:sym typeface="Times New Roman"/>
              </a:rPr>
              <a:t>Lilian V. Faulhaber</a:t>
            </a:r>
          </a:p>
          <a:p>
            <a:pPr algn="ctr" defTabSz="1219170">
              <a:buClr>
                <a:srgbClr val="000000"/>
              </a:buClr>
            </a:pPr>
            <a:r>
              <a:rPr lang="en" sz="3200" i="1" kern="0" dirty="0">
                <a:solidFill>
                  <a:srgbClr val="FFFFFF"/>
                </a:solidFill>
                <a:latin typeface="Times New Roman"/>
                <a:ea typeface="Times New Roman"/>
                <a:cs typeface="Times New Roman"/>
                <a:sym typeface="Times New Roman"/>
              </a:rPr>
              <a:t>Ralph H. Dwan Chair in Taxation</a:t>
            </a:r>
          </a:p>
        </p:txBody>
      </p:sp>
    </p:spTree>
    <p:extLst>
      <p:ext uri="{BB962C8B-B14F-4D97-AF65-F5344CB8AC3E}">
        <p14:creationId xmlns:p14="http://schemas.microsoft.com/office/powerpoint/2010/main" val="6741566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6">
          <a:extLst>
            <a:ext uri="{FF2B5EF4-FFF2-40B4-BE49-F238E27FC236}">
              <a16:creationId xmlns:a16="http://schemas.microsoft.com/office/drawing/2014/main" id="{F5B04133-310F-44D6-7684-1924C3E4EBC9}"/>
            </a:ext>
          </a:extLst>
        </p:cNvPr>
        <p:cNvGrpSpPr/>
        <p:nvPr/>
      </p:nvGrpSpPr>
      <p:grpSpPr>
        <a:xfrm>
          <a:off x="0" y="0"/>
          <a:ext cx="0" cy="0"/>
          <a:chOff x="0" y="0"/>
          <a:chExt cx="0" cy="0"/>
        </a:xfrm>
      </p:grpSpPr>
      <p:sp>
        <p:nvSpPr>
          <p:cNvPr id="67" name="Google Shape;67;p15">
            <a:extLst>
              <a:ext uri="{FF2B5EF4-FFF2-40B4-BE49-F238E27FC236}">
                <a16:creationId xmlns:a16="http://schemas.microsoft.com/office/drawing/2014/main" id="{48E0B817-56D2-97B5-2249-42E30C0BA94C}"/>
              </a:ext>
            </a:extLst>
          </p:cNvPr>
          <p:cNvSpPr txBox="1">
            <a:spLocks noGrp="1"/>
          </p:cNvSpPr>
          <p:nvPr>
            <p:ph type="title"/>
          </p:nvPr>
        </p:nvSpPr>
        <p:spPr>
          <a:xfrm>
            <a:off x="442912" y="2333468"/>
            <a:ext cx="11306175" cy="1387275"/>
          </a:xfrm>
        </p:spPr>
        <p:txBody>
          <a:bodyPr spcFirstLastPara="1" vert="horz" lIns="121900" tIns="121900" rIns="121900" bIns="121900" rtlCol="0" anchor="t" anchorCtr="0">
            <a:noAutofit/>
          </a:bodyPr>
          <a:lstStyle/>
          <a:p>
            <a:pPr algn="ctr"/>
            <a:r>
              <a:rPr lang="en-US" sz="9600" b="1" i="1" dirty="0"/>
              <a:t>Adjourn</a:t>
            </a:r>
            <a:endParaRPr lang="en-US" sz="9600" dirty="0"/>
          </a:p>
        </p:txBody>
      </p:sp>
      <p:pic>
        <p:nvPicPr>
          <p:cNvPr id="2" name="Picture 1" descr="Logo&#10;&#10;Description automatically generated">
            <a:extLst>
              <a:ext uri="{FF2B5EF4-FFF2-40B4-BE49-F238E27FC236}">
                <a16:creationId xmlns:a16="http://schemas.microsoft.com/office/drawing/2014/main" id="{A25FF1DC-4B17-7690-CDDD-31CF24A6E3DE}"/>
              </a:ext>
            </a:extLst>
          </p:cNvPr>
          <p:cNvPicPr>
            <a:picLocks noChangeAspect="1"/>
          </p:cNvPicPr>
          <p:nvPr/>
        </p:nvPicPr>
        <p:blipFill>
          <a:blip r:embed="rId3"/>
          <a:stretch>
            <a:fillRect/>
          </a:stretch>
        </p:blipFill>
        <p:spPr>
          <a:xfrm>
            <a:off x="207066" y="6064132"/>
            <a:ext cx="743670" cy="697191"/>
          </a:xfrm>
          <a:prstGeom prst="rect">
            <a:avLst/>
          </a:prstGeom>
        </p:spPr>
      </p:pic>
      <p:pic>
        <p:nvPicPr>
          <p:cNvPr id="4" name="Picture 3">
            <a:extLst>
              <a:ext uri="{FF2B5EF4-FFF2-40B4-BE49-F238E27FC236}">
                <a16:creationId xmlns:a16="http://schemas.microsoft.com/office/drawing/2014/main" id="{B560B48F-4B36-C3FF-DD62-63DF4543FA8C}"/>
              </a:ext>
            </a:extLst>
          </p:cNvPr>
          <p:cNvPicPr>
            <a:picLocks noChangeAspect="1"/>
          </p:cNvPicPr>
          <p:nvPr/>
        </p:nvPicPr>
        <p:blipFill>
          <a:blip r:embed="rId4"/>
          <a:stretch>
            <a:fillRect/>
          </a:stretch>
        </p:blipFill>
        <p:spPr>
          <a:xfrm>
            <a:off x="10883962" y="6003451"/>
            <a:ext cx="936686" cy="697192"/>
          </a:xfrm>
          <a:prstGeom prst="rect">
            <a:avLst/>
          </a:prstGeom>
        </p:spPr>
      </p:pic>
    </p:spTree>
    <p:extLst>
      <p:ext uri="{BB962C8B-B14F-4D97-AF65-F5344CB8AC3E}">
        <p14:creationId xmlns:p14="http://schemas.microsoft.com/office/powerpoint/2010/main" val="3127095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2EF83-BA23-1D50-7F59-F0C377D7C03D}"/>
              </a:ext>
            </a:extLst>
          </p:cNvPr>
          <p:cNvSpPr>
            <a:spLocks noGrp="1"/>
          </p:cNvSpPr>
          <p:nvPr>
            <p:ph type="title"/>
          </p:nvPr>
        </p:nvSpPr>
        <p:spPr>
          <a:xfrm>
            <a:off x="415600" y="133964"/>
            <a:ext cx="11360800" cy="763600"/>
          </a:xfrm>
        </p:spPr>
        <p:txBody>
          <a:bodyPr>
            <a:normAutofit/>
          </a:bodyPr>
          <a:lstStyle/>
          <a:p>
            <a:r>
              <a:rPr lang="en-US" dirty="0"/>
              <a:t>Historical references to tax sovereignty</a:t>
            </a:r>
          </a:p>
        </p:txBody>
      </p:sp>
      <p:sp>
        <p:nvSpPr>
          <p:cNvPr id="3" name="Text Placeholder 2">
            <a:extLst>
              <a:ext uri="{FF2B5EF4-FFF2-40B4-BE49-F238E27FC236}">
                <a16:creationId xmlns:a16="http://schemas.microsoft.com/office/drawing/2014/main" id="{3A2FDD32-4EE4-C8E2-0F5C-B466A4D57A71}"/>
              </a:ext>
            </a:extLst>
          </p:cNvPr>
          <p:cNvSpPr>
            <a:spLocks noGrp="1"/>
          </p:cNvSpPr>
          <p:nvPr>
            <p:ph type="body" idx="1"/>
          </p:nvPr>
        </p:nvSpPr>
        <p:spPr>
          <a:xfrm>
            <a:off x="415600" y="883484"/>
            <a:ext cx="11360800" cy="5840553"/>
          </a:xfrm>
        </p:spPr>
        <p:txBody>
          <a:bodyPr>
            <a:normAutofit/>
          </a:bodyPr>
          <a:lstStyle/>
          <a:p>
            <a:r>
              <a:rPr lang="en-US" dirty="0"/>
              <a:t>1787 Constitutional Convention</a:t>
            </a:r>
          </a:p>
          <a:p>
            <a:pPr lvl="1"/>
            <a:r>
              <a:rPr lang="en-US" dirty="0"/>
              <a:t>Giving taxing power to the United States government “will necessarily destroy the state sovereignties for there cannot exist two independent sovereign taxing powers in the same community.” (William Findley, quoted in Ring 2008)</a:t>
            </a:r>
          </a:p>
          <a:p>
            <a:r>
              <a:rPr lang="en-US" dirty="0"/>
              <a:t>Sub-federal entities in Switzerland and Germany (among others)</a:t>
            </a:r>
          </a:p>
          <a:p>
            <a:pPr lvl="1"/>
            <a:r>
              <a:rPr lang="en-US" dirty="0"/>
              <a:t>1919 and following – debates in Germany over loss of fiscal sovereignty by the Lander in the face of proposed national tax measures</a:t>
            </a:r>
          </a:p>
          <a:p>
            <a:pPr lvl="1"/>
            <a:r>
              <a:rPr lang="en-US" dirty="0"/>
              <a:t>1950s-1970s - debates in Switzerland over fiscal harmonization and fiscal equalization raised concerns about sovereignty of cantons</a:t>
            </a:r>
          </a:p>
          <a:p>
            <a:r>
              <a:rPr lang="en-US" dirty="0"/>
              <a:t>States and municipalities in the United States</a:t>
            </a:r>
          </a:p>
          <a:p>
            <a:pPr lvl="1"/>
            <a:r>
              <a:rPr lang="en-US" dirty="0"/>
              <a:t>1911 – corporate stockholder plaintiff in </a:t>
            </a:r>
            <a:r>
              <a:rPr lang="en-US" i="1" dirty="0"/>
              <a:t>Flint v. Stone Tracy Co. </a:t>
            </a:r>
            <a:r>
              <a:rPr lang="en-US" dirty="0"/>
              <a:t>challenges federal corporate tax as infringement of state sovereignty</a:t>
            </a:r>
          </a:p>
          <a:p>
            <a:pPr lvl="1"/>
            <a:r>
              <a:rPr lang="en-US" dirty="0"/>
              <a:t>1927 – state plaintiff in </a:t>
            </a:r>
            <a:r>
              <a:rPr lang="en-US" i="1" dirty="0"/>
              <a:t>Florida v. Mellon </a:t>
            </a:r>
            <a:r>
              <a:rPr lang="en-US" dirty="0"/>
              <a:t>challenges federal estate tax as infringement of state sovereignty</a:t>
            </a:r>
          </a:p>
          <a:p>
            <a:pPr marL="795847" lvl="1" indent="0">
              <a:buNone/>
            </a:pPr>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46F2A141-0104-6A20-FC61-608D0C054A1E}"/>
              </a:ext>
            </a:extLst>
          </p:cNvPr>
          <p:cNvSpPr>
            <a:spLocks noGrp="1"/>
          </p:cNvSpPr>
          <p:nvPr>
            <p:ph type="sldNum" idx="12"/>
          </p:nvPr>
        </p:nvSpPr>
        <p:spPr/>
        <p:txBody>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6</a:t>
            </a:fld>
            <a:endParaRPr lang="en" kern="0">
              <a:solidFill>
                <a:srgbClr val="595959"/>
              </a:solidFill>
              <a:latin typeface="Arial"/>
              <a:cs typeface="Arial"/>
              <a:sym typeface="Arial"/>
            </a:endParaRPr>
          </a:p>
        </p:txBody>
      </p:sp>
    </p:spTree>
    <p:extLst>
      <p:ext uri="{BB962C8B-B14F-4D97-AF65-F5344CB8AC3E}">
        <p14:creationId xmlns:p14="http://schemas.microsoft.com/office/powerpoint/2010/main" val="1352780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32B21-F407-85AC-67D6-C515F5FAD0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98FC8B-531A-6340-513F-4BB1C36BC539}"/>
              </a:ext>
            </a:extLst>
          </p:cNvPr>
          <p:cNvSpPr>
            <a:spLocks noGrp="1"/>
          </p:cNvSpPr>
          <p:nvPr>
            <p:ph type="title"/>
          </p:nvPr>
        </p:nvSpPr>
        <p:spPr>
          <a:xfrm>
            <a:off x="415600" y="133964"/>
            <a:ext cx="11360800" cy="763600"/>
          </a:xfrm>
        </p:spPr>
        <p:txBody>
          <a:bodyPr>
            <a:normAutofit/>
          </a:bodyPr>
          <a:lstStyle/>
          <a:p>
            <a:r>
              <a:rPr lang="en-US" dirty="0"/>
              <a:t>More recent references to tax sovereignty</a:t>
            </a:r>
          </a:p>
        </p:txBody>
      </p:sp>
      <p:sp>
        <p:nvSpPr>
          <p:cNvPr id="3" name="Text Placeholder 2">
            <a:extLst>
              <a:ext uri="{FF2B5EF4-FFF2-40B4-BE49-F238E27FC236}">
                <a16:creationId xmlns:a16="http://schemas.microsoft.com/office/drawing/2014/main" id="{A282C160-2EE6-27CD-A206-FE1614809E35}"/>
              </a:ext>
            </a:extLst>
          </p:cNvPr>
          <p:cNvSpPr>
            <a:spLocks noGrp="1"/>
          </p:cNvSpPr>
          <p:nvPr>
            <p:ph type="body" idx="1"/>
          </p:nvPr>
        </p:nvSpPr>
        <p:spPr>
          <a:xfrm>
            <a:off x="415600" y="883484"/>
            <a:ext cx="11360800" cy="5840553"/>
          </a:xfrm>
        </p:spPr>
        <p:txBody>
          <a:bodyPr>
            <a:normAutofit/>
          </a:bodyPr>
          <a:lstStyle/>
          <a:p>
            <a:r>
              <a:rPr lang="en-US" dirty="0"/>
              <a:t>1979 and following – </a:t>
            </a:r>
            <a:r>
              <a:rPr lang="en-US" i="1" dirty="0"/>
              <a:t>Cassis de Dijon </a:t>
            </a:r>
            <a:r>
              <a:rPr lang="en-US" dirty="0"/>
              <a:t>and European Court of Justice cases limiting Member State tax rules under the fundamental freedoms</a:t>
            </a:r>
          </a:p>
          <a:p>
            <a:pPr lvl="1"/>
            <a:r>
              <a:rPr lang="en-US" dirty="0"/>
              <a:t>Debates over whether Member States of the European Union ceded tax sovereignty to the Court despite retaining veto power over the harmonization of direct tax measures</a:t>
            </a:r>
          </a:p>
          <a:p>
            <a:r>
              <a:rPr lang="en-US" dirty="0"/>
              <a:t>1997-2006 – WTO rulings on FSC/ETI regime</a:t>
            </a:r>
          </a:p>
          <a:p>
            <a:pPr lvl="1"/>
            <a:r>
              <a:rPr lang="en-US" dirty="0"/>
              <a:t>Representatives and Treasury officials argued that these rulings violated U.S. sovereignty because they pressured the U.S. to adopt a territorial system</a:t>
            </a:r>
          </a:p>
          <a:p>
            <a:pPr lvl="1"/>
            <a:r>
              <a:rPr lang="en-US" dirty="0"/>
              <a:t>Some commentators countered that U.S. elected representatives had agreed to this invasion of U.S. sovereignty by permitting U.S. to become a member of the WTO</a:t>
            </a:r>
          </a:p>
          <a:p>
            <a:r>
              <a:rPr lang="en-US" dirty="0"/>
              <a:t>Late 1990s/ early 2000s – OECD project on harmful tax competition</a:t>
            </a:r>
          </a:p>
          <a:p>
            <a:pPr lvl="1"/>
            <a:r>
              <a:rPr lang="en-US" dirty="0"/>
              <a:t>Center on Freedom and Prosperity, Congressional Black Caucus, Treasury Secretary O’Neill and others challenge the OECD project on harmful tax competition as threat to sovereignty of countries named as “tax havens”</a:t>
            </a:r>
          </a:p>
          <a:p>
            <a:pPr lvl="1"/>
            <a:r>
              <a:rPr lang="en-US" dirty="0"/>
              <a:t>OECD member countries countered that the project was necessary to protect their sovereign ability to set their tax rates and fight tax competition</a:t>
            </a:r>
          </a:p>
          <a:p>
            <a:endParaRPr lang="en-US" dirty="0"/>
          </a:p>
        </p:txBody>
      </p:sp>
      <p:sp>
        <p:nvSpPr>
          <p:cNvPr id="4" name="Slide Number Placeholder 3">
            <a:extLst>
              <a:ext uri="{FF2B5EF4-FFF2-40B4-BE49-F238E27FC236}">
                <a16:creationId xmlns:a16="http://schemas.microsoft.com/office/drawing/2014/main" id="{1731676D-179A-A7BA-0C60-B0D951DEB724}"/>
              </a:ext>
            </a:extLst>
          </p:cNvPr>
          <p:cNvSpPr>
            <a:spLocks noGrp="1"/>
          </p:cNvSpPr>
          <p:nvPr>
            <p:ph type="sldNum" idx="12"/>
          </p:nvPr>
        </p:nvSpPr>
        <p:spPr/>
        <p:txBody>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7</a:t>
            </a:fld>
            <a:endParaRPr lang="en" kern="0">
              <a:solidFill>
                <a:srgbClr val="595959"/>
              </a:solidFill>
              <a:latin typeface="Arial"/>
              <a:cs typeface="Arial"/>
              <a:sym typeface="Arial"/>
            </a:endParaRPr>
          </a:p>
        </p:txBody>
      </p:sp>
    </p:spTree>
    <p:extLst>
      <p:ext uri="{BB962C8B-B14F-4D97-AF65-F5344CB8AC3E}">
        <p14:creationId xmlns:p14="http://schemas.microsoft.com/office/powerpoint/2010/main" val="293894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6C0AE-B132-FCFE-23CE-3D09740ACA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7A69F6-ACBD-A5F3-8487-1AAE925CD526}"/>
              </a:ext>
            </a:extLst>
          </p:cNvPr>
          <p:cNvSpPr>
            <a:spLocks noGrp="1"/>
          </p:cNvSpPr>
          <p:nvPr>
            <p:ph type="title"/>
          </p:nvPr>
        </p:nvSpPr>
        <p:spPr>
          <a:xfrm>
            <a:off x="415600" y="133964"/>
            <a:ext cx="11360800" cy="763600"/>
          </a:xfrm>
        </p:spPr>
        <p:txBody>
          <a:bodyPr>
            <a:normAutofit/>
          </a:bodyPr>
          <a:lstStyle/>
          <a:p>
            <a:r>
              <a:rPr lang="en-US" dirty="0"/>
              <a:t>More recent references to tax sovereignty (cont.)</a:t>
            </a:r>
          </a:p>
        </p:txBody>
      </p:sp>
      <p:sp>
        <p:nvSpPr>
          <p:cNvPr id="3" name="Text Placeholder 2">
            <a:extLst>
              <a:ext uri="{FF2B5EF4-FFF2-40B4-BE49-F238E27FC236}">
                <a16:creationId xmlns:a16="http://schemas.microsoft.com/office/drawing/2014/main" id="{DFFE85CD-9897-07BB-2FE0-8AF8EA072E4D}"/>
              </a:ext>
            </a:extLst>
          </p:cNvPr>
          <p:cNvSpPr>
            <a:spLocks noGrp="1"/>
          </p:cNvSpPr>
          <p:nvPr>
            <p:ph type="body" idx="1"/>
          </p:nvPr>
        </p:nvSpPr>
        <p:spPr>
          <a:xfrm>
            <a:off x="415600" y="883484"/>
            <a:ext cx="11360800" cy="5840553"/>
          </a:xfrm>
        </p:spPr>
        <p:txBody>
          <a:bodyPr>
            <a:normAutofit/>
          </a:bodyPr>
          <a:lstStyle/>
          <a:p>
            <a:r>
              <a:rPr lang="en-US" dirty="0"/>
              <a:t>2001 and following – EU proposals for a CCCTB</a:t>
            </a:r>
          </a:p>
          <a:p>
            <a:pPr lvl="1"/>
            <a:r>
              <a:rPr lang="en-US" dirty="0"/>
              <a:t>Ireland, England, and other Member States argued that a harmonized tax base would “undermine…national sovereignty over tax matters” and “prevent[] the finance minister in each member country from managing the economy in ways that they feel appropriate” (Ring 2008)</a:t>
            </a:r>
          </a:p>
          <a:p>
            <a:pPr lvl="1"/>
            <a:r>
              <a:rPr lang="en-US" dirty="0"/>
              <a:t>EU Tax Commissioner countered that “there are times when the prospects of improved European competitiveness can outweigh purely national considerations.” (Ring 2008)</a:t>
            </a:r>
          </a:p>
          <a:p>
            <a:r>
              <a:rPr lang="en-US" dirty="0"/>
              <a:t>2010 and following – Foreign Account Tax Compliance Act</a:t>
            </a:r>
          </a:p>
          <a:p>
            <a:pPr lvl="1"/>
            <a:r>
              <a:rPr lang="en-US" dirty="0"/>
              <a:t>Taxpayers argued that the U.S. provision imposed rules and requirements that violated the tax sovereignty of the countries where they resided</a:t>
            </a:r>
          </a:p>
          <a:p>
            <a:pPr lvl="1"/>
            <a:r>
              <a:rPr lang="en-US" dirty="0"/>
              <a:t>U.S. Treasury explanation for FATCA implied that U.S. tax sovereignty over U.S. taxpayers required knowing information about those taxpayers’ accounts</a:t>
            </a:r>
          </a:p>
          <a:p>
            <a:r>
              <a:rPr lang="en-US" dirty="0"/>
              <a:t>2016 and following – EU state aid decisions limiting Member State tax practices</a:t>
            </a:r>
          </a:p>
          <a:p>
            <a:pPr lvl="1"/>
            <a:r>
              <a:rPr lang="en-US" dirty="0"/>
              <a:t>Member States argued that EU Commission had violated their tax sovereignty in limiting their ability to provide tax rulings that allegedly reduced revenue collection</a:t>
            </a:r>
          </a:p>
          <a:p>
            <a:pPr lvl="1"/>
            <a:r>
              <a:rPr lang="en-US" dirty="0"/>
              <a:t>Taxpayers also made this argument alongside Member States</a:t>
            </a:r>
          </a:p>
          <a:p>
            <a:pPr lvl="1"/>
            <a:endParaRPr lang="en-US" dirty="0"/>
          </a:p>
          <a:p>
            <a:endParaRPr lang="en-US" dirty="0"/>
          </a:p>
        </p:txBody>
      </p:sp>
      <p:sp>
        <p:nvSpPr>
          <p:cNvPr id="4" name="Slide Number Placeholder 3">
            <a:extLst>
              <a:ext uri="{FF2B5EF4-FFF2-40B4-BE49-F238E27FC236}">
                <a16:creationId xmlns:a16="http://schemas.microsoft.com/office/drawing/2014/main" id="{B276DAC1-86B5-0E06-20DF-BFBD3D0D4604}"/>
              </a:ext>
            </a:extLst>
          </p:cNvPr>
          <p:cNvSpPr>
            <a:spLocks noGrp="1"/>
          </p:cNvSpPr>
          <p:nvPr>
            <p:ph type="sldNum" idx="12"/>
          </p:nvPr>
        </p:nvSpPr>
        <p:spPr/>
        <p:txBody>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8</a:t>
            </a:fld>
            <a:endParaRPr lang="en" kern="0">
              <a:solidFill>
                <a:srgbClr val="595959"/>
              </a:solidFill>
              <a:latin typeface="Arial"/>
              <a:cs typeface="Arial"/>
              <a:sym typeface="Arial"/>
            </a:endParaRPr>
          </a:p>
        </p:txBody>
      </p:sp>
    </p:spTree>
    <p:extLst>
      <p:ext uri="{BB962C8B-B14F-4D97-AF65-F5344CB8AC3E}">
        <p14:creationId xmlns:p14="http://schemas.microsoft.com/office/powerpoint/2010/main" val="65579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A3048-34EC-C0FB-0569-F4E4771F2C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E5B091-10C2-5966-C2DC-D791061CCAEB}"/>
              </a:ext>
            </a:extLst>
          </p:cNvPr>
          <p:cNvSpPr>
            <a:spLocks noGrp="1"/>
          </p:cNvSpPr>
          <p:nvPr>
            <p:ph type="title"/>
          </p:nvPr>
        </p:nvSpPr>
        <p:spPr>
          <a:xfrm>
            <a:off x="415600" y="186972"/>
            <a:ext cx="11360800" cy="763600"/>
          </a:xfrm>
        </p:spPr>
        <p:txBody>
          <a:bodyPr>
            <a:normAutofit fontScale="90000"/>
          </a:bodyPr>
          <a:lstStyle/>
          <a:p>
            <a:r>
              <a:rPr lang="en-US" dirty="0"/>
              <a:t>What do these historical references to tax sovereignty tell us about what tax sovereignty is?</a:t>
            </a:r>
          </a:p>
        </p:txBody>
      </p:sp>
      <p:sp>
        <p:nvSpPr>
          <p:cNvPr id="3" name="Text Placeholder 2">
            <a:extLst>
              <a:ext uri="{FF2B5EF4-FFF2-40B4-BE49-F238E27FC236}">
                <a16:creationId xmlns:a16="http://schemas.microsoft.com/office/drawing/2014/main" id="{4F0F16FD-5231-7BA5-65C6-4F72CF2B99C5}"/>
              </a:ext>
            </a:extLst>
          </p:cNvPr>
          <p:cNvSpPr>
            <a:spLocks noGrp="1"/>
          </p:cNvSpPr>
          <p:nvPr>
            <p:ph type="body" idx="1"/>
          </p:nvPr>
        </p:nvSpPr>
        <p:spPr>
          <a:xfrm>
            <a:off x="415600" y="1377609"/>
            <a:ext cx="11360800" cy="5293419"/>
          </a:xfrm>
        </p:spPr>
        <p:txBody>
          <a:bodyPr>
            <a:normAutofit/>
          </a:bodyPr>
          <a:lstStyle/>
          <a:p>
            <a:endParaRPr lang="en-US" dirty="0"/>
          </a:p>
          <a:p>
            <a:r>
              <a:rPr lang="en-US" dirty="0"/>
              <a:t>Are all claims of sovereignty in tax debates just rhetorical flourishes? </a:t>
            </a:r>
          </a:p>
          <a:p>
            <a:endParaRPr lang="en-US" dirty="0"/>
          </a:p>
          <a:p>
            <a:r>
              <a:rPr lang="en-US" dirty="0"/>
              <a:t>Are some of these claims more or less legitimate than others? </a:t>
            </a:r>
          </a:p>
          <a:p>
            <a:endParaRPr lang="en-US" dirty="0"/>
          </a:p>
          <a:p>
            <a:r>
              <a:rPr lang="en-US" dirty="0"/>
              <a:t>In other words, does tax sovereignty mean something? Or is it just in the eye of the beholder (and/or a more compelling way to disagree with certain tax provisions)? </a:t>
            </a:r>
          </a:p>
          <a:p>
            <a:pPr marL="152396" indent="0">
              <a:buNone/>
            </a:pPr>
            <a:endParaRPr lang="en-US" dirty="0"/>
          </a:p>
        </p:txBody>
      </p:sp>
      <p:sp>
        <p:nvSpPr>
          <p:cNvPr id="4" name="Slide Number Placeholder 3">
            <a:extLst>
              <a:ext uri="{FF2B5EF4-FFF2-40B4-BE49-F238E27FC236}">
                <a16:creationId xmlns:a16="http://schemas.microsoft.com/office/drawing/2014/main" id="{E4107B25-594A-E92C-1BB1-E142FD72D22D}"/>
              </a:ext>
            </a:extLst>
          </p:cNvPr>
          <p:cNvSpPr>
            <a:spLocks noGrp="1"/>
          </p:cNvSpPr>
          <p:nvPr>
            <p:ph type="sldNum" idx="12"/>
          </p:nvPr>
        </p:nvSpPr>
        <p:spPr/>
        <p:txBody>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9</a:t>
            </a:fld>
            <a:endParaRPr lang="en" kern="0">
              <a:solidFill>
                <a:srgbClr val="595959"/>
              </a:solidFill>
              <a:latin typeface="Arial"/>
              <a:cs typeface="Arial"/>
              <a:sym typeface="Arial"/>
            </a:endParaRPr>
          </a:p>
        </p:txBody>
      </p:sp>
    </p:spTree>
    <p:extLst>
      <p:ext uri="{BB962C8B-B14F-4D97-AF65-F5344CB8AC3E}">
        <p14:creationId xmlns:p14="http://schemas.microsoft.com/office/powerpoint/2010/main" val="3108365038"/>
      </p:ext>
    </p:extLst>
  </p:cSld>
  <p:clrMapOvr>
    <a:masterClrMapping/>
  </p:clrMapOvr>
</p:sld>
</file>

<file path=ppt/theme/theme1.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6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lstStyle>
        <a:defPPr marL="182880" indent="-182880">
          <a:lnSpc>
            <a:spcPct val="100000"/>
          </a:lnSpc>
          <a:spcAft>
            <a:spcPts val="600"/>
          </a:spcAft>
          <a:buSzPct val="100000"/>
          <a:buFont typeface="Arial"/>
          <a:buChar char="•"/>
          <a:defRPr sz="160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extLst>
    <a:ext uri="{05A4C25C-085E-4340-85A3-A5531E510DB2}">
      <thm15:themeFamily xmlns:thm15="http://schemas.microsoft.com/office/thememl/2012/main" name="Presentation2" id="{B9F0B024-2583-AC46-83A2-0779E0A7FF7D}" vid="{4C87F9F1-7C50-F744-9F01-AAE63E971618}"/>
    </a:ext>
  </a:extLst>
</a:theme>
</file>

<file path=ppt/theme/theme3.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IMF Colors V2">
      <a:dk1>
        <a:srgbClr val="000000"/>
      </a:dk1>
      <a:lt1>
        <a:srgbClr val="FEFEFE"/>
      </a:lt1>
      <a:dk2>
        <a:srgbClr val="004C97"/>
      </a:dk2>
      <a:lt2>
        <a:srgbClr val="CAEDFE"/>
      </a:lt2>
      <a:accent1>
        <a:srgbClr val="009CDE"/>
      </a:accent1>
      <a:accent2>
        <a:srgbClr val="F2A900"/>
      </a:accent2>
      <a:accent3>
        <a:srgbClr val="8030A7"/>
      </a:accent3>
      <a:accent4>
        <a:srgbClr val="DA281C"/>
      </a:accent4>
      <a:accent5>
        <a:srgbClr val="78BE20"/>
      </a:accent5>
      <a:accent6>
        <a:srgbClr val="00B0B9"/>
      </a:accent6>
      <a:hlink>
        <a:srgbClr val="0065B3"/>
      </a:hlink>
      <a:folHlink>
        <a:srgbClr val="FFBD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MF-FAD_PresentationTemplate-General" id="{8770546A-285C-4DB4-A6F7-CAA1B9D88E34}" vid="{66D2F9A7-66D2-4DED-B482-082D7CE409D9}"/>
    </a:ext>
  </a:extLst>
</a:theme>
</file>

<file path=ppt/theme/theme6.xml><?xml version="1.0" encoding="utf-8"?>
<a:theme xmlns:a="http://schemas.openxmlformats.org/drawingml/2006/main" name="Office Theme">
  <a:themeElements>
    <a:clrScheme name="Custom 15">
      <a:dk1>
        <a:srgbClr val="272726"/>
      </a:dk1>
      <a:lt1>
        <a:sysClr val="window" lastClr="FFFFFF"/>
      </a:lt1>
      <a:dk2>
        <a:srgbClr val="596B78"/>
      </a:dk2>
      <a:lt2>
        <a:srgbClr val="FFFFFF"/>
      </a:lt2>
      <a:accent1>
        <a:srgbClr val="EE3124"/>
      </a:accent1>
      <a:accent2>
        <a:srgbClr val="8B8379"/>
      </a:accent2>
      <a:accent3>
        <a:srgbClr val="D8D6D7"/>
      </a:accent3>
      <a:accent4>
        <a:srgbClr val="5C5D62"/>
      </a:accent4>
      <a:accent5>
        <a:srgbClr val="204658"/>
      </a:accent5>
      <a:accent6>
        <a:srgbClr val="746559"/>
      </a:accent6>
      <a:hlink>
        <a:srgbClr val="CD3529"/>
      </a:hlink>
      <a:folHlink>
        <a:srgbClr val="BFBEC4"/>
      </a:folHlink>
    </a:clrScheme>
    <a:fontScheme name="Skadden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lexibleWindow_PPT_4x3_042022_placeholder_simplified" id="{8999B772-2AD6-4724-BBF1-904F20E6F588}" vid="{97615B47-6F37-4E17-B868-589392FD5C44}"/>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4C9002C-1276-48B1-A13A-8F56917333BF}">
  <we:reference id="2cb3dfe7-199f-46bf-bb56-17a7fca0f469" version="12.1.0.1"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27ec883c-a62c-444f-a935-fcddb579e39d" ContentTypeId="0x0101008B4DD370EC31429186F3AD49F0D3098F00D44DBCB9EB4F45278CB5C9765BE52995" PreviousValue="false"/>
</file>

<file path=customXml/item2.xml><?xml version="1.0" encoding="utf-8"?>
<p:properties xmlns:p="http://schemas.microsoft.com/office/2006/metadata/properties" xmlns:xsi="http://www.w3.org/2001/XMLSchema-instance" xmlns:pc="http://schemas.microsoft.com/office/infopath/2007/PartnerControls">
  <documentManagement>
    <g48437ce2c3c4c508e6dbb232c223ecb xmlns="cf16f947-c9fc-4be9-80b4-2a32b4ac226e">
      <Terms xmlns="http://schemas.microsoft.com/office/infopath/2007/PartnerControls">
        <TermInfo xmlns="http://schemas.microsoft.com/office/infopath/2007/PartnerControls">
          <TermName xmlns="http://schemas.microsoft.com/office/infopath/2007/PartnerControls">CTP/TPS</TermName>
          <TermId xmlns="http://schemas.microsoft.com/office/infopath/2007/PartnerControls">42c8f3ac-6b54-4097-b1b7-0343b754aef1</TermId>
        </TermInfo>
      </Terms>
    </g48437ce2c3c4c508e6dbb232c223ecb>
    <OECDKimBussinessContext xmlns="54c4cd27-f286-408f-9ce0-33c1e0f3ab39" xsi:nil="true"/>
    <eSharePWBTaxHTField0 xmlns="c9f238dd-bb73-4aef-a7a5-d644ad823e52">
      <Terms xmlns="http://schemas.microsoft.com/office/infopath/2007/PartnerControls">
        <TermInfo xmlns="http://schemas.microsoft.com/office/infopath/2007/PartnerControls">
          <TermName xmlns="http://schemas.microsoft.com/office/infopath/2007/PartnerControls">3.3.1 Taxation</TermName>
          <TermId xmlns="http://schemas.microsoft.com/office/infopath/2007/PartnerControls">2ef088c8-6b9c-4a56-9e2d-91d50efe0ff4</TermId>
        </TermInfo>
      </Terms>
    </eSharePWBTaxHTField0>
    <OECDlanguage xmlns="ca82dde9-3436-4d3d-bddd-d31447390034">English</OECDlanguage>
    <OECDProjectMembers xmlns="cf16f947-c9fc-4be9-80b4-2a32b4ac226e">
      <UserInfo>
        <DisplayName>HANAPPI Tibor, CTP/TPS</DisplayName>
        <AccountId>187</AccountId>
        <AccountType/>
      </UserInfo>
      <UserInfo>
        <DisplayName>ALIPRANDI Giulia, CTP/TPS</DisplayName>
        <AccountId>662</AccountId>
        <AccountType/>
      </UserInfo>
      <UserInfo>
        <DisplayName>SUGRUE Ruairi, CTP/TPS</DisplayName>
        <AccountId>680</AccountId>
        <AccountType/>
      </UserInfo>
      <UserInfo>
        <DisplayName>SOCHAY Violet, CTP/TPS</DisplayName>
        <AccountId>157</AccountId>
        <AccountType/>
      </UserInfo>
      <UserInfo>
        <DisplayName>O'REILLY Pierce, CTP/TPS</DisplayName>
        <AccountId>146</AccountId>
        <AccountType/>
      </UserInfo>
      <UserInfo>
        <DisplayName>CELANI Alessandra, CTP/TPS</DisplayName>
        <AccountId>2451</AccountId>
        <AccountType/>
      </UserInfo>
      <UserInfo>
        <DisplayName>WHYMAN David, CTP/TPS</DisplayName>
        <AccountId>2710</AccountId>
        <AccountType/>
      </UserInfo>
      <UserInfo>
        <DisplayName>GONZALEZ CABRAL Ana Cinta, CTP/TPS</DisplayName>
        <AccountId>737</AccountId>
        <AccountType/>
      </UserInfo>
      <UserInfo>
        <DisplayName>STEMMER Michael, CTP/TPS</DisplayName>
        <AccountId>1965</AccountId>
        <AccountType/>
      </UserInfo>
      <UserInfo>
        <DisplayName>HUGGER Felix, CTP/TPS</DisplayName>
        <AccountId>3001</AccountId>
        <AccountType/>
      </UserInfo>
      <UserInfo>
        <DisplayName>BUCCI Massimo, CTP/TPS</DisplayName>
        <AccountId>3362</AccountId>
        <AccountType/>
      </UserInfo>
      <UserInfo>
        <DisplayName>GOBBI Laura, CTP/TAV</DisplayName>
        <AccountId>3701</AccountId>
        <AccountType/>
      </UserInfo>
      <UserInfo>
        <DisplayName>DRESSLER Luisa, CTP/TPS</DisplayName>
        <AccountId>317</AccountId>
        <AccountType/>
      </UserInfo>
      <UserInfo>
        <DisplayName>VILLAREAL Rebecca, CTP/TPS</DisplayName>
        <AccountId>4219</AccountId>
        <AccountType/>
      </UserInfo>
      <UserInfo>
        <DisplayName>HVIID KANSTRUP Rebekka, CTP/TPS</DisplayName>
        <AccountId>4017</AccountId>
        <AccountType/>
      </UserInfo>
      <UserInfo>
        <DisplayName>DAYAN Sarah, CTP/TPS</DisplayName>
        <AccountId>4457</AccountId>
        <AccountType/>
      </UserInfo>
    </OECDProjectMembers>
    <IconOverlay xmlns="http://schemas.microsoft.com/sharepoint/v4" xsi:nil="true"/>
    <OECDPinnedBy xmlns="cf16f947-c9fc-4be9-80b4-2a32b4ac226e">
      <UserInfo>
        <DisplayName/>
        <AccountId xsi:nil="true"/>
        <AccountType/>
      </UserInfo>
    </OECDPinnedBy>
    <OECDProjectManager xmlns="cf16f947-c9fc-4be9-80b4-2a32b4ac226e">
      <UserInfo>
        <DisplayName/>
        <AccountId>146</AccountId>
        <AccountType/>
      </UserInfo>
    </OECDProjectManager>
    <OECDSharingStatus xmlns="cf16f947-c9fc-4be9-80b4-2a32b4ac226e" xsi:nil="true"/>
    <OECDProjectLookup xmlns="cf16f947-c9fc-4be9-80b4-2a32b4ac226e">25</OECDProjectLookup>
    <OECDMeetingDate xmlns="54c4cd27-f286-408f-9ce0-33c1e0f3ab39" xsi:nil="true"/>
    <OECDCommunityDocumentURL xmlns="cf16f947-c9fc-4be9-80b4-2a32b4ac226e" xsi:nil="true"/>
    <OECDTagsCache xmlns="cf16f947-c9fc-4be9-80b4-2a32b4ac226e" xsi:nil="true"/>
    <OECDDeliverableManager xmlns="cf16f947-c9fc-4be9-80b4-2a32b4ac226e">
      <UserInfo>
        <DisplayName/>
        <AccountId xsi:nil="true"/>
        <AccountType/>
      </UserInfo>
    </OECDDeliverableManager>
    <l9a152565aff414c8d842958d210d414 xmlns="cf16f947-c9fc-4be9-80b4-2a32b4ac226e" xsi:nil="true"/>
    <OECDAllRelatedUsers xmlns="9e406c50-2549-4f1e-a767-e9b68096b47b">
      <UserInfo>
        <DisplayName/>
        <AccountId xsi:nil="true"/>
        <AccountType/>
      </UserInfo>
    </OECDAllRelatedUsers>
    <eShareCommitteeTaxHTField0 xmlns="c9f238dd-bb73-4aef-a7a5-d644ad823e52">
      <Terms xmlns="http://schemas.microsoft.com/office/infopath/2007/PartnerControls">
        <TermInfo xmlns="http://schemas.microsoft.com/office/infopath/2007/PartnerControls">
          <TermName xmlns="http://schemas.microsoft.com/office/infopath/2007/PartnerControls">Committee on Fiscal Affairs</TermName>
          <TermId xmlns="http://schemas.microsoft.com/office/infopath/2007/PartnerControls">d88853ef-2075-4c47-b149-efe9b961c610</TermId>
        </TermInfo>
      </Terms>
    </eShareCommitteeTaxHTField0>
    <OECDYear xmlns="54c4cd27-f286-408f-9ce0-33c1e0f3ab39" xsi:nil="true"/>
    <OECDKimProvenance xmlns="54c4cd27-f286-408f-9ce0-33c1e0f3ab39" xsi:nil="true"/>
    <OECDExpirationDate xmlns="9e406c50-2549-4f1e-a767-e9b68096b47b" xsi:nil="true"/>
    <OECDMainProject xmlns="cf16f947-c9fc-4be9-80b4-2a32b4ac226e">14</OECDMainProject>
    <OECDKimStatus xmlns="54c4cd27-f286-408f-9ce0-33c1e0f3ab39">Draft</OECDKimStatus>
    <eShareCountryTaxHTField0 xmlns="c9f238dd-bb73-4aef-a7a5-d644ad823e52">
      <Terms xmlns="http://schemas.microsoft.com/office/infopath/2007/PartnerControls"/>
    </eShareCountryTaxHTField0>
    <eShareTopicTaxHTField0 xmlns="c9f238dd-bb73-4aef-a7a5-d644ad823e52">
      <Terms xmlns="http://schemas.microsoft.com/office/infopath/2007/PartnerControls"/>
    </eShareTopicTaxHTField0>
    <eShareKeywordsTaxHTField0 xmlns="c9f238dd-bb73-4aef-a7a5-d644ad823e52">
      <Terms xmlns="http://schemas.microsoft.com/office/infopath/2007/PartnerControls"/>
    </eShareKeywordsTaxHTField0>
    <OECDCommunityDocumentID xmlns="cf16f947-c9fc-4be9-80b4-2a32b4ac226e" xsi:nil="true"/>
    <TaxCatchAll xmlns="ca82dde9-3436-4d3d-bddd-d31447390034">
      <Value>244</Value>
      <Value>157</Value>
      <Value>346</Value>
    </TaxCatchAll>
    <hfa66f2e5af148f08064c2e62791b306 xmlns="9e406c50-2549-4f1e-a767-e9b68096b47b">
      <Terms xmlns="http://schemas.microsoft.com/office/infopath/2007/PartnerControls"/>
    </hfa66f2e5af148f08064c2e62791b306>
    <eShareHorizProjTaxHTField0 xmlns="9e406c50-2549-4f1e-a767-e9b68096b47b" xsi:nil="true"/>
  </documentManagement>
</p:properties>
</file>

<file path=customXml/item3.xml><?xml version="1.0" encoding="utf-8"?>
<?mso-contentType ?>
<CtFieldPriority xmlns="http://www.oecd.org/eshare/projectsentre/CtFieldPriority/" xmlns:i="http://www.w3.org/2001/XMLSchema-instance">
  <PriorityFields xmlns:a="http://schemas.microsoft.com/2003/10/Serialization/Arrays">
    <a:string>Title</a:string>
    <a:string>OECDCountry</a:string>
    <a:string>OECDTopic</a:string>
    <a:string>OECDKeywords</a:string>
  </PriorityFields>
</CtFieldPriority>
</file>

<file path=customXml/item4.xml><?xml version="1.0" encoding="utf-8"?>
<ct:contentTypeSchema xmlns:ct="http://schemas.microsoft.com/office/2006/metadata/contentType" xmlns:ma="http://schemas.microsoft.com/office/2006/metadata/properties/metaAttributes" ct:_="" ma:_="" ma:contentTypeName="Working Document" ma:contentTypeID="0x0101008B4DD370EC31429186F3AD49F0D3098F00D44DBCB9EB4F45278CB5C9765BE5299500A4858B360C6A491AA753F8BCA47AA910002507BED6B5908645AAA96978AD5D1987" ma:contentTypeVersion="84" ma:contentTypeDescription="" ma:contentTypeScope="" ma:versionID="4b9e4c91350cf35f50d1d6b61051afd7">
  <xsd:schema xmlns:xsd="http://www.w3.org/2001/XMLSchema" xmlns:xs="http://www.w3.org/2001/XMLSchema" xmlns:p="http://schemas.microsoft.com/office/2006/metadata/properties" xmlns:ns1="54c4cd27-f286-408f-9ce0-33c1e0f3ab39" xmlns:ns2="9e406c50-2549-4f1e-a767-e9b68096b47b" xmlns:ns3="cf16f947-c9fc-4be9-80b4-2a32b4ac226e" xmlns:ns5="c9f238dd-bb73-4aef-a7a5-d644ad823e52" xmlns:ns6="ca82dde9-3436-4d3d-bddd-d31447390034" xmlns:ns7="http://schemas.microsoft.com/sharepoint/v4" targetNamespace="http://schemas.microsoft.com/office/2006/metadata/properties" ma:root="true" ma:fieldsID="2273f3d944750c630511b0d01f641b8c" ns1:_="" ns2:_="" ns3:_="" ns5:_="" ns6:_="" ns7:_="">
    <xsd:import namespace="54c4cd27-f286-408f-9ce0-33c1e0f3ab39"/>
    <xsd:import namespace="9e406c50-2549-4f1e-a767-e9b68096b47b"/>
    <xsd:import namespace="cf16f947-c9fc-4be9-80b4-2a32b4ac226e"/>
    <xsd:import namespace="c9f238dd-bb73-4aef-a7a5-d644ad823e52"/>
    <xsd:import namespace="ca82dde9-3436-4d3d-bddd-d31447390034"/>
    <xsd:import namespace="http://schemas.microsoft.com/sharepoint/v4"/>
    <xsd:element name="properties">
      <xsd:complexType>
        <xsd:sequence>
          <xsd:element name="documentManagement">
            <xsd:complexType>
              <xsd:all>
                <xsd:element ref="ns1:OECDKimStatus" minOccurs="0"/>
                <xsd:element ref="ns1:OECDKimBussinessContext" minOccurs="0"/>
                <xsd:element ref="ns1:OECDKimProvenance" minOccurs="0"/>
                <xsd:element ref="ns2:OECDExpirationDate" minOccurs="0"/>
                <xsd:element ref="ns3:OECDProjectLookup" minOccurs="0"/>
                <xsd:element ref="ns3:OECDProjectManager" minOccurs="0"/>
                <xsd:element ref="ns3:OECDProjectMembers" minOccurs="0"/>
                <xsd:element ref="ns3:OECDMainProject" minOccurs="0"/>
                <xsd:element ref="ns3:OECDPinnedBy" minOccurs="0"/>
                <xsd:element ref="ns5:eShareCountryTaxHTField0" minOccurs="0"/>
                <xsd:element ref="ns5:eShareTopicTaxHTField0" minOccurs="0"/>
                <xsd:element ref="ns5:eShareKeywordsTaxHTField0" minOccurs="0"/>
                <xsd:element ref="ns5:eShareCommitteeTaxHTField0" minOccurs="0"/>
                <xsd:element ref="ns5:eSharePWBTaxHTField0" minOccurs="0"/>
                <xsd:element ref="ns6:TaxCatchAll" minOccurs="0"/>
                <xsd:element ref="ns3:l9a152565aff414c8d842958d210d414" minOccurs="0"/>
                <xsd:element ref="ns6:TaxCatchAllLabel" minOccurs="0"/>
                <xsd:element ref="ns1:OECDMeetingDate" minOccurs="0"/>
                <xsd:element ref="ns6:OECDlanguage" minOccurs="0"/>
                <xsd:element ref="ns2:hfa66f2e5af148f08064c2e62791b306" minOccurs="0"/>
                <xsd:element ref="ns3:g48437ce2c3c4c508e6dbb232c223ecb" minOccurs="0"/>
                <xsd:element ref="ns3:OECDSharingStatus" minOccurs="0"/>
                <xsd:element ref="ns3:OECDCommunityDocumentURL" minOccurs="0"/>
                <xsd:element ref="ns3:OECDCommunityDocumentID" minOccurs="0"/>
                <xsd:element ref="ns2:eShareHorizProjTaxHTField0" minOccurs="0"/>
                <xsd:element ref="ns3:OECDTagsCache" minOccurs="0"/>
                <xsd:element ref="ns3:OECDDeliverableManager" minOccurs="0"/>
                <xsd:element ref="ns7:IconOverlay" minOccurs="0"/>
                <xsd:element ref="ns2:OECDAllRelatedUsers" minOccurs="0"/>
                <xsd:element ref="ns3:SharedWithUsers" minOccurs="0"/>
                <xsd:element ref="ns1:OECD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c4cd27-f286-408f-9ce0-33c1e0f3ab39" elementFormDefault="qualified">
    <xsd:import namespace="http://schemas.microsoft.com/office/2006/documentManagement/types"/>
    <xsd:import namespace="http://schemas.microsoft.com/office/infopath/2007/PartnerControls"/>
    <xsd:element name="OECDKimStatus" ma:index="3" nillable="true" ma:displayName="Kim status" ma:default="Draft" ma:description="" ma:format="Dropdown" ma:hidden="true" ma:internalName="OECDKimStatus" ma:readOnly="false">
      <xsd:simpleType>
        <xsd:restriction base="dms:Choice">
          <xsd:enumeration value="Draft"/>
          <xsd:enumeration value="Final"/>
        </xsd:restriction>
      </xsd:simpleType>
    </xsd:element>
    <xsd:element name="OECDKimBussinessContext" ma:index="4" nillable="true" ma:displayName="Kim bussiness context" ma:description="" ma:hidden="true" ma:internalName="OECDKimBussinessContext" ma:readOnly="false">
      <xsd:simpleType>
        <xsd:restriction base="dms:Text"/>
      </xsd:simpleType>
    </xsd:element>
    <xsd:element name="OECDKimProvenance" ma:index="5" nillable="true" ma:displayName="Kim provenance" ma:description="" ma:hidden="true" ma:internalName="OECDKimProvenance" ma:readOnly="false">
      <xsd:simpleType>
        <xsd:restriction base="dms:Text">
          <xsd:maxLength value="255"/>
        </xsd:restriction>
      </xsd:simpleType>
    </xsd:element>
    <xsd:element name="OECDMeetingDate" ma:index="28" nillable="true" ma:displayName="Meeting Date" ma:default="" ma:format="DateOnly" ma:hidden="true" ma:internalName="OECDMeetingDate">
      <xsd:simpleType>
        <xsd:restriction base="dms:DateTime"/>
      </xsd:simpleType>
    </xsd:element>
    <xsd:element name="OECDYear" ma:index="45" nillable="true" ma:displayName="Year" ma:description="" ma:internalName="OECDYear"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406c50-2549-4f1e-a767-e9b68096b47b" elementFormDefault="qualified">
    <xsd:import namespace="http://schemas.microsoft.com/office/2006/documentManagement/types"/>
    <xsd:import namespace="http://schemas.microsoft.com/office/infopath/2007/PartnerControls"/>
    <xsd:element name="OECDExpirationDate" ma:index="8" nillable="true" ma:displayName="Highlights" ma:default="" ma:description="" ma:format="DateOnly" ma:hidden="true" ma:indexed="true" ma:internalName="OECDExpirationDate">
      <xsd:simpleType>
        <xsd:restriction base="dms:DateTime"/>
      </xsd:simpleType>
    </xsd:element>
    <xsd:element name="hfa66f2e5af148f08064c2e62791b306" ma:index="33" nillable="true" ma:taxonomy="true" ma:internalName="hfa66f2e5af148f08064c2e62791b306" ma:taxonomyFieldName="OECDHorizontalProjects" ma:displayName="Horizontal project" ma:readOnly="false" ma:default="" ma:fieldId="{1fa66f2e-5af1-48f0-8064-c2e62791b306}" ma:taxonomyMulti="true" ma:sspId="27ec883c-a62c-444f-a935-fcddb579e39d" ma:termSetId="d3ca0e0e-65f9-44bf-9d98-5271504f6d61" ma:anchorId="00000000-0000-0000-0000-000000000000" ma:open="false" ma:isKeyword="false">
      <xsd:complexType>
        <xsd:sequence>
          <xsd:element ref="pc:Terms" minOccurs="0" maxOccurs="1"/>
        </xsd:sequence>
      </xsd:complexType>
    </xsd:element>
    <xsd:element name="eShareHorizProjTaxHTField0" ma:index="38" nillable="true" ma:displayName="OECDHorizontalProjects_0" ma:description="" ma:hidden="true" ma:internalName="eShareHorizProjTaxHTField0">
      <xsd:simpleType>
        <xsd:restriction base="dms:Note"/>
      </xsd:simpleType>
    </xsd:element>
    <xsd:element name="OECDAllRelatedUsers" ma:index="43" nillable="true" ma:displayName="All related users" ma:description="" ma:hidden="true" ma:internalName="OECDAllRelatedUs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f16f947-c9fc-4be9-80b4-2a32b4ac226e" elementFormDefault="qualified">
    <xsd:import namespace="http://schemas.microsoft.com/office/2006/documentManagement/types"/>
    <xsd:import namespace="http://schemas.microsoft.com/office/infopath/2007/PartnerControls"/>
    <xsd:element name="OECDProjectLookup" ma:index="9" nillable="true" ma:displayName="Project" ma:description="" ma:hidden="true" ma:indexed="true" ma:list="639da05e-b3c6-46a1-b83b-8ce0cfde2092" ma:internalName="OECDProjectLookup" ma:readOnly="false" ma:showField="OECDShortProjectName" ma:web="cf16f947-c9fc-4be9-80b4-2a32b4ac226e">
      <xsd:simpleType>
        <xsd:restriction base="dms:Lookup"/>
      </xsd:simpleType>
    </xsd:element>
    <xsd:element name="OECDProjectManager" ma:index="10" nillable="true" ma:displayName="Project manager" ma:description="" ma:hidden="true" ma:indexed="true" ma:internalName="OECDProjectManag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ProjectMembers" ma:index="11" nillable="true" ma:displayName="Project members" ma:description="" ma:hidden="true" ma:internalName="OECDProjectMemb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MainProject" ma:index="14" nillable="true" ma:displayName="Main project" ma:description="" ma:hidden="true" ma:indexed="true" ma:list="639da05e-b3c6-46a1-b83b-8ce0cfde2092" ma:internalName="OECDMainProject" ma:readOnly="false" ma:showField="OECDShortProjectName">
      <xsd:simpleType>
        <xsd:restriction base="dms:Lookup"/>
      </xsd:simpleType>
    </xsd:element>
    <xsd:element name="OECDPinnedBy" ma:index="15" nillable="true" ma:displayName="Pinned by" ma:description="" ma:hidden="true" ma:internalName="OECDPinn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9a152565aff414c8d842958d210d414" ma:index="25" nillable="true" ma:displayName="Deliverable owner_0" ma:hidden="true" ma:internalName="l9a152565aff414c8d842958d210d414">
      <xsd:simpleType>
        <xsd:restriction base="dms:Note"/>
      </xsd:simpleType>
    </xsd:element>
    <xsd:element name="g48437ce2c3c4c508e6dbb232c223ecb" ma:index="34" nillable="true" ma:taxonomy="true" ma:internalName="g48437ce2c3c4c508e6dbb232c223ecb" ma:taxonomyFieldName="OECDProjectOwnerStructure" ma:displayName="Project owner" ma:readOnly="false" ma:default="" ma:fieldId="048437ce-2c3c-4c50-8e6d-bb232c223ecb" ma:taxonomyMulti="true" ma:sspId="27ec883c-a62c-444f-a935-fcddb579e39d" ma:termSetId="aeec4dcb-19ee-4bc0-941f-681845b568c9" ma:anchorId="00000000-0000-0000-0000-000000000000" ma:open="false" ma:isKeyword="false">
      <xsd:complexType>
        <xsd:sequence>
          <xsd:element ref="pc:Terms" minOccurs="0" maxOccurs="1"/>
        </xsd:sequence>
      </xsd:complexType>
    </xsd:element>
    <xsd:element name="OECDSharingStatus" ma:index="35" nillable="true" ma:displayName="O.N.E Document Sharing Status" ma:description="" ma:hidden="true" ma:internalName="OECDSharingStatus">
      <xsd:simpleType>
        <xsd:restriction base="dms:Text"/>
      </xsd:simpleType>
    </xsd:element>
    <xsd:element name="OECDCommunityDocumentURL" ma:index="36" nillable="true" ma:displayName="O.N.E Community Document URL" ma:description="" ma:hidden="true" ma:internalName="OECDCommunityDocumentURL">
      <xsd:simpleType>
        <xsd:restriction base="dms:Text"/>
      </xsd:simpleType>
    </xsd:element>
    <xsd:element name="OECDCommunityDocumentID" ma:index="37" nillable="true" ma:displayName="O.N.E Community Document ID" ma:decimals="0" ma:description="" ma:hidden="true" ma:internalName="OECDCommunityDocumentID">
      <xsd:simpleType>
        <xsd:restriction base="dms:Number"/>
      </xsd:simpleType>
    </xsd:element>
    <xsd:element name="OECDTagsCache" ma:index="40" nillable="true" ma:displayName="Tags cache" ma:description="" ma:hidden="true" ma:internalName="OECDTagsCache">
      <xsd:simpleType>
        <xsd:restriction base="dms:Note"/>
      </xsd:simpleType>
    </xsd:element>
    <xsd:element name="OECDDeliverableManager" ma:index="41" nillable="true" ma:displayName="In charge" ma:description="" ma:hidden="true" ma:internalName="OECDDeliverableManag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Users" ma:index="4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9f238dd-bb73-4aef-a7a5-d644ad823e52" elementFormDefault="qualified">
    <xsd:import namespace="http://schemas.microsoft.com/office/2006/documentManagement/types"/>
    <xsd:import namespace="http://schemas.microsoft.com/office/infopath/2007/PartnerControls"/>
    <xsd:element name="eShareCountryTaxHTField0" ma:index="18" nillable="true" ma:taxonomy="true" ma:internalName="eShareCountryTaxHTField0" ma:taxonomyFieldName="OECDCountry" ma:displayName="Country" ma:readOnly="false" ma:default="" ma:fieldId="{aa366335-bba6-4f71-86c6-f91b1ae503c2}" ma:taxonomyMulti="true" ma:sspId="27ec883c-a62c-444f-a935-fcddb579e39d" ma:termSetId="e1026e78-e24d-4b33-a8f4-6ff75b8e5ad2" ma:anchorId="00000000-0000-0000-0000-000000000000" ma:open="false" ma:isKeyword="false">
      <xsd:complexType>
        <xsd:sequence>
          <xsd:element ref="pc:Terms" minOccurs="0" maxOccurs="1"/>
        </xsd:sequence>
      </xsd:complexType>
    </xsd:element>
    <xsd:element name="eShareTopicTaxHTField0" ma:index="19" nillable="true" ma:taxonomy="true" ma:internalName="eShareTopicTaxHTField0" ma:taxonomyFieldName="OECDTopic" ma:displayName="Topic" ma:readOnly="false" ma:default="" ma:fieldId="{9b5335f8-765c-484a-86dd-d10580650a95}" ma:taxonomyMulti="true" ma:sspId="27ec883c-a62c-444f-a935-fcddb579e39d" ma:termSetId="d0043ed9-7fdc-4b21-8641-a864cc50d2b2" ma:anchorId="00000000-0000-0000-0000-000000000000" ma:open="false" ma:isKeyword="false">
      <xsd:complexType>
        <xsd:sequence>
          <xsd:element ref="pc:Terms" minOccurs="0" maxOccurs="1"/>
        </xsd:sequence>
      </xsd:complexType>
    </xsd:element>
    <xsd:element name="eShareKeywordsTaxHTField0" ma:index="20" nillable="true" ma:taxonomy="true" ma:internalName="eShareKeywordsTaxHTField0" ma:taxonomyFieldName="OECDKeywords" ma:displayName="Keywords" ma:default="" ma:fieldId="{8a7c3663-990d-467c-b1b8-bb4b775674ad}" ma:taxonomyMulti="true" ma:sspId="27ec883c-a62c-444f-a935-fcddb579e39d" ma:termSetId="f51791ee-8e04-4654-a875-fc747102cd45" ma:anchorId="00000000-0000-0000-0000-000000000000" ma:open="true" ma:isKeyword="false">
      <xsd:complexType>
        <xsd:sequence>
          <xsd:element ref="pc:Terms" minOccurs="0" maxOccurs="1"/>
        </xsd:sequence>
      </xsd:complexType>
    </xsd:element>
    <xsd:element name="eShareCommitteeTaxHTField0" ma:index="21" nillable="true" ma:taxonomy="true" ma:internalName="eShareCommitteeTaxHTField0" ma:taxonomyFieldName="OECDCommittee" ma:displayName="Committee" ma:fieldId="{29494d90-e667-47b5-adc1-d09dfb5832ab}" ma:sspId="27ec883c-a62c-444f-a935-fcddb579e39d" ma:termSetId="87919aae-be42-4481-84cf-2389a5c84ac4" ma:anchorId="00000000-0000-0000-0000-000000000000" ma:open="false" ma:isKeyword="false">
      <xsd:complexType>
        <xsd:sequence>
          <xsd:element ref="pc:Terms" minOccurs="0" maxOccurs="1"/>
        </xsd:sequence>
      </xsd:complexType>
    </xsd:element>
    <xsd:element name="eSharePWBTaxHTField0" ma:index="22" nillable="true" ma:taxonomy="true" ma:internalName="eSharePWBTaxHTField0" ma:taxonomyFieldName="OECDPWB" ma:displayName="PWB" ma:fieldId="{fe327ce1-b783-48aa-9b0b-52ad26d1c9f6}" ma:sspId="27ec883c-a62c-444f-a935-fcddb579e39d" ma:termSetId="7bc7477d-4ef0-4820-a158-bb7b3cda138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82dde9-3436-4d3d-bddd-d31447390034"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b313c73-16b7-424d-af27-bacb5b0305bc}" ma:internalName="TaxCatchAll" ma:showField="CatchAllData" ma:web="9e406c50-2549-4f1e-a767-e9b68096b47b">
      <xsd:complexType>
        <xsd:complexContent>
          <xsd:extension base="dms:MultiChoiceLookup">
            <xsd:sequence>
              <xsd:element name="Value" type="dms:Lookup" maxOccurs="unbounded" minOccurs="0" nillable="true"/>
            </xsd:sequence>
          </xsd:extension>
        </xsd:complexContent>
      </xsd:complexType>
    </xsd:element>
    <xsd:element name="TaxCatchAllLabel" ma:index="26" nillable="true" ma:displayName="Taxonomy Catch All Column1" ma:hidden="true" ma:list="{bb313c73-16b7-424d-af27-bacb5b0305bc}" ma:internalName="TaxCatchAllLabel" ma:readOnly="true" ma:showField="CatchAllDataLabel" ma:web="9e406c50-2549-4f1e-a767-e9b68096b47b">
      <xsd:complexType>
        <xsd:complexContent>
          <xsd:extension base="dms:MultiChoiceLookup">
            <xsd:sequence>
              <xsd:element name="Value" type="dms:Lookup" maxOccurs="unbounded" minOccurs="0" nillable="true"/>
            </xsd:sequence>
          </xsd:extension>
        </xsd:complexContent>
      </xsd:complexType>
    </xsd:element>
    <xsd:element name="OECDlanguage" ma:index="30" nillable="true" ma:displayName="Document language" ma:default="English" ma:description="" ma:format="Dropdown" ma:hidden="true" ma:internalName="OECDlanguage" ma:readOnly="false">
      <xsd:simpleType>
        <xsd:restriction base="dms:Choice">
          <xsd:enumeration value="English"/>
          <xsd:enumeration value="French"/>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4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OECDListFormCollapsible</Display>
  <Edit>OECDListFormCollapsible</Edit>
  <New>OECDListFormCollapsible</New>
</FormTemplates>
</file>

<file path=customXml/itemProps1.xml><?xml version="1.0" encoding="utf-8"?>
<ds:datastoreItem xmlns:ds="http://schemas.openxmlformats.org/officeDocument/2006/customXml" ds:itemID="{770AA2B3-05F7-4879-8D28-ED2C9F40FB4B}">
  <ds:schemaRefs>
    <ds:schemaRef ds:uri="Microsoft.SharePoint.Taxonomy.ContentTypeSync"/>
  </ds:schemaRefs>
</ds:datastoreItem>
</file>

<file path=customXml/itemProps2.xml><?xml version="1.0" encoding="utf-8"?>
<ds:datastoreItem xmlns:ds="http://schemas.openxmlformats.org/officeDocument/2006/customXml" ds:itemID="{B4799F3F-899F-4D2B-AFF9-499093126EC8}">
  <ds:schemaRefs>
    <ds:schemaRef ds:uri="54c4cd27-f286-408f-9ce0-33c1e0f3ab39"/>
    <ds:schemaRef ds:uri="9e406c50-2549-4f1e-a767-e9b68096b47b"/>
    <ds:schemaRef ds:uri="c9f238dd-bb73-4aef-a7a5-d644ad823e52"/>
    <ds:schemaRef ds:uri="ca82dde9-3436-4d3d-bddd-d31447390034"/>
    <ds:schemaRef ds:uri="cf16f947-c9fc-4be9-80b4-2a32b4ac226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4"/>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661066E-48CC-4F86-9F7B-9C12A28BDF68}">
  <ds:schemaRefs>
    <ds:schemaRef ds:uri="http://schemas.microsoft.com/2003/10/Serialization/Arrays"/>
    <ds:schemaRef ds:uri="http://www.oecd.org/eshare/projectsentre/CtFieldPriority/"/>
  </ds:schemaRefs>
</ds:datastoreItem>
</file>

<file path=customXml/itemProps4.xml><?xml version="1.0" encoding="utf-8"?>
<ds:datastoreItem xmlns:ds="http://schemas.openxmlformats.org/officeDocument/2006/customXml" ds:itemID="{58F6561E-AD29-4D8E-955B-4FB99CFE8718}">
  <ds:schemaRefs>
    <ds:schemaRef ds:uri="54c4cd27-f286-408f-9ce0-33c1e0f3ab39"/>
    <ds:schemaRef ds:uri="9e406c50-2549-4f1e-a767-e9b68096b47b"/>
    <ds:schemaRef ds:uri="c9f238dd-bb73-4aef-a7a5-d644ad823e52"/>
    <ds:schemaRef ds:uri="ca82dde9-3436-4d3d-bddd-d31447390034"/>
    <ds:schemaRef ds:uri="cf16f947-c9fc-4be9-80b4-2a32b4ac22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customXml/itemProps5.xml><?xml version="1.0" encoding="utf-8"?>
<ds:datastoreItem xmlns:ds="http://schemas.openxmlformats.org/officeDocument/2006/customXml" ds:itemID="{47F563C5-0D1E-4241-A26C-FD904682C2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43</TotalTime>
  <Words>4833</Words>
  <Application>Microsoft Office PowerPoint</Application>
  <PresentationFormat>Widescreen</PresentationFormat>
  <Paragraphs>355</Paragraphs>
  <Slides>50</Slides>
  <Notes>23</Notes>
  <HiddenSlides>0</HiddenSlides>
  <MMClips>0</MMClips>
  <ScaleCrop>false</ScaleCrop>
  <HeadingPairs>
    <vt:vector size="6" baseType="variant">
      <vt:variant>
        <vt:lpstr>Fonts Used</vt:lpstr>
      </vt:variant>
      <vt:variant>
        <vt:i4>13</vt:i4>
      </vt:variant>
      <vt:variant>
        <vt:lpstr>Theme</vt:lpstr>
      </vt:variant>
      <vt:variant>
        <vt:i4>11</vt:i4>
      </vt:variant>
      <vt:variant>
        <vt:lpstr>Slide Titles</vt:lpstr>
      </vt:variant>
      <vt:variant>
        <vt:i4>50</vt:i4>
      </vt:variant>
    </vt:vector>
  </HeadingPairs>
  <TitlesOfParts>
    <vt:vector size="74" baseType="lpstr">
      <vt:lpstr>.HelveticaNeueDeskInterface-Regular</vt:lpstr>
      <vt:lpstr>Aptos</vt:lpstr>
      <vt:lpstr>Aptos Display</vt:lpstr>
      <vt:lpstr>Arial</vt:lpstr>
      <vt:lpstr>Arial Black</vt:lpstr>
      <vt:lpstr>ArialMT</vt:lpstr>
      <vt:lpstr>Calibri</vt:lpstr>
      <vt:lpstr>Calibri Light</vt:lpstr>
      <vt:lpstr>Georgia</vt:lpstr>
      <vt:lpstr>Lucida Grande</vt:lpstr>
      <vt:lpstr>LucidaGrande</vt:lpstr>
      <vt:lpstr>Times New Roman</vt:lpstr>
      <vt:lpstr>Wingdings</vt:lpstr>
      <vt:lpstr>4_Custom Design</vt:lpstr>
      <vt:lpstr>PwC</vt:lpstr>
      <vt:lpstr>4_Custom Design</vt:lpstr>
      <vt:lpstr>office theme</vt:lpstr>
      <vt:lpstr>Custom Design</vt:lpstr>
      <vt:lpstr>Office Theme</vt:lpstr>
      <vt:lpstr>1_Office Theme</vt:lpstr>
      <vt:lpstr>Simple Light</vt:lpstr>
      <vt:lpstr>2_Office Theme</vt:lpstr>
      <vt:lpstr>3_Office Theme</vt:lpstr>
      <vt:lpstr>4_Office Theme</vt:lpstr>
      <vt:lpstr>10th Annual  International Tax Policy Forum and  Institute of International Economic Law  Tax Conference at Georgetown University Law Center</vt:lpstr>
      <vt:lpstr>PowerPoint Presentation</vt:lpstr>
      <vt:lpstr>Opening Remarks</vt:lpstr>
      <vt:lpstr>The Pillars and Tax Sovereignty</vt:lpstr>
      <vt:lpstr>PowerPoint Presentation</vt:lpstr>
      <vt:lpstr>Historical references to tax sovereignty</vt:lpstr>
      <vt:lpstr>More recent references to tax sovereignty</vt:lpstr>
      <vt:lpstr>More recent references to tax sovereignty (cont.)</vt:lpstr>
      <vt:lpstr>What do these historical references to tax sovereignty tell us about what tax sovereignty is?</vt:lpstr>
      <vt:lpstr>Some considerations to take into account when considering references to tax sovereignty</vt:lpstr>
      <vt:lpstr>Relationships between parties in various disputes</vt:lpstr>
      <vt:lpstr>Who raises claims of tax sovereignty?</vt:lpstr>
      <vt:lpstr>Are tax sovereignty claims being made on both sides?</vt:lpstr>
      <vt:lpstr>Did one side cede some portion of their sovereignty?</vt:lpstr>
      <vt:lpstr>What elements of sovereignty could be at stake?</vt:lpstr>
      <vt:lpstr>So…what is tax sovereignty?</vt:lpstr>
      <vt:lpstr>Taxation of Intellectual Property and Services Income: OECD and UN Approaches</vt:lpstr>
      <vt:lpstr>Taxation of Data and IP</vt:lpstr>
      <vt:lpstr>PowerPoint Presentation</vt:lpstr>
      <vt:lpstr>PowerPoint Presentation</vt:lpstr>
      <vt:lpstr>PowerPoint Presentation</vt:lpstr>
      <vt:lpstr>PowerPoint Presentation</vt:lpstr>
      <vt:lpstr>PowerPoint Presentation</vt:lpstr>
      <vt:lpstr>PowerPoint Presentation</vt:lpstr>
      <vt:lpstr>Comments welcome! wei.cui@ubc.ca   https://papers.ssrn.com/sol3/cf_dev/AbsByAuth.cfm?per_id=633741 </vt:lpstr>
      <vt:lpstr>History Of Source Rules </vt:lpstr>
      <vt:lpstr>Sensibility Of Source Rules For Royalties </vt:lpstr>
      <vt:lpstr>Method Of Taxing Locally Sourced IncomeTo Non-Residents Was Not Uniform </vt:lpstr>
      <vt:lpstr>Since The Mid-1930s Rent And Royalty Withholding Taxes Have Been Imposed As Final Taxes By Most Countries </vt:lpstr>
      <vt:lpstr>Royalty Statutory Withholding Rates</vt:lpstr>
      <vt:lpstr>Arguably These Rates Cannot Be Justified As A Proxy For Net Income Tax Rates </vt:lpstr>
      <vt:lpstr>Withholding Rates That Create Liabilities Higher Than Net Income Tax Liabilities Are A Problem </vt:lpstr>
      <vt:lpstr>What About Withholding Taxes On Services? </vt:lpstr>
      <vt:lpstr>A Surprisingly Large Number Of Countries Impose Some Form Of Services Withholding Tax</vt:lpstr>
      <vt:lpstr>Impact On US Taxpayers Has Been Modest </vt:lpstr>
      <vt:lpstr>These Services Taxes Are Predominantly Not DSTs </vt:lpstr>
      <vt:lpstr>These Services Withholding Taxes Are Not Proxies For A Net Income Tax </vt:lpstr>
      <vt:lpstr>The Desire To Impose Non-Resident Services Withholding Taxes Is Understandable </vt:lpstr>
      <vt:lpstr>Addressing These Taxes Requires A New Multinational Effort, Potentially Led By IF</vt:lpstr>
      <vt:lpstr>Of Course, Article 12B Does Not Apply Arms Length Pricing To Determine Net Income </vt:lpstr>
      <vt:lpstr>The Pillar 1 Experience Teaches 2 Lessons: </vt:lpstr>
      <vt:lpstr>Break</vt:lpstr>
      <vt:lpstr>Is it Feasible to Maintain Tax Sovereignty in an Integrated Economy?</vt:lpstr>
      <vt:lpstr>PowerPoint Presentation</vt:lpstr>
      <vt:lpstr>Is it feasible to maintain tax sovereignty in an integrated economy? </vt:lpstr>
      <vt:lpstr>Geographically Expansive Taxes</vt:lpstr>
      <vt:lpstr>Geographically Expansive Taxes</vt:lpstr>
      <vt:lpstr>Lunch</vt:lpstr>
      <vt:lpstr>Keynote</vt:lpstr>
      <vt:lpstr>Adjourn</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HANAPPI Tibor, CTP/TPS</dc:creator>
  <cp:lastModifiedBy>Angela McMillan (US)</cp:lastModifiedBy>
  <cp:revision>44</cp:revision>
  <dcterms:created xsi:type="dcterms:W3CDTF">2022-03-11T16:34:45Z</dcterms:created>
  <dcterms:modified xsi:type="dcterms:W3CDTF">2026-06-11T23:51:51Z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0x0101008B4DD370EC31429186F3AD49F0D3098F00D44DBCB9EB4F45278CB5C9765BE5299500A4858B360C6A491AA753F8BCA47AA910002507BED6B5908645AAA96978AD5D1987</vt:lpwstr>
  </property>
  <property fmtid="{D5CDD505-2E9C-101B-9397-08002B2CF9AE}" pid="3" name="OECDCountry">
    <vt:lpwstr/>
  </property>
  <property fmtid="{D5CDD505-2E9C-101B-9397-08002B2CF9AE}" pid="4" name="OECDTopic">
    <vt:lpwstr/>
  </property>
  <property fmtid="{D5CDD505-2E9C-101B-9397-08002B2CF9AE}" pid="5" name="OECDCommittee">
    <vt:lpwstr>244;#Committee on Fiscal Affairs|d88853ef-2075-4c47-b149-efe9b961c610</vt:lpwstr>
  </property>
  <property fmtid="{D5CDD505-2E9C-101B-9397-08002B2CF9AE}" pid="6" name="OECDPWB">
    <vt:lpwstr>346;#3.3.1 Taxation|2ef088c8-6b9c-4a56-9e2d-91d50efe0ff4</vt:lpwstr>
  </property>
  <property fmtid="{D5CDD505-2E9C-101B-9397-08002B2CF9AE}" pid="7" name="OECDKeywords">
    <vt:lpwstr/>
  </property>
  <property fmtid="{D5CDD505-2E9C-101B-9397-08002B2CF9AE}" pid="8" name="OECDHorizontalProjects">
    <vt:lpwstr/>
  </property>
  <property fmtid="{D5CDD505-2E9C-101B-9397-08002B2CF9AE}" pid="9" name="OECDProjectOwnerStructure">
    <vt:lpwstr>157;#CTP/TPS|42c8f3ac-6b54-4097-b1b7-0343b754aef1</vt:lpwstr>
  </property>
  <property fmtid="{D5CDD505-2E9C-101B-9397-08002B2CF9AE}" pid="10" name="eShareOrganisationTaxHTField0">
    <vt:lpwstr/>
  </property>
  <property fmtid="{D5CDD505-2E9C-101B-9397-08002B2CF9AE}" pid="11" name="OECDOrganisation">
    <vt:lpwstr/>
  </property>
  <property fmtid="{D5CDD505-2E9C-101B-9397-08002B2CF9AE}" pid="12" name="_docset_NoMedatataSyncRequired">
    <vt:lpwstr>False</vt:lpwstr>
  </property>
</Properties>
</file>