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2.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3.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4.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5.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6.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theme/theme7.xml" ContentType="application/vnd.openxmlformats-officedocument.theme+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omments/modernComment_1AB_EE9B32C5.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6"/>
    <p:sldMasterId id="2147483723" r:id="rId7"/>
    <p:sldMasterId id="2147487804" r:id="rId8"/>
    <p:sldMasterId id="2147483828" r:id="rId9"/>
    <p:sldMasterId id="2147485478" r:id="rId10"/>
    <p:sldMasterId id="2147487766" r:id="rId11"/>
    <p:sldMasterId id="2147483660" r:id="rId12"/>
    <p:sldMasterId id="2147483648" r:id="rId13"/>
  </p:sldMasterIdLst>
  <p:notesMasterIdLst>
    <p:notesMasterId r:id="rId20"/>
  </p:notesMasterIdLst>
  <p:handoutMasterIdLst>
    <p:handoutMasterId r:id="rId21"/>
  </p:handoutMasterIdLst>
  <p:sldIdLst>
    <p:sldId id="293" r:id="rId14"/>
    <p:sldId id="383" r:id="rId15"/>
    <p:sldId id="427" r:id="rId16"/>
    <p:sldId id="428" r:id="rId17"/>
    <p:sldId id="429" r:id="rId18"/>
    <p:sldId id="43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5B027D4-A78B-486F-A327-BDC063A9A99F}">
          <p14:sldIdLst/>
        </p14:section>
        <p14:section name="Untitled Section" id="{20607EED-69FA-4063-9FFB-5AAD762BAC8C}">
          <p14:sldIdLst>
            <p14:sldId id="293"/>
            <p14:sldId id="383"/>
            <p14:sldId id="427"/>
            <p14:sldId id="428"/>
            <p14:sldId id="429"/>
            <p14:sldId id="43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CDC243-E647-3192-8E1C-2B199F2DCADE}" name="VAN DENDER Kurt, CTP/TPS" initials="VDKC" userId="S::Kurt.VANDENDER@oecd.org::6d320d29-9160-4589-a185-43d62e9eb2e6" providerId="AD"/>
  <p188:author id="{EFC50D4A-0740-A553-456B-A4D757B908B0}" name="Michelle Huang (US)" initials="M(" userId="S::michelle.h.huang@pwc.com::80fadcd9-e125-47f3-a330-0a96a4fe1cb3" providerId="AD"/>
  <p188:author id="{91AC147A-A6AB-56C1-B69E-1CC677775C57}" name="HUGGER Felix, CTP/TPS" initials="HFC" userId="S::Felix.HUGGER@oecd.org::924351c6-731f-4109-b019-e23dea3dbc4c" providerId="AD"/>
  <p188:author id="{EBF33B7F-0F9E-0CB9-6D0F-6AA6771FA0AA}" name="O'REILLY Pierce, CTP/TPS" initials="OPC" userId="S::Pierce.OREILLY@oecd.org::4af55864-0ded-4578-beff-4d506501dd91" providerId="AD"/>
  <p188:author id="{E00DB28D-A5F8-A8C1-2748-124475A76E21}" name="BRADBURY David, CTP" initials="BDC" userId="S::David.BRADBURY@oecd.org::ab0748b3-ce23-460e-8ca3-8a553c0c4f79" providerId="AD"/>
  <p188:author id="{E713CCA1-2657-B864-73D9-C18E46045275}" name="GONZALEZ CABRAL Ana Cinta, CTP/TPS" initials="GCACC" userId="S::AnaCinta.GONZALEZCABRAL@oecd.org::214ffa72-4193-48ba-98d2-6cd158c4f0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TEMMER Michael, CTP/TPS" initials="SMC" lastIdx="9" clrIdx="6">
    <p:extLst>
      <p:ext uri="{19B8F6BF-5375-455C-9EA6-DF929625EA0E}">
        <p15:presenceInfo xmlns:p15="http://schemas.microsoft.com/office/powerpoint/2012/main" userId="S-1-5-21-2146598497-832928401-1254845835-179654" providerId="AD"/>
      </p:ext>
    </p:extLst>
  </p:cmAuthor>
  <p:cmAuthor id="1" name="HUGGER Felix, CTP/TPS" initials="HFC" lastIdx="59" clrIdx="0">
    <p:extLst>
      <p:ext uri="{19B8F6BF-5375-455C-9EA6-DF929625EA0E}">
        <p15:presenceInfo xmlns:p15="http://schemas.microsoft.com/office/powerpoint/2012/main" userId="S::Felix.HUGGER@oecd.org::924351c6-731f-4109-b019-e23dea3dbc4c" providerId="AD"/>
      </p:ext>
    </p:extLst>
  </p:cmAuthor>
  <p:cmAuthor id="2" name="GONZALEZ CABRAL Ana Cinta, CTP/TPS" initials="GCACC" lastIdx="65" clrIdx="1">
    <p:extLst>
      <p:ext uri="{19B8F6BF-5375-455C-9EA6-DF929625EA0E}">
        <p15:presenceInfo xmlns:p15="http://schemas.microsoft.com/office/powerpoint/2012/main" userId="S-1-5-21-2146598497-832928401-1254845835-183446" providerId="AD"/>
      </p:ext>
    </p:extLst>
  </p:cmAuthor>
  <p:cmAuthor id="3" name="HANAPPI Tibor, CTP/TPS" initials="HTC" lastIdx="49" clrIdx="2">
    <p:extLst>
      <p:ext uri="{19B8F6BF-5375-455C-9EA6-DF929625EA0E}">
        <p15:presenceInfo xmlns:p15="http://schemas.microsoft.com/office/powerpoint/2012/main" userId="S-1-5-21-2146598497-832928401-1254845835-87121" providerId="AD"/>
      </p:ext>
    </p:extLst>
  </p:cmAuthor>
  <p:cmAuthor id="4" name="O'REILLY Pierce, CTP/TPS" initials="OPC" lastIdx="78" clrIdx="3">
    <p:extLst>
      <p:ext uri="{19B8F6BF-5375-455C-9EA6-DF929625EA0E}">
        <p15:presenceInfo xmlns:p15="http://schemas.microsoft.com/office/powerpoint/2012/main" userId="S-1-5-21-2146598497-832928401-1254845835-57404" providerId="AD"/>
      </p:ext>
    </p:extLst>
  </p:cmAuthor>
  <p:cmAuthor id="5" name="WHYMAN David, CTP/TPS" initials="WDC" lastIdx="10" clrIdx="4">
    <p:extLst>
      <p:ext uri="{19B8F6BF-5375-455C-9EA6-DF929625EA0E}">
        <p15:presenceInfo xmlns:p15="http://schemas.microsoft.com/office/powerpoint/2012/main" userId="S-1-5-21-2146598497-832928401-1254845835-258184" providerId="AD"/>
      </p:ext>
    </p:extLst>
  </p:cmAuthor>
  <p:cmAuthor id="6" name="BRADBURY David, CTP/TPS" initials="BDC" lastIdx="40" clrIdx="5">
    <p:extLst>
      <p:ext uri="{19B8F6BF-5375-455C-9EA6-DF929625EA0E}">
        <p15:presenceInfo xmlns:p15="http://schemas.microsoft.com/office/powerpoint/2012/main" userId="S-1-5-21-2146598497-832928401-1254845835-61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393939"/>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F7CAAD-5C36-2874-3C0A-4186B383EBDC}" v="63" dt="2024-04-08T15:14:06.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89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Master" Target="slideMasters/slideMaster8.xml"/><Relationship Id="rId18" Type="http://schemas.openxmlformats.org/officeDocument/2006/relationships/slide" Target="slides/slide5.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2.xml"/><Relationship Id="rId12" Type="http://schemas.openxmlformats.org/officeDocument/2006/relationships/slideMaster" Target="slideMasters/slideMaster7.xml"/><Relationship Id="rId17" Type="http://schemas.openxmlformats.org/officeDocument/2006/relationships/slide" Target="slides/slide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2.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Master" Target="slideMasters/slideMaster5.xml"/><Relationship Id="rId19" Type="http://schemas.openxmlformats.org/officeDocument/2006/relationships/slide" Target="slides/slide6.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1.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McMillan (US)" userId="S::angela.mcmillan@pwc.com::c6996aa4-86da-4dc6-a000-21b5a2eb910f" providerId="AD" clId="Web-{4FF7CAAD-5C36-2874-3C0A-4186B383EBDC}"/>
    <pc:docChg chg="delSld modSection">
      <pc:chgData name="Angela McMillan (US)" userId="S::angela.mcmillan@pwc.com::c6996aa4-86da-4dc6-a000-21b5a2eb910f" providerId="AD" clId="Web-{4FF7CAAD-5C36-2874-3C0A-4186B383EBDC}" dt="2024-04-08T15:14:06.667" v="62"/>
      <pc:docMkLst>
        <pc:docMk/>
      </pc:docMkLst>
      <pc:sldChg chg="del">
        <pc:chgData name="Angela McMillan (US)" userId="S::angela.mcmillan@pwc.com::c6996aa4-86da-4dc6-a000-21b5a2eb910f" providerId="AD" clId="Web-{4FF7CAAD-5C36-2874-3C0A-4186B383EBDC}" dt="2024-04-08T15:13:45.541" v="11"/>
        <pc:sldMkLst>
          <pc:docMk/>
          <pc:sldMk cId="718480370" sldId="325"/>
        </pc:sldMkLst>
      </pc:sldChg>
      <pc:sldChg chg="del">
        <pc:chgData name="Angela McMillan (US)" userId="S::angela.mcmillan@pwc.com::c6996aa4-86da-4dc6-a000-21b5a2eb910f" providerId="AD" clId="Web-{4FF7CAAD-5C36-2874-3C0A-4186B383EBDC}" dt="2024-04-08T15:13:45.541" v="10"/>
        <pc:sldMkLst>
          <pc:docMk/>
          <pc:sldMk cId="0" sldId="327"/>
        </pc:sldMkLst>
      </pc:sldChg>
      <pc:sldChg chg="del">
        <pc:chgData name="Angela McMillan (US)" userId="S::angela.mcmillan@pwc.com::c6996aa4-86da-4dc6-a000-21b5a2eb910f" providerId="AD" clId="Web-{4FF7CAAD-5C36-2874-3C0A-4186B383EBDC}" dt="2024-04-08T15:13:45.541" v="8"/>
        <pc:sldMkLst>
          <pc:docMk/>
          <pc:sldMk cId="0" sldId="328"/>
        </pc:sldMkLst>
      </pc:sldChg>
      <pc:sldChg chg="del">
        <pc:chgData name="Angela McMillan (US)" userId="S::angela.mcmillan@pwc.com::c6996aa4-86da-4dc6-a000-21b5a2eb910f" providerId="AD" clId="Web-{4FF7CAAD-5C36-2874-3C0A-4186B383EBDC}" dt="2024-04-08T15:14:06.589" v="13"/>
        <pc:sldMkLst>
          <pc:docMk/>
          <pc:sldMk cId="1390331682" sldId="332"/>
        </pc:sldMkLst>
      </pc:sldChg>
      <pc:sldChg chg="del">
        <pc:chgData name="Angela McMillan (US)" userId="S::angela.mcmillan@pwc.com::c6996aa4-86da-4dc6-a000-21b5a2eb910f" providerId="AD" clId="Web-{4FF7CAAD-5C36-2874-3C0A-4186B383EBDC}" dt="2024-04-08T15:14:06.589" v="12"/>
        <pc:sldMkLst>
          <pc:docMk/>
          <pc:sldMk cId="2376455605" sldId="333"/>
        </pc:sldMkLst>
      </pc:sldChg>
      <pc:sldChg chg="del">
        <pc:chgData name="Angela McMillan (US)" userId="S::angela.mcmillan@pwc.com::c6996aa4-86da-4dc6-a000-21b5a2eb910f" providerId="AD" clId="Web-{4FF7CAAD-5C36-2874-3C0A-4186B383EBDC}" dt="2024-04-08T15:13:45.541" v="9"/>
        <pc:sldMkLst>
          <pc:docMk/>
          <pc:sldMk cId="3499303386" sldId="334"/>
        </pc:sldMkLst>
      </pc:sldChg>
      <pc:sldChg chg="del">
        <pc:chgData name="Angela McMillan (US)" userId="S::angela.mcmillan@pwc.com::c6996aa4-86da-4dc6-a000-21b5a2eb910f" providerId="AD" clId="Web-{4FF7CAAD-5C36-2874-3C0A-4186B383EBDC}" dt="2024-04-08T15:14:06.667" v="62"/>
        <pc:sldMkLst>
          <pc:docMk/>
          <pc:sldMk cId="1179733011" sldId="335"/>
        </pc:sldMkLst>
      </pc:sldChg>
      <pc:sldChg chg="del">
        <pc:chgData name="Angela McMillan (US)" userId="S::angela.mcmillan@pwc.com::c6996aa4-86da-4dc6-a000-21b5a2eb910f" providerId="AD" clId="Web-{4FF7CAAD-5C36-2874-3C0A-4186B383EBDC}" dt="2024-04-08T15:14:06.620" v="32"/>
        <pc:sldMkLst>
          <pc:docMk/>
          <pc:sldMk cId="207916291" sldId="336"/>
        </pc:sldMkLst>
      </pc:sldChg>
      <pc:sldChg chg="del">
        <pc:chgData name="Angela McMillan (US)" userId="S::angela.mcmillan@pwc.com::c6996aa4-86da-4dc6-a000-21b5a2eb910f" providerId="AD" clId="Web-{4FF7CAAD-5C36-2874-3C0A-4186B383EBDC}" dt="2024-04-08T15:14:06.667" v="61"/>
        <pc:sldMkLst>
          <pc:docMk/>
          <pc:sldMk cId="90061602" sldId="337"/>
        </pc:sldMkLst>
      </pc:sldChg>
      <pc:sldChg chg="del">
        <pc:chgData name="Angela McMillan (US)" userId="S::angela.mcmillan@pwc.com::c6996aa4-86da-4dc6-a000-21b5a2eb910f" providerId="AD" clId="Web-{4FF7CAAD-5C36-2874-3C0A-4186B383EBDC}" dt="2024-04-08T15:14:06.667" v="60"/>
        <pc:sldMkLst>
          <pc:docMk/>
          <pc:sldMk cId="1180773395" sldId="338"/>
        </pc:sldMkLst>
      </pc:sldChg>
      <pc:sldChg chg="del">
        <pc:chgData name="Angela McMillan (US)" userId="S::angela.mcmillan@pwc.com::c6996aa4-86da-4dc6-a000-21b5a2eb910f" providerId="AD" clId="Web-{4FF7CAAD-5C36-2874-3C0A-4186B383EBDC}" dt="2024-04-08T15:14:06.667" v="59"/>
        <pc:sldMkLst>
          <pc:docMk/>
          <pc:sldMk cId="1858798558" sldId="339"/>
        </pc:sldMkLst>
      </pc:sldChg>
      <pc:sldChg chg="del">
        <pc:chgData name="Angela McMillan (US)" userId="S::angela.mcmillan@pwc.com::c6996aa4-86da-4dc6-a000-21b5a2eb910f" providerId="AD" clId="Web-{4FF7CAAD-5C36-2874-3C0A-4186B383EBDC}" dt="2024-04-08T15:14:06.667" v="58"/>
        <pc:sldMkLst>
          <pc:docMk/>
          <pc:sldMk cId="3590786967" sldId="340"/>
        </pc:sldMkLst>
      </pc:sldChg>
      <pc:sldChg chg="del">
        <pc:chgData name="Angela McMillan (US)" userId="S::angela.mcmillan@pwc.com::c6996aa4-86da-4dc6-a000-21b5a2eb910f" providerId="AD" clId="Web-{4FF7CAAD-5C36-2874-3C0A-4186B383EBDC}" dt="2024-04-08T15:14:06.667" v="57"/>
        <pc:sldMkLst>
          <pc:docMk/>
          <pc:sldMk cId="3834579005" sldId="341"/>
        </pc:sldMkLst>
      </pc:sldChg>
      <pc:sldChg chg="del">
        <pc:chgData name="Angela McMillan (US)" userId="S::angela.mcmillan@pwc.com::c6996aa4-86da-4dc6-a000-21b5a2eb910f" providerId="AD" clId="Web-{4FF7CAAD-5C36-2874-3C0A-4186B383EBDC}" dt="2024-04-08T15:14:06.667" v="56"/>
        <pc:sldMkLst>
          <pc:docMk/>
          <pc:sldMk cId="3191637183" sldId="342"/>
        </pc:sldMkLst>
      </pc:sldChg>
      <pc:sldChg chg="del">
        <pc:chgData name="Angela McMillan (US)" userId="S::angela.mcmillan@pwc.com::c6996aa4-86da-4dc6-a000-21b5a2eb910f" providerId="AD" clId="Web-{4FF7CAAD-5C36-2874-3C0A-4186B383EBDC}" dt="2024-04-08T15:14:06.667" v="55"/>
        <pc:sldMkLst>
          <pc:docMk/>
          <pc:sldMk cId="399065864" sldId="343"/>
        </pc:sldMkLst>
      </pc:sldChg>
      <pc:sldChg chg="del">
        <pc:chgData name="Angela McMillan (US)" userId="S::angela.mcmillan@pwc.com::c6996aa4-86da-4dc6-a000-21b5a2eb910f" providerId="AD" clId="Web-{4FF7CAAD-5C36-2874-3C0A-4186B383EBDC}" dt="2024-04-08T15:14:06.651" v="54"/>
        <pc:sldMkLst>
          <pc:docMk/>
          <pc:sldMk cId="1017681777" sldId="344"/>
        </pc:sldMkLst>
      </pc:sldChg>
      <pc:sldChg chg="del">
        <pc:chgData name="Angela McMillan (US)" userId="S::angela.mcmillan@pwc.com::c6996aa4-86da-4dc6-a000-21b5a2eb910f" providerId="AD" clId="Web-{4FF7CAAD-5C36-2874-3C0A-4186B383EBDC}" dt="2024-04-08T15:14:06.651" v="53"/>
        <pc:sldMkLst>
          <pc:docMk/>
          <pc:sldMk cId="3584151430" sldId="345"/>
        </pc:sldMkLst>
      </pc:sldChg>
      <pc:sldChg chg="del">
        <pc:chgData name="Angela McMillan (US)" userId="S::angela.mcmillan@pwc.com::c6996aa4-86da-4dc6-a000-21b5a2eb910f" providerId="AD" clId="Web-{4FF7CAAD-5C36-2874-3C0A-4186B383EBDC}" dt="2024-04-08T15:14:06.651" v="52"/>
        <pc:sldMkLst>
          <pc:docMk/>
          <pc:sldMk cId="1345827548" sldId="346"/>
        </pc:sldMkLst>
      </pc:sldChg>
      <pc:sldChg chg="del">
        <pc:chgData name="Angela McMillan (US)" userId="S::angela.mcmillan@pwc.com::c6996aa4-86da-4dc6-a000-21b5a2eb910f" providerId="AD" clId="Web-{4FF7CAAD-5C36-2874-3C0A-4186B383EBDC}" dt="2024-04-08T15:14:06.651" v="51"/>
        <pc:sldMkLst>
          <pc:docMk/>
          <pc:sldMk cId="2325225963" sldId="347"/>
        </pc:sldMkLst>
      </pc:sldChg>
      <pc:sldChg chg="del">
        <pc:chgData name="Angela McMillan (US)" userId="S::angela.mcmillan@pwc.com::c6996aa4-86da-4dc6-a000-21b5a2eb910f" providerId="AD" clId="Web-{4FF7CAAD-5C36-2874-3C0A-4186B383EBDC}" dt="2024-04-08T15:14:06.651" v="50"/>
        <pc:sldMkLst>
          <pc:docMk/>
          <pc:sldMk cId="2922218370" sldId="348"/>
        </pc:sldMkLst>
      </pc:sldChg>
      <pc:sldChg chg="del">
        <pc:chgData name="Angela McMillan (US)" userId="S::angela.mcmillan@pwc.com::c6996aa4-86da-4dc6-a000-21b5a2eb910f" providerId="AD" clId="Web-{4FF7CAAD-5C36-2874-3C0A-4186B383EBDC}" dt="2024-04-08T15:14:06.651" v="49"/>
        <pc:sldMkLst>
          <pc:docMk/>
          <pc:sldMk cId="3996562889" sldId="349"/>
        </pc:sldMkLst>
      </pc:sldChg>
      <pc:sldChg chg="del">
        <pc:chgData name="Angela McMillan (US)" userId="S::angela.mcmillan@pwc.com::c6996aa4-86da-4dc6-a000-21b5a2eb910f" providerId="AD" clId="Web-{4FF7CAAD-5C36-2874-3C0A-4186B383EBDC}" dt="2024-04-08T15:14:06.651" v="48"/>
        <pc:sldMkLst>
          <pc:docMk/>
          <pc:sldMk cId="3069820756" sldId="350"/>
        </pc:sldMkLst>
      </pc:sldChg>
      <pc:sldChg chg="del">
        <pc:chgData name="Angela McMillan (US)" userId="S::angela.mcmillan@pwc.com::c6996aa4-86da-4dc6-a000-21b5a2eb910f" providerId="AD" clId="Web-{4FF7CAAD-5C36-2874-3C0A-4186B383EBDC}" dt="2024-04-08T15:14:06.651" v="47"/>
        <pc:sldMkLst>
          <pc:docMk/>
          <pc:sldMk cId="3510938902" sldId="351"/>
        </pc:sldMkLst>
      </pc:sldChg>
      <pc:sldChg chg="del">
        <pc:chgData name="Angela McMillan (US)" userId="S::angela.mcmillan@pwc.com::c6996aa4-86da-4dc6-a000-21b5a2eb910f" providerId="AD" clId="Web-{4FF7CAAD-5C36-2874-3C0A-4186B383EBDC}" dt="2024-04-08T15:14:06.651" v="46"/>
        <pc:sldMkLst>
          <pc:docMk/>
          <pc:sldMk cId="3699014447" sldId="352"/>
        </pc:sldMkLst>
      </pc:sldChg>
      <pc:sldChg chg="del">
        <pc:chgData name="Angela McMillan (US)" userId="S::angela.mcmillan@pwc.com::c6996aa4-86da-4dc6-a000-21b5a2eb910f" providerId="AD" clId="Web-{4FF7CAAD-5C36-2874-3C0A-4186B383EBDC}" dt="2024-04-08T15:14:06.635" v="45"/>
        <pc:sldMkLst>
          <pc:docMk/>
          <pc:sldMk cId="4162061309" sldId="353"/>
        </pc:sldMkLst>
      </pc:sldChg>
      <pc:sldChg chg="del">
        <pc:chgData name="Angela McMillan (US)" userId="S::angela.mcmillan@pwc.com::c6996aa4-86da-4dc6-a000-21b5a2eb910f" providerId="AD" clId="Web-{4FF7CAAD-5C36-2874-3C0A-4186B383EBDC}" dt="2024-04-08T15:14:06.635" v="44"/>
        <pc:sldMkLst>
          <pc:docMk/>
          <pc:sldMk cId="1906901639" sldId="354"/>
        </pc:sldMkLst>
      </pc:sldChg>
      <pc:sldChg chg="del">
        <pc:chgData name="Angela McMillan (US)" userId="S::angela.mcmillan@pwc.com::c6996aa4-86da-4dc6-a000-21b5a2eb910f" providerId="AD" clId="Web-{4FF7CAAD-5C36-2874-3C0A-4186B383EBDC}" dt="2024-04-08T15:14:06.635" v="43"/>
        <pc:sldMkLst>
          <pc:docMk/>
          <pc:sldMk cId="3077414230" sldId="355"/>
        </pc:sldMkLst>
      </pc:sldChg>
      <pc:sldChg chg="del">
        <pc:chgData name="Angela McMillan (US)" userId="S::angela.mcmillan@pwc.com::c6996aa4-86da-4dc6-a000-21b5a2eb910f" providerId="AD" clId="Web-{4FF7CAAD-5C36-2874-3C0A-4186B383EBDC}" dt="2024-04-08T15:14:06.635" v="42"/>
        <pc:sldMkLst>
          <pc:docMk/>
          <pc:sldMk cId="1023825218" sldId="356"/>
        </pc:sldMkLst>
      </pc:sldChg>
      <pc:sldChg chg="del">
        <pc:chgData name="Angela McMillan (US)" userId="S::angela.mcmillan@pwc.com::c6996aa4-86da-4dc6-a000-21b5a2eb910f" providerId="AD" clId="Web-{4FF7CAAD-5C36-2874-3C0A-4186B383EBDC}" dt="2024-04-08T15:14:06.635" v="41"/>
        <pc:sldMkLst>
          <pc:docMk/>
          <pc:sldMk cId="1873892714" sldId="357"/>
        </pc:sldMkLst>
      </pc:sldChg>
      <pc:sldChg chg="del">
        <pc:chgData name="Angela McMillan (US)" userId="S::angela.mcmillan@pwc.com::c6996aa4-86da-4dc6-a000-21b5a2eb910f" providerId="AD" clId="Web-{4FF7CAAD-5C36-2874-3C0A-4186B383EBDC}" dt="2024-04-08T15:14:06.635" v="40"/>
        <pc:sldMkLst>
          <pc:docMk/>
          <pc:sldMk cId="946733219" sldId="358"/>
        </pc:sldMkLst>
      </pc:sldChg>
      <pc:sldChg chg="del">
        <pc:chgData name="Angela McMillan (US)" userId="S::angela.mcmillan@pwc.com::c6996aa4-86da-4dc6-a000-21b5a2eb910f" providerId="AD" clId="Web-{4FF7CAAD-5C36-2874-3C0A-4186B383EBDC}" dt="2024-04-08T15:14:06.635" v="39"/>
        <pc:sldMkLst>
          <pc:docMk/>
          <pc:sldMk cId="2714542303" sldId="359"/>
        </pc:sldMkLst>
      </pc:sldChg>
      <pc:sldChg chg="del">
        <pc:chgData name="Angela McMillan (US)" userId="S::angela.mcmillan@pwc.com::c6996aa4-86da-4dc6-a000-21b5a2eb910f" providerId="AD" clId="Web-{4FF7CAAD-5C36-2874-3C0A-4186B383EBDC}" dt="2024-04-08T15:14:06.635" v="38"/>
        <pc:sldMkLst>
          <pc:docMk/>
          <pc:sldMk cId="2186953951" sldId="360"/>
        </pc:sldMkLst>
      </pc:sldChg>
      <pc:sldChg chg="del">
        <pc:chgData name="Angela McMillan (US)" userId="S::angela.mcmillan@pwc.com::c6996aa4-86da-4dc6-a000-21b5a2eb910f" providerId="AD" clId="Web-{4FF7CAAD-5C36-2874-3C0A-4186B383EBDC}" dt="2024-04-08T15:14:06.635" v="37"/>
        <pc:sldMkLst>
          <pc:docMk/>
          <pc:sldMk cId="1618125179" sldId="361"/>
        </pc:sldMkLst>
      </pc:sldChg>
      <pc:sldChg chg="del">
        <pc:chgData name="Angela McMillan (US)" userId="S::angela.mcmillan@pwc.com::c6996aa4-86da-4dc6-a000-21b5a2eb910f" providerId="AD" clId="Web-{4FF7CAAD-5C36-2874-3C0A-4186B383EBDC}" dt="2024-04-08T15:14:06.635" v="36"/>
        <pc:sldMkLst>
          <pc:docMk/>
          <pc:sldMk cId="2385188485" sldId="362"/>
        </pc:sldMkLst>
      </pc:sldChg>
      <pc:sldChg chg="del">
        <pc:chgData name="Angela McMillan (US)" userId="S::angela.mcmillan@pwc.com::c6996aa4-86da-4dc6-a000-21b5a2eb910f" providerId="AD" clId="Web-{4FF7CAAD-5C36-2874-3C0A-4186B383EBDC}" dt="2024-04-08T15:14:06.620" v="35"/>
        <pc:sldMkLst>
          <pc:docMk/>
          <pc:sldMk cId="1938031749" sldId="363"/>
        </pc:sldMkLst>
      </pc:sldChg>
      <pc:sldChg chg="del">
        <pc:chgData name="Angela McMillan (US)" userId="S::angela.mcmillan@pwc.com::c6996aa4-86da-4dc6-a000-21b5a2eb910f" providerId="AD" clId="Web-{4FF7CAAD-5C36-2874-3C0A-4186B383EBDC}" dt="2024-04-08T15:14:06.620" v="34"/>
        <pc:sldMkLst>
          <pc:docMk/>
          <pc:sldMk cId="1081033663" sldId="364"/>
        </pc:sldMkLst>
      </pc:sldChg>
      <pc:sldChg chg="del">
        <pc:chgData name="Angela McMillan (US)" userId="S::angela.mcmillan@pwc.com::c6996aa4-86da-4dc6-a000-21b5a2eb910f" providerId="AD" clId="Web-{4FF7CAAD-5C36-2874-3C0A-4186B383EBDC}" dt="2024-04-08T15:14:06.620" v="33"/>
        <pc:sldMkLst>
          <pc:docMk/>
          <pc:sldMk cId="476728810" sldId="365"/>
        </pc:sldMkLst>
      </pc:sldChg>
      <pc:sldChg chg="del">
        <pc:chgData name="Angela McMillan (US)" userId="S::angela.mcmillan@pwc.com::c6996aa4-86da-4dc6-a000-21b5a2eb910f" providerId="AD" clId="Web-{4FF7CAAD-5C36-2874-3C0A-4186B383EBDC}" dt="2024-04-08T15:14:06.620" v="31"/>
        <pc:sldMkLst>
          <pc:docMk/>
          <pc:sldMk cId="297044438" sldId="366"/>
        </pc:sldMkLst>
      </pc:sldChg>
      <pc:sldChg chg="del">
        <pc:chgData name="Angela McMillan (US)" userId="S::angela.mcmillan@pwc.com::c6996aa4-86da-4dc6-a000-21b5a2eb910f" providerId="AD" clId="Web-{4FF7CAAD-5C36-2874-3C0A-4186B383EBDC}" dt="2024-04-08T15:14:06.620" v="30"/>
        <pc:sldMkLst>
          <pc:docMk/>
          <pc:sldMk cId="1364858174" sldId="367"/>
        </pc:sldMkLst>
      </pc:sldChg>
      <pc:sldChg chg="del">
        <pc:chgData name="Angela McMillan (US)" userId="S::angela.mcmillan@pwc.com::c6996aa4-86da-4dc6-a000-21b5a2eb910f" providerId="AD" clId="Web-{4FF7CAAD-5C36-2874-3C0A-4186B383EBDC}" dt="2024-04-08T15:14:06.620" v="29"/>
        <pc:sldMkLst>
          <pc:docMk/>
          <pc:sldMk cId="2325689988" sldId="368"/>
        </pc:sldMkLst>
      </pc:sldChg>
      <pc:sldChg chg="del">
        <pc:chgData name="Angela McMillan (US)" userId="S::angela.mcmillan@pwc.com::c6996aa4-86da-4dc6-a000-21b5a2eb910f" providerId="AD" clId="Web-{4FF7CAAD-5C36-2874-3C0A-4186B383EBDC}" dt="2024-04-08T15:14:06.620" v="28"/>
        <pc:sldMkLst>
          <pc:docMk/>
          <pc:sldMk cId="1543385547" sldId="369"/>
        </pc:sldMkLst>
      </pc:sldChg>
      <pc:sldChg chg="del">
        <pc:chgData name="Angela McMillan (US)" userId="S::angela.mcmillan@pwc.com::c6996aa4-86da-4dc6-a000-21b5a2eb910f" providerId="AD" clId="Web-{4FF7CAAD-5C36-2874-3C0A-4186B383EBDC}" dt="2024-04-08T15:14:06.620" v="27"/>
        <pc:sldMkLst>
          <pc:docMk/>
          <pc:sldMk cId="1046040991" sldId="370"/>
        </pc:sldMkLst>
      </pc:sldChg>
      <pc:sldChg chg="del">
        <pc:chgData name="Angela McMillan (US)" userId="S::angela.mcmillan@pwc.com::c6996aa4-86da-4dc6-a000-21b5a2eb910f" providerId="AD" clId="Web-{4FF7CAAD-5C36-2874-3C0A-4186B383EBDC}" dt="2024-04-08T15:14:06.620" v="26"/>
        <pc:sldMkLst>
          <pc:docMk/>
          <pc:sldMk cId="4048951805" sldId="371"/>
        </pc:sldMkLst>
      </pc:sldChg>
      <pc:sldChg chg="del">
        <pc:chgData name="Angela McMillan (US)" userId="S::angela.mcmillan@pwc.com::c6996aa4-86da-4dc6-a000-21b5a2eb910f" providerId="AD" clId="Web-{4FF7CAAD-5C36-2874-3C0A-4186B383EBDC}" dt="2024-04-08T15:14:06.604" v="25"/>
        <pc:sldMkLst>
          <pc:docMk/>
          <pc:sldMk cId="444606168" sldId="372"/>
        </pc:sldMkLst>
      </pc:sldChg>
      <pc:sldChg chg="del">
        <pc:chgData name="Angela McMillan (US)" userId="S::angela.mcmillan@pwc.com::c6996aa4-86da-4dc6-a000-21b5a2eb910f" providerId="AD" clId="Web-{4FF7CAAD-5C36-2874-3C0A-4186B383EBDC}" dt="2024-04-08T15:14:06.604" v="24"/>
        <pc:sldMkLst>
          <pc:docMk/>
          <pc:sldMk cId="1182902017" sldId="373"/>
        </pc:sldMkLst>
      </pc:sldChg>
      <pc:sldChg chg="del">
        <pc:chgData name="Angela McMillan (US)" userId="S::angela.mcmillan@pwc.com::c6996aa4-86da-4dc6-a000-21b5a2eb910f" providerId="AD" clId="Web-{4FF7CAAD-5C36-2874-3C0A-4186B383EBDC}" dt="2024-04-08T15:14:06.604" v="23"/>
        <pc:sldMkLst>
          <pc:docMk/>
          <pc:sldMk cId="632777370" sldId="374"/>
        </pc:sldMkLst>
      </pc:sldChg>
      <pc:sldChg chg="del">
        <pc:chgData name="Angela McMillan (US)" userId="S::angela.mcmillan@pwc.com::c6996aa4-86da-4dc6-a000-21b5a2eb910f" providerId="AD" clId="Web-{4FF7CAAD-5C36-2874-3C0A-4186B383EBDC}" dt="2024-04-08T15:14:06.604" v="22"/>
        <pc:sldMkLst>
          <pc:docMk/>
          <pc:sldMk cId="3913738233" sldId="375"/>
        </pc:sldMkLst>
      </pc:sldChg>
      <pc:sldChg chg="del">
        <pc:chgData name="Angela McMillan (US)" userId="S::angela.mcmillan@pwc.com::c6996aa4-86da-4dc6-a000-21b5a2eb910f" providerId="AD" clId="Web-{4FF7CAAD-5C36-2874-3C0A-4186B383EBDC}" dt="2024-04-08T15:14:06.604" v="21"/>
        <pc:sldMkLst>
          <pc:docMk/>
          <pc:sldMk cId="2017552451" sldId="446"/>
        </pc:sldMkLst>
      </pc:sldChg>
      <pc:sldChg chg="del">
        <pc:chgData name="Angela McMillan (US)" userId="S::angela.mcmillan@pwc.com::c6996aa4-86da-4dc6-a000-21b5a2eb910f" providerId="AD" clId="Web-{4FF7CAAD-5C36-2874-3C0A-4186B383EBDC}" dt="2024-04-08T15:14:06.604" v="20"/>
        <pc:sldMkLst>
          <pc:docMk/>
          <pc:sldMk cId="3188829621" sldId="447"/>
        </pc:sldMkLst>
      </pc:sldChg>
      <pc:sldChg chg="del">
        <pc:chgData name="Angela McMillan (US)" userId="S::angela.mcmillan@pwc.com::c6996aa4-86da-4dc6-a000-21b5a2eb910f" providerId="AD" clId="Web-{4FF7CAAD-5C36-2874-3C0A-4186B383EBDC}" dt="2024-04-08T15:14:06.604" v="19"/>
        <pc:sldMkLst>
          <pc:docMk/>
          <pc:sldMk cId="237354781" sldId="448"/>
        </pc:sldMkLst>
      </pc:sldChg>
      <pc:sldChg chg="del">
        <pc:chgData name="Angela McMillan (US)" userId="S::angela.mcmillan@pwc.com::c6996aa4-86da-4dc6-a000-21b5a2eb910f" providerId="AD" clId="Web-{4FF7CAAD-5C36-2874-3C0A-4186B383EBDC}" dt="2024-04-08T15:14:06.604" v="18"/>
        <pc:sldMkLst>
          <pc:docMk/>
          <pc:sldMk cId="2626706504" sldId="449"/>
        </pc:sldMkLst>
      </pc:sldChg>
      <pc:sldChg chg="del">
        <pc:chgData name="Angela McMillan (US)" userId="S::angela.mcmillan@pwc.com::c6996aa4-86da-4dc6-a000-21b5a2eb910f" providerId="AD" clId="Web-{4FF7CAAD-5C36-2874-3C0A-4186B383EBDC}" dt="2024-04-08T15:14:06.589" v="17"/>
        <pc:sldMkLst>
          <pc:docMk/>
          <pc:sldMk cId="4100170766" sldId="450"/>
        </pc:sldMkLst>
      </pc:sldChg>
      <pc:sldChg chg="del">
        <pc:chgData name="Angela McMillan (US)" userId="S::angela.mcmillan@pwc.com::c6996aa4-86da-4dc6-a000-21b5a2eb910f" providerId="AD" clId="Web-{4FF7CAAD-5C36-2874-3C0A-4186B383EBDC}" dt="2024-04-08T15:14:06.589" v="16"/>
        <pc:sldMkLst>
          <pc:docMk/>
          <pc:sldMk cId="6195863" sldId="451"/>
        </pc:sldMkLst>
      </pc:sldChg>
      <pc:sldChg chg="del">
        <pc:chgData name="Angela McMillan (US)" userId="S::angela.mcmillan@pwc.com::c6996aa4-86da-4dc6-a000-21b5a2eb910f" providerId="AD" clId="Web-{4FF7CAAD-5C36-2874-3C0A-4186B383EBDC}" dt="2024-04-08T15:14:06.589" v="15"/>
        <pc:sldMkLst>
          <pc:docMk/>
          <pc:sldMk cId="2680701877" sldId="452"/>
        </pc:sldMkLst>
      </pc:sldChg>
      <pc:sldChg chg="del">
        <pc:chgData name="Angela McMillan (US)" userId="S::angela.mcmillan@pwc.com::c6996aa4-86da-4dc6-a000-21b5a2eb910f" providerId="AD" clId="Web-{4FF7CAAD-5C36-2874-3C0A-4186B383EBDC}" dt="2024-04-08T15:14:06.589" v="14"/>
        <pc:sldMkLst>
          <pc:docMk/>
          <pc:sldMk cId="2686130376" sldId="453"/>
        </pc:sldMkLst>
      </pc:sldChg>
      <pc:sldChg chg="del">
        <pc:chgData name="Angela McMillan (US)" userId="S::angela.mcmillan@pwc.com::c6996aa4-86da-4dc6-a000-21b5a2eb910f" providerId="AD" clId="Web-{4FF7CAAD-5C36-2874-3C0A-4186B383EBDC}" dt="2024-04-08T15:13:45.541" v="7"/>
        <pc:sldMkLst>
          <pc:docMk/>
          <pc:sldMk cId="2008645158" sldId="454"/>
        </pc:sldMkLst>
      </pc:sldChg>
      <pc:sldChg chg="del">
        <pc:chgData name="Angela McMillan (US)" userId="S::angela.mcmillan@pwc.com::c6996aa4-86da-4dc6-a000-21b5a2eb910f" providerId="AD" clId="Web-{4FF7CAAD-5C36-2874-3C0A-4186B383EBDC}" dt="2024-04-08T15:13:45.541" v="6"/>
        <pc:sldMkLst>
          <pc:docMk/>
          <pc:sldMk cId="3169940567" sldId="455"/>
        </pc:sldMkLst>
      </pc:sldChg>
      <pc:sldChg chg="del">
        <pc:chgData name="Angela McMillan (US)" userId="S::angela.mcmillan@pwc.com::c6996aa4-86da-4dc6-a000-21b5a2eb910f" providerId="AD" clId="Web-{4FF7CAAD-5C36-2874-3C0A-4186B383EBDC}" dt="2024-04-08T15:13:45.525" v="5"/>
        <pc:sldMkLst>
          <pc:docMk/>
          <pc:sldMk cId="3263676547" sldId="456"/>
        </pc:sldMkLst>
      </pc:sldChg>
      <pc:sldChg chg="del">
        <pc:chgData name="Angela McMillan (US)" userId="S::angela.mcmillan@pwc.com::c6996aa4-86da-4dc6-a000-21b5a2eb910f" providerId="AD" clId="Web-{4FF7CAAD-5C36-2874-3C0A-4186B383EBDC}" dt="2024-04-08T15:13:45.525" v="4"/>
        <pc:sldMkLst>
          <pc:docMk/>
          <pc:sldMk cId="1145313334" sldId="457"/>
        </pc:sldMkLst>
      </pc:sldChg>
      <pc:sldChg chg="del">
        <pc:chgData name="Angela McMillan (US)" userId="S::angela.mcmillan@pwc.com::c6996aa4-86da-4dc6-a000-21b5a2eb910f" providerId="AD" clId="Web-{4FF7CAAD-5C36-2874-3C0A-4186B383EBDC}" dt="2024-04-08T15:13:45.525" v="3"/>
        <pc:sldMkLst>
          <pc:docMk/>
          <pc:sldMk cId="2065307511" sldId="458"/>
        </pc:sldMkLst>
      </pc:sldChg>
      <pc:sldChg chg="del">
        <pc:chgData name="Angela McMillan (US)" userId="S::angela.mcmillan@pwc.com::c6996aa4-86da-4dc6-a000-21b5a2eb910f" providerId="AD" clId="Web-{4FF7CAAD-5C36-2874-3C0A-4186B383EBDC}" dt="2024-04-08T15:13:45.525" v="2"/>
        <pc:sldMkLst>
          <pc:docMk/>
          <pc:sldMk cId="1917655561" sldId="459"/>
        </pc:sldMkLst>
      </pc:sldChg>
      <pc:sldChg chg="del">
        <pc:chgData name="Angela McMillan (US)" userId="S::angela.mcmillan@pwc.com::c6996aa4-86da-4dc6-a000-21b5a2eb910f" providerId="AD" clId="Web-{4FF7CAAD-5C36-2874-3C0A-4186B383EBDC}" dt="2024-04-08T15:13:45.525" v="1"/>
        <pc:sldMkLst>
          <pc:docMk/>
          <pc:sldMk cId="3432791016" sldId="460"/>
        </pc:sldMkLst>
      </pc:sldChg>
      <pc:sldChg chg="del">
        <pc:chgData name="Angela McMillan (US)" userId="S::angela.mcmillan@pwc.com::c6996aa4-86da-4dc6-a000-21b5a2eb910f" providerId="AD" clId="Web-{4FF7CAAD-5C36-2874-3C0A-4186B383EBDC}" dt="2024-04-08T15:13:45.510" v="0"/>
        <pc:sldMkLst>
          <pc:docMk/>
          <pc:sldMk cId="1503046045" sldId="461"/>
        </pc:sldMkLst>
      </pc:sldChg>
    </pc:docChg>
  </pc:docChgLst>
</pc:chgInfo>
</file>

<file path=ppt/comments/modernComment_1AB_EE9B32C5.xml><?xml version="1.0" encoding="utf-8"?>
<p188:cmLst xmlns:a="http://schemas.openxmlformats.org/drawingml/2006/main" xmlns:r="http://schemas.openxmlformats.org/officeDocument/2006/relationships" xmlns:p188="http://schemas.microsoft.com/office/powerpoint/2018/8/main">
  <p188:cm id="{3E53ACD3-5889-4395-BAA4-6C856451ECB6}" authorId="{EFC50D4A-0740-A553-456B-A4D757B908B0}" status="resolved" created="2024-03-26T13:37:36.834">
    <ac:txMkLst xmlns:ac="http://schemas.microsoft.com/office/drawing/2013/main/command">
      <pc:docMk xmlns:pc="http://schemas.microsoft.com/office/powerpoint/2013/main/command"/>
      <pc:sldMk xmlns:pc="http://schemas.microsoft.com/office/powerpoint/2013/main/command" cId="4003148485" sldId="427"/>
      <ac:graphicFrameMk id="10" creationId="{1D17A0BB-DAF5-435B-63C1-D4C9123AFB36}"/>
      <ac:tblMk/>
      <ac:tcMk rowId="317978576" colId="3515856778"/>
      <ac:txMk cp="0">
        <ac:context len="1" hash="13"/>
      </ac:txMk>
    </ac:txMkLst>
    <p188:pos x="3179379" y="4335517"/>
    <p188:txBody>
      <a:bodyPr/>
      <a:lstStyle/>
      <a:p>
        <a:r>
          <a:rPr lang="en-US"/>
          <a:t>For Latvia I don't think there is draft legislation, so deleted the "yes". There's only been a decision.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597162-A75E-1B2F-A2CB-AF36F83FB4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16D6413-EA9F-2184-197A-C849DB6C99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GB"/>
              <a:t>04/05/2024</a:t>
            </a:r>
            <a:endParaRPr lang="en-US"/>
          </a:p>
        </p:txBody>
      </p:sp>
      <p:sp>
        <p:nvSpPr>
          <p:cNvPr id="4" name="Footer Placeholder 3">
            <a:extLst>
              <a:ext uri="{FF2B5EF4-FFF2-40B4-BE49-F238E27FC236}">
                <a16:creationId xmlns:a16="http://schemas.microsoft.com/office/drawing/2014/main" id="{D185E217-6CAC-0A08-2BF1-282F59631BD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98A455-6763-3DE5-D05A-F2B426EE18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17FC61-C110-415F-AEDD-3810CDCC83CC}" type="slidenum">
              <a:rPr lang="en-US" smtClean="0"/>
              <a:t>‹#›</a:t>
            </a:fld>
            <a:endParaRPr lang="en-US"/>
          </a:p>
        </p:txBody>
      </p:sp>
    </p:spTree>
    <p:extLst>
      <p:ext uri="{BB962C8B-B14F-4D97-AF65-F5344CB8AC3E}">
        <p14:creationId xmlns:p14="http://schemas.microsoft.com/office/powerpoint/2010/main" val="164097325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GB"/>
              <a:t>04/05/2024</a:t>
            </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87322-4BFB-4A34-AFB5-89DB201815D3}" type="slidenum">
              <a:rPr lang="en-GB" smtClean="0"/>
              <a:t>‹#›</a:t>
            </a:fld>
            <a:endParaRPr lang="en-GB"/>
          </a:p>
        </p:txBody>
      </p:sp>
    </p:spTree>
    <p:extLst>
      <p:ext uri="{BB962C8B-B14F-4D97-AF65-F5344CB8AC3E}">
        <p14:creationId xmlns:p14="http://schemas.microsoft.com/office/powerpoint/2010/main" val="221543100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Here’s a summary of the deck (AI generated):</a:t>
            </a:r>
          </a:p>
          <a:p>
            <a:r>
              <a:rPr lang="en-US" b="1"/>
              <a:t>Main ideas:</a:t>
            </a:r>
            <a:endParaRPr lang="en-US"/>
          </a:p>
          <a:p>
            <a:pPr marL="285750" indent="-285750">
              <a:buFont typeface="Arial"/>
              <a:buChar char="•"/>
            </a:pPr>
            <a:r>
              <a:rPr lang="en-US" b="1"/>
              <a:t>Pillar 2 Adoption: </a:t>
            </a:r>
            <a:r>
              <a:rPr lang="en-US"/>
              <a:t>Many countries have enacted or drafted legislation for Pillar 2 adoption, with effective dates ranging from 2024 to 2026 </a:t>
            </a:r>
          </a:p>
          <a:p>
            <a:pPr marL="285750" indent="-285750">
              <a:buFont typeface="Arial"/>
              <a:buChar char="•"/>
            </a:pPr>
            <a:r>
              <a:rPr lang="en-US" b="1"/>
              <a:t>EU Member States: </a:t>
            </a:r>
            <a:r>
              <a:rPr lang="en-US"/>
              <a:t>Most EU Member States have enacted Pillar 2, with some countries receiving temporary deferrals </a:t>
            </a:r>
            <a:endParaRPr lang="en-US">
              <a:cs typeface="Calibri"/>
            </a:endParaRPr>
          </a:p>
          <a:p>
            <a:pPr marL="285750" indent="-285750">
              <a:buFont typeface="Arial"/>
              <a:buChar char="•"/>
            </a:pPr>
            <a:r>
              <a:rPr lang="en-US" b="1"/>
              <a:t>Non-EU Member States: </a:t>
            </a:r>
            <a:r>
              <a:rPr lang="en-US"/>
              <a:t>Several Non-EU Member States have also enacted or drafted Pillar 2 legislation, with varying effective dates </a:t>
            </a:r>
            <a:endParaRPr lang="en-US">
              <a:cs typeface="Calibri"/>
            </a:endParaRPr>
          </a:p>
          <a:p>
            <a:pPr marL="285750" indent="-285750">
              <a:buFont typeface="Arial"/>
              <a:buChar char="•"/>
            </a:pPr>
            <a:r>
              <a:rPr lang="en-US" b="1"/>
              <a:t>Domestic Minimum Taxes: </a:t>
            </a:r>
            <a:r>
              <a:rPr lang="en-US"/>
              <a:t>Many countries have implemented Domestic Minimum Taxes, with varying effective dates and qualification statuses </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9EBD9-D4E4-40BC-8D6D-A16B3392028E}"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1447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0.png"/><Relationship Id="rId1" Type="http://schemas.openxmlformats.org/officeDocument/2006/relationships/slideMaster" Target="../slideMasters/slideMaster3.xml"/><Relationship Id="rId4" Type="http://schemas.openxmlformats.org/officeDocument/2006/relationships/image" Target="../media/image11.png"/></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81200"/>
            <a:ext cx="12192000" cy="2152650"/>
          </a:xfrm>
          <a:prstGeom prst="rect">
            <a:avLst/>
          </a:prstGeom>
          <a:gradFill rotWithShape="1">
            <a:gsLst>
              <a:gs pos="0">
                <a:srgbClr val="B2B2B2"/>
              </a:gs>
              <a:gs pos="100000">
                <a:srgbClr val="000066"/>
              </a:gs>
            </a:gsLst>
            <a:lin ang="0" scaled="1"/>
          </a:gradFill>
          <a:ln w="9525">
            <a:noFill/>
            <a:miter lim="800000"/>
            <a:headEnd/>
            <a:tailEnd/>
          </a:ln>
          <a:effectLst/>
        </p:spPr>
        <p:txBody>
          <a:bodyPr wrap="none" anchor="ctr"/>
          <a:lstStyle/>
          <a:p>
            <a:pPr>
              <a:defRPr/>
            </a:pPr>
            <a:endParaRPr lang="en-US" sz="1800"/>
          </a:p>
        </p:txBody>
      </p:sp>
      <p:sp>
        <p:nvSpPr>
          <p:cNvPr id="5" name="Text Box 5"/>
          <p:cNvSpPr txBox="1">
            <a:spLocks noChangeArrowheads="1"/>
          </p:cNvSpPr>
          <p:nvPr/>
        </p:nvSpPr>
        <p:spPr bwMode="auto">
          <a:xfrm>
            <a:off x="0" y="5715000"/>
            <a:ext cx="2032000" cy="646331"/>
          </a:xfrm>
          <a:prstGeom prst="rect">
            <a:avLst/>
          </a:prstGeom>
          <a:noFill/>
          <a:ln w="9525">
            <a:noFill/>
            <a:miter lim="800000"/>
            <a:headEnd/>
            <a:tailEnd/>
          </a:ln>
          <a:effectLst/>
        </p:spPr>
        <p:txBody>
          <a:bodyPr>
            <a:spAutoFit/>
          </a:bodyPr>
          <a:lstStyle/>
          <a:p>
            <a:pPr algn="ctr">
              <a:spcBef>
                <a:spcPct val="50000"/>
              </a:spcBef>
              <a:defRPr/>
            </a:pPr>
            <a:r>
              <a:rPr lang="en-US" sz="1800">
                <a:solidFill>
                  <a:srgbClr val="000066"/>
                </a:solidFill>
                <a:latin typeface="Times New Roman" pitchFamily="18" charset="0"/>
              </a:rPr>
              <a:t>Joint Committee on Taxation</a:t>
            </a:r>
          </a:p>
        </p:txBody>
      </p:sp>
      <p:sp>
        <p:nvSpPr>
          <p:cNvPr id="6" name="Rectangle 7"/>
          <p:cNvSpPr>
            <a:spLocks noChangeArrowheads="1"/>
          </p:cNvSpPr>
          <p:nvPr/>
        </p:nvSpPr>
        <p:spPr bwMode="auto">
          <a:xfrm>
            <a:off x="1" y="2005014"/>
            <a:ext cx="1993900" cy="2122487"/>
          </a:xfrm>
          <a:prstGeom prst="rect">
            <a:avLst/>
          </a:prstGeom>
          <a:solidFill>
            <a:srgbClr val="B2B2B2"/>
          </a:solidFill>
          <a:ln w="9525">
            <a:noFill/>
            <a:miter lim="800000"/>
            <a:headEnd/>
            <a:tailEnd/>
          </a:ln>
          <a:effectLst/>
        </p:spPr>
        <p:txBody>
          <a:bodyPr wrap="none" anchor="ctr"/>
          <a:lstStyle/>
          <a:p>
            <a:pPr>
              <a:defRPr/>
            </a:pPr>
            <a:endParaRPr lang="en-US" sz="1800"/>
          </a:p>
        </p:txBody>
      </p:sp>
      <p:sp>
        <p:nvSpPr>
          <p:cNvPr id="7" name="Line 8"/>
          <p:cNvSpPr>
            <a:spLocks noChangeShapeType="1"/>
          </p:cNvSpPr>
          <p:nvPr/>
        </p:nvSpPr>
        <p:spPr bwMode="auto">
          <a:xfrm>
            <a:off x="2032000" y="0"/>
            <a:ext cx="0" cy="6858000"/>
          </a:xfrm>
          <a:prstGeom prst="line">
            <a:avLst/>
          </a:prstGeom>
          <a:noFill/>
          <a:ln w="19050">
            <a:solidFill>
              <a:srgbClr val="000066"/>
            </a:solidFill>
            <a:round/>
            <a:headEnd/>
            <a:tailEnd/>
          </a:ln>
          <a:effectLst/>
        </p:spPr>
        <p:txBody>
          <a:bodyPr/>
          <a:lstStyle/>
          <a:p>
            <a:pPr>
              <a:defRPr/>
            </a:pPr>
            <a:endParaRPr lang="en-US" sz="1800"/>
          </a:p>
        </p:txBody>
      </p:sp>
      <p:sp>
        <p:nvSpPr>
          <p:cNvPr id="8" name="Line 9"/>
          <p:cNvSpPr>
            <a:spLocks noChangeShapeType="1"/>
          </p:cNvSpPr>
          <p:nvPr/>
        </p:nvSpPr>
        <p:spPr bwMode="auto">
          <a:xfrm>
            <a:off x="0" y="4087813"/>
            <a:ext cx="12192000" cy="0"/>
          </a:xfrm>
          <a:prstGeom prst="line">
            <a:avLst/>
          </a:prstGeom>
          <a:noFill/>
          <a:ln w="9525">
            <a:solidFill>
              <a:schemeClr val="bg1"/>
            </a:solidFill>
            <a:round/>
            <a:headEnd/>
            <a:tailEnd/>
          </a:ln>
          <a:effectLst/>
        </p:spPr>
        <p:txBody>
          <a:bodyPr/>
          <a:lstStyle/>
          <a:p>
            <a:pPr>
              <a:defRPr/>
            </a:pPr>
            <a:endParaRPr lang="en-US" sz="1800"/>
          </a:p>
        </p:txBody>
      </p:sp>
      <p:sp>
        <p:nvSpPr>
          <p:cNvPr id="9" name="Line 10"/>
          <p:cNvSpPr>
            <a:spLocks noChangeShapeType="1"/>
          </p:cNvSpPr>
          <p:nvPr/>
        </p:nvSpPr>
        <p:spPr bwMode="auto">
          <a:xfrm>
            <a:off x="12700" y="2041525"/>
            <a:ext cx="12192000" cy="0"/>
          </a:xfrm>
          <a:prstGeom prst="line">
            <a:avLst/>
          </a:prstGeom>
          <a:noFill/>
          <a:ln w="9525">
            <a:solidFill>
              <a:schemeClr val="bg1"/>
            </a:solidFill>
            <a:round/>
            <a:headEnd/>
            <a:tailEnd/>
          </a:ln>
          <a:effectLst/>
        </p:spPr>
        <p:txBody>
          <a:bodyPr/>
          <a:lstStyle/>
          <a:p>
            <a:pPr>
              <a:defRPr/>
            </a:pPr>
            <a:endParaRPr lang="en-US" sz="1800"/>
          </a:p>
        </p:txBody>
      </p:sp>
      <p:pic>
        <p:nvPicPr>
          <p:cNvPr id="10" name="Picture 11" descr="jcteagledarkblue1"/>
          <p:cNvPicPr>
            <a:picLocks noChangeAspect="1" noChangeArrowheads="1"/>
          </p:cNvPicPr>
          <p:nvPr/>
        </p:nvPicPr>
        <p:blipFill>
          <a:blip r:embed="rId2" cstate="print"/>
          <a:srcRect/>
          <a:stretch>
            <a:fillRect/>
          </a:stretch>
        </p:blipFill>
        <p:spPr bwMode="auto">
          <a:xfrm>
            <a:off x="101600" y="2362201"/>
            <a:ext cx="1778000" cy="1190625"/>
          </a:xfrm>
          <a:prstGeom prst="rect">
            <a:avLst/>
          </a:prstGeom>
          <a:noFill/>
          <a:ln w="9525">
            <a:noFill/>
            <a:miter lim="800000"/>
            <a:headEnd/>
            <a:tailEnd/>
          </a:ln>
        </p:spPr>
      </p:pic>
      <p:sp>
        <p:nvSpPr>
          <p:cNvPr id="101379" name="Rectangle 3"/>
          <p:cNvSpPr>
            <a:spLocks noGrp="1" noChangeArrowheads="1"/>
          </p:cNvSpPr>
          <p:nvPr>
            <p:ph type="ctrTitle"/>
          </p:nvPr>
        </p:nvSpPr>
        <p:spPr>
          <a:xfrm>
            <a:off x="2269067" y="2206626"/>
            <a:ext cx="9766300" cy="1470025"/>
          </a:xfrm>
        </p:spPr>
        <p:txBody>
          <a:bodyPr/>
          <a:lstStyle>
            <a:lvl1pPr>
              <a:defRPr>
                <a:solidFill>
                  <a:schemeClr val="bg1"/>
                </a:solidFill>
              </a:defRPr>
            </a:lvl1pPr>
          </a:lstStyle>
          <a:p>
            <a:r>
              <a:rPr lang="en-US"/>
              <a:t>Click to edit Master title style</a:t>
            </a:r>
          </a:p>
        </p:txBody>
      </p:sp>
      <p:sp>
        <p:nvSpPr>
          <p:cNvPr id="101380" name="Rectangle 4"/>
          <p:cNvSpPr>
            <a:spLocks noGrp="1" noChangeArrowheads="1"/>
          </p:cNvSpPr>
          <p:nvPr>
            <p:ph type="subTitle" idx="1"/>
          </p:nvPr>
        </p:nvSpPr>
        <p:spPr>
          <a:xfrm>
            <a:off x="2192868" y="4216400"/>
            <a:ext cx="9819217" cy="2133600"/>
          </a:xfrm>
        </p:spPr>
        <p:txBody>
          <a:bodyPr/>
          <a:lstStyle>
            <a:lvl1pPr marL="0" indent="0" algn="ctr">
              <a:buFont typeface="Wingdings" pitchFamily="2" charset="2"/>
              <a:buNone/>
              <a:defRPr/>
            </a:lvl1pPr>
          </a:lstStyle>
          <a:p>
            <a:r>
              <a:rPr lang="en-US"/>
              <a:t>Click to edit Master subtitle style</a:t>
            </a:r>
          </a:p>
        </p:txBody>
      </p:sp>
      <p:sp>
        <p:nvSpPr>
          <p:cNvPr id="11" name="Rectangle 6"/>
          <p:cNvSpPr>
            <a:spLocks noGrp="1" noChangeArrowheads="1"/>
          </p:cNvSpPr>
          <p:nvPr>
            <p:ph type="dt" sz="half" idx="10"/>
          </p:nvPr>
        </p:nvSpPr>
        <p:spPr bwMode="auto">
          <a:xfrm>
            <a:off x="11074400" y="6477000"/>
            <a:ext cx="1016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000066"/>
                </a:solidFill>
                <a:latin typeface="+mn-lt"/>
              </a:defRPr>
            </a:lvl1pPr>
          </a:lstStyle>
          <a:p>
            <a:pPr>
              <a:defRPr/>
            </a:pPr>
            <a:endParaRPr lang="en-US"/>
          </a:p>
        </p:txBody>
      </p:sp>
    </p:spTree>
    <p:extLst>
      <p:ext uri="{BB962C8B-B14F-4D97-AF65-F5344CB8AC3E}">
        <p14:creationId xmlns:p14="http://schemas.microsoft.com/office/powerpoint/2010/main" val="3714906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208824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711200" y="1752604"/>
            <a:ext cx="52832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6197603" y="1752600"/>
            <a:ext cx="5283199" cy="44196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33" name="TextBox 32"/>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62" name="Shape 61"/>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4C8A8E04-6E30-44F5-B459-59D16BA35099}" type="datetime1">
              <a:rPr lang="en-US" smtClean="0"/>
              <a:t>4/11/2024</a:t>
            </a:fld>
            <a:endParaRPr lang="en-US"/>
          </a:p>
        </p:txBody>
      </p:sp>
    </p:spTree>
    <p:extLst>
      <p:ext uri="{BB962C8B-B14F-4D97-AF65-F5344CB8AC3E}">
        <p14:creationId xmlns:p14="http://schemas.microsoft.com/office/powerpoint/2010/main" val="46825109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1"/>
            <a:ext cx="10769600" cy="914400"/>
          </a:xfrm>
        </p:spPr>
        <p:txBody>
          <a:bodyPr/>
          <a:lstStyle/>
          <a:p>
            <a:r>
              <a:rPr lang="en-US" noProof="0"/>
              <a:t>Click to edit Master title style</a:t>
            </a:r>
            <a:endParaRPr lang="en-GB" noProof="0"/>
          </a:p>
        </p:txBody>
      </p:sp>
      <p:sp>
        <p:nvSpPr>
          <p:cNvPr id="27" name="Content Placeholder 26"/>
          <p:cNvSpPr>
            <a:spLocks noGrp="1"/>
          </p:cNvSpPr>
          <p:nvPr>
            <p:ph sz="quarter" idx="13"/>
          </p:nvPr>
        </p:nvSpPr>
        <p:spPr>
          <a:xfrm>
            <a:off x="711200" y="1752604"/>
            <a:ext cx="3454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Content Placeholder 26"/>
          <p:cNvSpPr>
            <a:spLocks noGrp="1"/>
          </p:cNvSpPr>
          <p:nvPr>
            <p:ph sz="quarter" idx="14"/>
          </p:nvPr>
        </p:nvSpPr>
        <p:spPr>
          <a:xfrm>
            <a:off x="4368803" y="1752604"/>
            <a:ext cx="3454399"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8026400" y="1752604"/>
            <a:ext cx="3454400" cy="441959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6"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37" name="TextBox 36"/>
          <p:cNvSpPr txBox="1"/>
          <p:nvPr/>
        </p:nvSpPr>
        <p:spPr>
          <a:xfrm>
            <a:off x="711200" y="6477003"/>
            <a:ext cx="3454400" cy="152401"/>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9" name="Shape 18"/>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B0984D30-807A-45A1-8329-992713B87153}" type="datetime1">
              <a:rPr lang="en-US" smtClean="0"/>
              <a:t>4/11/2024</a:t>
            </a:fld>
            <a:endParaRPr lang="en-US"/>
          </a:p>
        </p:txBody>
      </p:sp>
    </p:spTree>
    <p:extLst>
      <p:ext uri="{BB962C8B-B14F-4D97-AF65-F5344CB8AC3E}">
        <p14:creationId xmlns:p14="http://schemas.microsoft.com/office/powerpoint/2010/main" val="148414035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711200" y="3352800"/>
            <a:ext cx="5283200"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1" name="Content Placeholder 26"/>
          <p:cNvSpPr>
            <a:spLocks noGrp="1"/>
          </p:cNvSpPr>
          <p:nvPr>
            <p:ph sz="quarter" idx="15"/>
          </p:nvPr>
        </p:nvSpPr>
        <p:spPr>
          <a:xfrm>
            <a:off x="6197601" y="3352800"/>
            <a:ext cx="5283201" cy="2819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33" name="TextBox 32"/>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sp>
        <p:nvSpPr>
          <p:cNvPr id="13" name="Text Placeholder 12"/>
          <p:cNvSpPr>
            <a:spLocks noGrp="1"/>
          </p:cNvSpPr>
          <p:nvPr>
            <p:ph type="body" sz="quarter" idx="16"/>
          </p:nvPr>
        </p:nvSpPr>
        <p:spPr>
          <a:xfrm>
            <a:off x="711200" y="1752600"/>
            <a:ext cx="10769600" cy="1447800"/>
          </a:xfrm>
        </p:spPr>
        <p:txBody>
          <a:bodyPr/>
          <a:lstStyle/>
          <a:p>
            <a:pPr lvl="0"/>
            <a:r>
              <a:rPr lang="en-US" noProof="0"/>
              <a:t>Click to edit Master text styles</a:t>
            </a:r>
          </a:p>
        </p:txBody>
      </p:sp>
      <p:cxnSp>
        <p:nvCxnSpPr>
          <p:cNvPr id="14" name="Shape 13"/>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664E291A-64FB-48E8-9FC6-977606B764ED}" type="datetime1">
              <a:rPr lang="en-US" smtClean="0"/>
              <a:t>4/11/2024</a:t>
            </a:fld>
            <a:endParaRPr lang="en-US"/>
          </a:p>
        </p:txBody>
      </p:sp>
    </p:spTree>
    <p:extLst>
      <p:ext uri="{BB962C8B-B14F-4D97-AF65-F5344CB8AC3E}">
        <p14:creationId xmlns:p14="http://schemas.microsoft.com/office/powerpoint/2010/main" val="353072996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a:t>Click to edit Master title style</a:t>
            </a:r>
            <a:endParaRPr lang="en-GB" noProof="0"/>
          </a:p>
        </p:txBody>
      </p:sp>
      <p:sp>
        <p:nvSpPr>
          <p:cNvPr id="28" name="Content Placeholder 26"/>
          <p:cNvSpPr>
            <a:spLocks noGrp="1"/>
          </p:cNvSpPr>
          <p:nvPr>
            <p:ph sz="quarter" idx="14"/>
          </p:nvPr>
        </p:nvSpPr>
        <p:spPr>
          <a:xfrm>
            <a:off x="8026400" y="1752600"/>
            <a:ext cx="3454400" cy="2133600"/>
          </a:xfrm>
        </p:spPr>
        <p:txBody>
          <a:bodyPr/>
          <a:lstStyle/>
          <a:p>
            <a:pPr lvl="0"/>
            <a:r>
              <a:rPr lang="en-US" noProof="0"/>
              <a:t>Click to edit Master text styles</a:t>
            </a:r>
          </a:p>
        </p:txBody>
      </p:sp>
      <p:sp>
        <p:nvSpPr>
          <p:cNvPr id="31" name="Content Placeholder 26"/>
          <p:cNvSpPr>
            <a:spLocks noGrp="1"/>
          </p:cNvSpPr>
          <p:nvPr>
            <p:ph sz="quarter" idx="15"/>
          </p:nvPr>
        </p:nvSpPr>
        <p:spPr>
          <a:xfrm>
            <a:off x="8026400" y="4038600"/>
            <a:ext cx="34544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711200" y="1752600"/>
            <a:ext cx="7112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20" name="TextBox 19"/>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4" name="Shape 13"/>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B148E131-540D-4DAF-B6EB-759F59AEA5EB}" type="datetime1">
              <a:rPr lang="en-US" smtClean="0"/>
              <a:t>4/11/2024</a:t>
            </a:fld>
            <a:endParaRPr lang="en-US"/>
          </a:p>
        </p:txBody>
      </p:sp>
    </p:spTree>
    <p:extLst>
      <p:ext uri="{BB962C8B-B14F-4D97-AF65-F5344CB8AC3E}">
        <p14:creationId xmlns:p14="http://schemas.microsoft.com/office/powerpoint/2010/main" val="150157595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711200" y="1752600"/>
            <a:ext cx="3454400" cy="2133600"/>
          </a:xfrm>
        </p:spPr>
        <p:txBody>
          <a:bodyPr/>
          <a:lstStyle/>
          <a:p>
            <a:pPr lvl="0"/>
            <a:r>
              <a:rPr lang="en-US" noProof="0"/>
              <a:t>Click to edit Master text styles</a:t>
            </a:r>
          </a:p>
        </p:txBody>
      </p:sp>
      <p:sp>
        <p:nvSpPr>
          <p:cNvPr id="2" name="Title 1"/>
          <p:cNvSpPr>
            <a:spLocks noGrp="1"/>
          </p:cNvSpPr>
          <p:nvPr>
            <p:ph type="title"/>
          </p:nvPr>
        </p:nvSpPr>
        <p:spPr>
          <a:xfrm>
            <a:off x="711200" y="685800"/>
            <a:ext cx="10769600" cy="914400"/>
          </a:xfrm>
        </p:spPr>
        <p:txBody>
          <a:bodyPr/>
          <a:lstStyle/>
          <a:p>
            <a:r>
              <a:rPr lang="en-US" noProof="0"/>
              <a:t>Click to edit Master title style</a:t>
            </a:r>
            <a:endParaRPr lang="en-GB" noProof="0"/>
          </a:p>
        </p:txBody>
      </p:sp>
      <p:sp>
        <p:nvSpPr>
          <p:cNvPr id="31" name="Content Placeholder 26"/>
          <p:cNvSpPr>
            <a:spLocks noGrp="1"/>
          </p:cNvSpPr>
          <p:nvPr>
            <p:ph sz="quarter" idx="15"/>
          </p:nvPr>
        </p:nvSpPr>
        <p:spPr>
          <a:xfrm>
            <a:off x="711200" y="4038600"/>
            <a:ext cx="3454400" cy="2133600"/>
          </a:xfrm>
        </p:spPr>
        <p:txBody>
          <a:bodyPr/>
          <a:lstStyle/>
          <a:p>
            <a:pPr lvl="0"/>
            <a:r>
              <a:rPr lang="en-US" noProof="0"/>
              <a:t>Click to edit Master text styles</a:t>
            </a:r>
          </a:p>
        </p:txBody>
      </p:sp>
      <p:sp>
        <p:nvSpPr>
          <p:cNvPr id="13" name="Text Placeholder 12"/>
          <p:cNvSpPr>
            <a:spLocks noGrp="1"/>
          </p:cNvSpPr>
          <p:nvPr>
            <p:ph type="body" sz="quarter" idx="16"/>
          </p:nvPr>
        </p:nvSpPr>
        <p:spPr>
          <a:xfrm>
            <a:off x="4368800" y="1752600"/>
            <a:ext cx="7112000" cy="4419600"/>
          </a:xfrm>
        </p:spPr>
        <p:txBody>
          <a:bodyPr/>
          <a:lstStyle/>
          <a:p>
            <a:pPr lvl="0"/>
            <a:r>
              <a:rPr lang="en-US" noProof="0"/>
              <a:t>Click to edit Master text styles</a:t>
            </a:r>
          </a:p>
        </p:txBody>
      </p:sp>
      <p:sp>
        <p:nvSpPr>
          <p:cNvPr id="19"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20" name="TextBox 19"/>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4" name="Shape 13"/>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D7969B87-BF5C-49C5-B281-2738627E010D}" type="datetime1">
              <a:rPr lang="en-US" smtClean="0"/>
              <a:t>4/11/2024</a:t>
            </a:fld>
            <a:endParaRPr lang="en-US"/>
          </a:p>
        </p:txBody>
      </p:sp>
    </p:spTree>
    <p:extLst>
      <p:ext uri="{BB962C8B-B14F-4D97-AF65-F5344CB8AC3E}">
        <p14:creationId xmlns:p14="http://schemas.microsoft.com/office/powerpoint/2010/main" val="2781044815"/>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4368800" y="685800"/>
            <a:ext cx="7112000" cy="914400"/>
          </a:xfrm>
        </p:spPr>
        <p:txBody>
          <a:bodyPr/>
          <a:lstStyle>
            <a:lvl1pPr>
              <a:defRPr/>
            </a:lvl1pPr>
          </a:lstStyle>
          <a:p>
            <a:r>
              <a:rPr lang="en-US" noProof="1"/>
              <a:t>Click to edit Master title style</a:t>
            </a:r>
            <a:endParaRPr lang="en-GB" noProof="1"/>
          </a:p>
        </p:txBody>
      </p:sp>
      <p:sp>
        <p:nvSpPr>
          <p:cNvPr id="31" name="Content Placeholder 26"/>
          <p:cNvSpPr>
            <a:spLocks noGrp="1"/>
          </p:cNvSpPr>
          <p:nvPr>
            <p:ph sz="quarter" idx="15"/>
          </p:nvPr>
        </p:nvSpPr>
        <p:spPr>
          <a:xfrm>
            <a:off x="4368800" y="1752600"/>
            <a:ext cx="7112000" cy="4419600"/>
          </a:xfrm>
        </p:spPr>
        <p:txBody>
          <a:bodyPr/>
          <a:lstStyle>
            <a:lvl1pPr>
              <a:defRPr baseline="0"/>
            </a:lvl1p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GB" noProof="1"/>
          </a:p>
        </p:txBody>
      </p:sp>
      <p:sp>
        <p:nvSpPr>
          <p:cNvPr id="12" name="Text Placeholder 11"/>
          <p:cNvSpPr>
            <a:spLocks noGrp="1"/>
          </p:cNvSpPr>
          <p:nvPr>
            <p:ph type="body" sz="quarter" idx="16"/>
          </p:nvPr>
        </p:nvSpPr>
        <p:spPr>
          <a:xfrm>
            <a:off x="711200" y="1752600"/>
            <a:ext cx="3454400" cy="2130552"/>
          </a:xfrm>
        </p:spPr>
        <p:txBody>
          <a:bodyPr/>
          <a:lstStyle>
            <a:lvl1pPr>
              <a:defRPr sz="2400" b="1" i="1" baseline="0">
                <a:solidFill>
                  <a:schemeClr val="tx2"/>
                </a:solidFill>
              </a:defRPr>
            </a:lvl1pPr>
          </a:lstStyle>
          <a:p>
            <a:pPr lvl="0"/>
            <a:r>
              <a:rPr lang="en-US" noProof="1"/>
              <a:t>Click to edit Master text styles</a:t>
            </a:r>
          </a:p>
        </p:txBody>
      </p:sp>
      <p:sp>
        <p:nvSpPr>
          <p:cNvPr id="18"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19" name="TextBox 18"/>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1">
                <a:latin typeface="Arial" pitchFamily="34" charset="0"/>
                <a:cs typeface="Arial" pitchFamily="34" charset="0"/>
              </a:rPr>
              <a:t>PwC</a:t>
            </a:r>
          </a:p>
        </p:txBody>
      </p:sp>
      <p:cxnSp>
        <p:nvCxnSpPr>
          <p:cNvPr id="30" name="Shape 29"/>
          <p:cNvCxnSpPr/>
          <p:nvPr/>
        </p:nvCxnSpPr>
        <p:spPr>
          <a:xfrm rot="5400000" flipH="1" flipV="1">
            <a:off x="7747003" y="-2971800"/>
            <a:ext cx="152399" cy="73152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CF4BA5BA-7C81-4033-ABE4-AE69EC17615A}" type="datetime1">
              <a:rPr lang="en-US" smtClean="0"/>
              <a:t>4/11/2024</a:t>
            </a:fld>
            <a:endParaRPr lang="en-US"/>
          </a:p>
        </p:txBody>
      </p:sp>
    </p:spTree>
    <p:extLst>
      <p:ext uri="{BB962C8B-B14F-4D97-AF65-F5344CB8AC3E}">
        <p14:creationId xmlns:p14="http://schemas.microsoft.com/office/powerpoint/2010/main" val="331209594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a:t>Click to edit Master title style</a:t>
            </a:r>
            <a:endParaRPr lang="en-GB" noProof="0"/>
          </a:p>
        </p:txBody>
      </p:sp>
      <p:sp>
        <p:nvSpPr>
          <p:cNvPr id="1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16" name="TextBox 15"/>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0" name="Shape 9"/>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9"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EA8B9E-E798-48D0-A5A3-18CF39041542}" type="datetime1">
              <a:rPr lang="en-US" smtClean="0"/>
              <a:t>4/11/2024</a:t>
            </a:fld>
            <a:endParaRPr lang="en-US"/>
          </a:p>
        </p:txBody>
      </p:sp>
    </p:spTree>
    <p:extLst>
      <p:ext uri="{BB962C8B-B14F-4D97-AF65-F5344CB8AC3E}">
        <p14:creationId xmlns:p14="http://schemas.microsoft.com/office/powerpoint/2010/main" val="419329754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102980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12" name="TextBox 11"/>
          <p:cNvSpPr txBox="1"/>
          <p:nvPr/>
        </p:nvSpPr>
        <p:spPr>
          <a:xfrm>
            <a:off x="711200" y="6477004"/>
            <a:ext cx="3454400" cy="152399"/>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sp>
        <p:nvSpPr>
          <p:cNvPr id="6"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8"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5E0C4D7-5ACA-415F-A689-773AA24C564B}" type="datetime1">
              <a:rPr lang="en-US" smtClean="0"/>
              <a:t>4/11/2024</a:t>
            </a:fld>
            <a:endParaRPr lang="en-US"/>
          </a:p>
        </p:txBody>
      </p:sp>
    </p:spTree>
    <p:extLst>
      <p:ext uri="{BB962C8B-B14F-4D97-AF65-F5344CB8AC3E}">
        <p14:creationId xmlns:p14="http://schemas.microsoft.com/office/powerpoint/2010/main" val="402398322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lnSpc>
                <a:spcPct val="100000"/>
              </a:lnSpc>
              <a:defRPr baseline="0">
                <a:solidFill>
                  <a:schemeClr val="tx1"/>
                </a:solidFill>
              </a:defRPr>
            </a:lvl1pPr>
          </a:lstStyle>
          <a:p>
            <a:r>
              <a:rPr lang="en-US" noProof="0"/>
              <a:t>Click to edit Master title style</a:t>
            </a:r>
            <a:endParaRPr lang="en-GB" noProof="0"/>
          </a:p>
        </p:txBody>
      </p:sp>
      <p:cxnSp>
        <p:nvCxnSpPr>
          <p:cNvPr id="11" name="Shape 10"/>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12" name="TextBox 11"/>
          <p:cNvSpPr txBox="1"/>
          <p:nvPr/>
        </p:nvSpPr>
        <p:spPr>
          <a:xfrm>
            <a:off x="711200" y="6477004"/>
            <a:ext cx="3454400" cy="152399"/>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sp>
        <p:nvSpPr>
          <p:cNvPr id="15" name="Content Placeholder 26"/>
          <p:cNvSpPr>
            <a:spLocks noGrp="1"/>
          </p:cNvSpPr>
          <p:nvPr>
            <p:ph sz="quarter" idx="15"/>
          </p:nvPr>
        </p:nvSpPr>
        <p:spPr>
          <a:xfrm>
            <a:off x="711200" y="1752600"/>
            <a:ext cx="107696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14"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6"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5FFFB92-B315-4071-9E39-D149E3820214}" type="datetime1">
              <a:rPr lang="en-US" smtClean="0"/>
              <a:t>4/11/2024</a:t>
            </a:fld>
            <a:endParaRPr lang="en-US"/>
          </a:p>
        </p:txBody>
      </p:sp>
    </p:spTree>
    <p:extLst>
      <p:ext uri="{BB962C8B-B14F-4D97-AF65-F5344CB8AC3E}">
        <p14:creationId xmlns:p14="http://schemas.microsoft.com/office/powerpoint/2010/main" val="398765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33467" y="180976"/>
            <a:ext cx="2465917" cy="6296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33600" y="180976"/>
            <a:ext cx="7196667" cy="6296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257740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lnSpc>
                <a:spcPct val="100000"/>
              </a:lnSpc>
              <a:defRPr baseline="0">
                <a:solidFill>
                  <a:schemeClr val="bg1"/>
                </a:solidFill>
              </a:defRPr>
            </a:lvl1pPr>
          </a:lstStyle>
          <a:p>
            <a:r>
              <a:rPr lang="en-US" noProof="0"/>
              <a:t>Click to edit Master title style</a:t>
            </a:r>
            <a:endParaRPr lang="en-GB" noProof="0"/>
          </a:p>
        </p:txBody>
      </p:sp>
      <p:sp>
        <p:nvSpPr>
          <p:cNvPr id="3" name="Content Placeholder 2"/>
          <p:cNvSpPr>
            <a:spLocks noGrp="1"/>
          </p:cNvSpPr>
          <p:nvPr>
            <p:ph idx="1"/>
          </p:nvPr>
        </p:nvSpPr>
        <p:spPr>
          <a:xfrm>
            <a:off x="711200" y="1752600"/>
            <a:ext cx="107696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8"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p>
        </p:txBody>
      </p:sp>
      <p:sp>
        <p:nvSpPr>
          <p:cNvPr id="29" name="TextBox 28"/>
          <p:cNvSpPr txBox="1"/>
          <p:nvPr/>
        </p:nvSpPr>
        <p:spPr>
          <a:xfrm>
            <a:off x="711200" y="6477004"/>
            <a:ext cx="3454400" cy="152399"/>
          </a:xfrm>
          <a:prstGeom prst="rect">
            <a:avLst/>
          </a:prstGeom>
          <a:noFill/>
        </p:spPr>
        <p:txBody>
          <a:bodyPr vert="horz" wrap="square" lIns="0" tIns="0" rIns="0" bIns="0" rtlCol="0" anchor="t" anchorCtr="0">
            <a:noAutofit/>
          </a:bodyPr>
          <a:lstStyle/>
          <a:p>
            <a:r>
              <a:rPr lang="en-GB" sz="1000" noProof="0">
                <a:solidFill>
                  <a:schemeClr val="bg1"/>
                </a:solidFill>
                <a:latin typeface="Arial" pitchFamily="34" charset="0"/>
                <a:cs typeface="Arial" pitchFamily="34" charset="0"/>
              </a:rPr>
              <a:t>PwC</a:t>
            </a:r>
          </a:p>
        </p:txBody>
      </p:sp>
      <p:cxnSp>
        <p:nvCxnSpPr>
          <p:cNvPr id="11" name="Shape 10"/>
          <p:cNvCxnSpPr/>
          <p:nvPr/>
        </p:nvCxnSpPr>
        <p:spPr>
          <a:xfrm rot="5400000" flipH="1" flipV="1">
            <a:off x="5918203"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t>‹#›</a:t>
            </a:fld>
            <a:endParaRPr lang="en-US"/>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F3D1BAF9-4ACF-4225-9793-06504817E49D}" type="datetime1">
              <a:rPr lang="en-US" smtClean="0"/>
              <a:t>4/11/2024</a:t>
            </a:fld>
            <a:endParaRPr lang="en-US"/>
          </a:p>
        </p:txBody>
      </p:sp>
    </p:spTree>
    <p:extLst>
      <p:ext uri="{BB962C8B-B14F-4D97-AF65-F5344CB8AC3E}">
        <p14:creationId xmlns:p14="http://schemas.microsoft.com/office/powerpoint/2010/main" val="112909260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4"/>
            <a:ext cx="10769600" cy="1066799"/>
          </a:xfrm>
        </p:spPr>
        <p:txBody>
          <a:bodyPr anchor="t" anchorCtr="0">
            <a:noAutofit/>
          </a:bodyPr>
          <a:lstStyle>
            <a:lvl1pPr>
              <a:lnSpc>
                <a:spcPct val="90000"/>
              </a:lnSpc>
              <a:defRPr sz="3200">
                <a:solidFill>
                  <a:schemeClr val="tx1"/>
                </a:solidFill>
              </a:defRPr>
            </a:lvl1pPr>
          </a:lstStyle>
          <a:p>
            <a:r>
              <a:rPr lang="en-US" noProof="0"/>
              <a:t>Click to edit Master title style</a:t>
            </a:r>
            <a:endParaRPr lang="en-GB" noProof="0"/>
          </a:p>
        </p:txBody>
      </p:sp>
      <p:sp>
        <p:nvSpPr>
          <p:cNvPr id="58" name="Subtitle 2"/>
          <p:cNvSpPr>
            <a:spLocks noGrp="1"/>
          </p:cNvSpPr>
          <p:nvPr>
            <p:ph type="subTitle" idx="1"/>
          </p:nvPr>
        </p:nvSpPr>
        <p:spPr bwMode="black">
          <a:xfrm>
            <a:off x="711200" y="1905004"/>
            <a:ext cx="107696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a:p>
        </p:txBody>
      </p:sp>
      <p:sp>
        <p:nvSpPr>
          <p:cNvPr id="33"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34" name="TextBox 33"/>
          <p:cNvSpPr txBox="1"/>
          <p:nvPr/>
        </p:nvSpPr>
        <p:spPr>
          <a:xfrm>
            <a:off x="711200" y="6477004"/>
            <a:ext cx="3454400" cy="152399"/>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2" name="Shape 11"/>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7B036A9C-8E93-400B-B312-391C7A4DE390}" type="datetime1">
              <a:rPr lang="en-US" smtClean="0"/>
              <a:t>4/11/2024</a:t>
            </a:fld>
            <a:endParaRPr lang="en-US"/>
          </a:p>
        </p:txBody>
      </p:sp>
    </p:spTree>
    <p:extLst>
      <p:ext uri="{BB962C8B-B14F-4D97-AF65-F5344CB8AC3E}">
        <p14:creationId xmlns:p14="http://schemas.microsoft.com/office/powerpoint/2010/main" val="139876799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endParaRPr lang="en-GB" noProof="0"/>
          </a:p>
        </p:txBody>
      </p:sp>
      <p:sp>
        <p:nvSpPr>
          <p:cNvPr id="22" name="Subtitle 2"/>
          <p:cNvSpPr>
            <a:spLocks noGrp="1"/>
          </p:cNvSpPr>
          <p:nvPr>
            <p:ph type="subTitle" idx="1"/>
          </p:nvPr>
        </p:nvSpPr>
        <p:spPr bwMode="black">
          <a:xfrm>
            <a:off x="711200" y="1905000"/>
            <a:ext cx="107696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7"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p>
        </p:txBody>
      </p:sp>
      <p:sp>
        <p:nvSpPr>
          <p:cNvPr id="38" name="TextBox 37"/>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solidFill>
                  <a:schemeClr val="bg1"/>
                </a:solidFill>
                <a:latin typeface="Arial" pitchFamily="34" charset="0"/>
                <a:cs typeface="Arial" pitchFamily="34" charset="0"/>
              </a:rPr>
              <a:t>PwC</a:t>
            </a:r>
          </a:p>
        </p:txBody>
      </p:sp>
      <p:cxnSp>
        <p:nvCxnSpPr>
          <p:cNvPr id="11" name="Shape 10"/>
          <p:cNvCxnSpPr/>
          <p:nvPr/>
        </p:nvCxnSpPr>
        <p:spPr>
          <a:xfrm rot="5400000" flipH="1" flipV="1">
            <a:off x="5918203"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t>‹#›</a:t>
            </a:fld>
            <a:endParaRPr lang="en-US"/>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C92633E4-2107-450C-8D5A-1AC88E9CD13F}" type="datetime1">
              <a:rPr lang="en-US" smtClean="0"/>
              <a:t>4/11/2024</a:t>
            </a:fld>
            <a:endParaRPr lang="en-US"/>
          </a:p>
        </p:txBody>
      </p:sp>
    </p:spTree>
    <p:extLst>
      <p:ext uri="{BB962C8B-B14F-4D97-AF65-F5344CB8AC3E}">
        <p14:creationId xmlns:p14="http://schemas.microsoft.com/office/powerpoint/2010/main" val="88929857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200">
                <a:solidFill>
                  <a:schemeClr val="bg1"/>
                </a:solidFill>
              </a:defRPr>
            </a:lvl1pPr>
          </a:lstStyle>
          <a:p>
            <a:r>
              <a:rPr lang="en-US" noProof="0"/>
              <a:t>Click to edit Master title style</a:t>
            </a:r>
            <a:endParaRPr lang="en-GB" noProof="0"/>
          </a:p>
        </p:txBody>
      </p:sp>
      <p:sp>
        <p:nvSpPr>
          <p:cNvPr id="20" name="Content Placeholder 19"/>
          <p:cNvSpPr>
            <a:spLocks noGrp="1"/>
          </p:cNvSpPr>
          <p:nvPr>
            <p:ph sz="quarter" idx="13"/>
          </p:nvPr>
        </p:nvSpPr>
        <p:spPr>
          <a:xfrm>
            <a:off x="711203" y="2819400"/>
            <a:ext cx="52831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33" name="Subtitle 2"/>
          <p:cNvSpPr>
            <a:spLocks noGrp="1"/>
          </p:cNvSpPr>
          <p:nvPr>
            <p:ph type="subTitle" idx="1"/>
          </p:nvPr>
        </p:nvSpPr>
        <p:spPr bwMode="black">
          <a:xfrm>
            <a:off x="711200" y="1905001"/>
            <a:ext cx="107696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sp>
        <p:nvSpPr>
          <p:cNvPr id="31"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a:p>
        </p:txBody>
      </p:sp>
      <p:sp>
        <p:nvSpPr>
          <p:cNvPr id="32" name="TextBox 31"/>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a:solidFill>
                  <a:schemeClr val="bg1"/>
                </a:solidFill>
                <a:latin typeface="Arial" pitchFamily="34" charset="0"/>
                <a:cs typeface="Arial" pitchFamily="34" charset="0"/>
              </a:rPr>
              <a:t>PwC</a:t>
            </a:r>
          </a:p>
        </p:txBody>
      </p:sp>
      <p:cxnSp>
        <p:nvCxnSpPr>
          <p:cNvPr id="12" name="Shape 11"/>
          <p:cNvCxnSpPr/>
          <p:nvPr/>
        </p:nvCxnSpPr>
        <p:spPr>
          <a:xfrm rot="5400000" flipH="1" flipV="1">
            <a:off x="5918203"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t>‹#›</a:t>
            </a:fld>
            <a:endParaRPr lang="en-US"/>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2990CEA1-5062-4A90-80E9-C6D874D17A2E}" type="datetime1">
              <a:rPr lang="en-US" smtClean="0"/>
              <a:t>4/11/2024</a:t>
            </a:fld>
            <a:endParaRPr lang="en-US"/>
          </a:p>
        </p:txBody>
      </p:sp>
    </p:spTree>
    <p:extLst>
      <p:ext uri="{BB962C8B-B14F-4D97-AF65-F5344CB8AC3E}">
        <p14:creationId xmlns:p14="http://schemas.microsoft.com/office/powerpoint/2010/main" val="228092321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6820411" y="-3874008"/>
            <a:ext cx="152399" cy="9119616"/>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2527302" y="838200"/>
            <a:ext cx="7124700" cy="914400"/>
          </a:xfrm>
        </p:spPr>
        <p:txBody>
          <a:bodyPr anchor="t" anchorCtr="0">
            <a:noAutofit/>
          </a:bodyPr>
          <a:lstStyle>
            <a:lvl1pPr>
              <a:lnSpc>
                <a:spcPct val="90000"/>
              </a:lnSpc>
              <a:defRPr sz="3200" b="1" i="1" baseline="0">
                <a:solidFill>
                  <a:schemeClr val="tx1"/>
                </a:solidFill>
              </a:defRPr>
            </a:lvl1pPr>
          </a:lstStyle>
          <a:p>
            <a:r>
              <a:rPr lang="en-GB" noProof="0"/>
              <a:t>Click to add the presentation’s main title</a:t>
            </a:r>
          </a:p>
        </p:txBody>
      </p:sp>
      <p:sp>
        <p:nvSpPr>
          <p:cNvPr id="143" name="Subtitle 2"/>
          <p:cNvSpPr>
            <a:spLocks noGrp="1"/>
          </p:cNvSpPr>
          <p:nvPr>
            <p:ph type="subTitle" idx="1" hasCustomPrompt="1"/>
          </p:nvPr>
        </p:nvSpPr>
        <p:spPr bwMode="black">
          <a:xfrm>
            <a:off x="2527302" y="1828802"/>
            <a:ext cx="7124700"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a:t>Subtitle and date (move higher if title is only one line)</a:t>
            </a:r>
          </a:p>
        </p:txBody>
      </p:sp>
      <p:sp>
        <p:nvSpPr>
          <p:cNvPr id="144" name="Text Placeholder 31"/>
          <p:cNvSpPr>
            <a:spLocks noGrp="1"/>
          </p:cNvSpPr>
          <p:nvPr>
            <p:ph type="body" sz="quarter" idx="10" hasCustomPrompt="1"/>
          </p:nvPr>
        </p:nvSpPr>
        <p:spPr bwMode="black">
          <a:xfrm>
            <a:off x="2527300" y="374904"/>
            <a:ext cx="5474208"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102" name="Group 101"/>
          <p:cNvGrpSpPr>
            <a:grpSpLocks noChangeAspect="1"/>
          </p:cNvGrpSpPr>
          <p:nvPr/>
        </p:nvGrpSpPr>
        <p:grpSpPr>
          <a:xfrm>
            <a:off x="1291458" y="5768684"/>
            <a:ext cx="1643044"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grpSp>
      </p:grpSp>
    </p:spTree>
    <p:extLst>
      <p:ext uri="{BB962C8B-B14F-4D97-AF65-F5344CB8AC3E}">
        <p14:creationId xmlns:p14="http://schemas.microsoft.com/office/powerpoint/2010/main" val="259876006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p:nvGrpSpPr>
        <p:grpSpPr bwMode="gray">
          <a:xfrm>
            <a:off x="2336801" y="4"/>
            <a:ext cx="98552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grpSp>
      <p:sp>
        <p:nvSpPr>
          <p:cNvPr id="31" name="Picture Placeholder 76"/>
          <p:cNvSpPr>
            <a:spLocks noGrp="1"/>
          </p:cNvSpPr>
          <p:nvPr>
            <p:ph type="pic" sz="quarter" idx="13"/>
          </p:nvPr>
        </p:nvSpPr>
        <p:spPr>
          <a:xfrm>
            <a:off x="812801" y="3048000"/>
            <a:ext cx="1219200" cy="762000"/>
          </a:xfrm>
        </p:spPr>
        <p:txBody>
          <a:bodyPr/>
          <a:lstStyle>
            <a:lvl1pPr>
              <a:defRPr sz="1400"/>
            </a:lvl1pPr>
          </a:lstStyle>
          <a:p>
            <a:r>
              <a:rPr lang="en-US" noProof="0"/>
              <a:t>Click icon to add picture</a:t>
            </a:r>
            <a:endParaRPr lang="en-GB" noProof="0"/>
          </a:p>
        </p:txBody>
      </p:sp>
      <p:grpSp>
        <p:nvGrpSpPr>
          <p:cNvPr id="3" name="Group 31"/>
          <p:cNvGrpSpPr/>
          <p:nvPr/>
        </p:nvGrpSpPr>
        <p:grpSpPr>
          <a:xfrm>
            <a:off x="652116" y="2901700"/>
            <a:ext cx="1613003"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2527302" y="838200"/>
            <a:ext cx="7124700"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46" name="Subtitle 2"/>
          <p:cNvSpPr>
            <a:spLocks noGrp="1"/>
          </p:cNvSpPr>
          <p:nvPr>
            <p:ph type="subTitle" idx="1" hasCustomPrompt="1"/>
          </p:nvPr>
        </p:nvSpPr>
        <p:spPr bwMode="white">
          <a:xfrm>
            <a:off x="2527302" y="1828802"/>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a:t>Subtitle and date (move higher if title is only one line)</a:t>
            </a:r>
          </a:p>
        </p:txBody>
      </p:sp>
      <p:sp>
        <p:nvSpPr>
          <p:cNvPr id="47"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96" name="Group 32"/>
          <p:cNvGrpSpPr/>
          <p:nvPr/>
        </p:nvGrpSpPr>
        <p:grpSpPr>
          <a:xfrm>
            <a:off x="1291456" y="6170994"/>
            <a:ext cx="12192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grpSp>
    </p:spTree>
    <p:extLst>
      <p:ext uri="{BB962C8B-B14F-4D97-AF65-F5344CB8AC3E}">
        <p14:creationId xmlns:p14="http://schemas.microsoft.com/office/powerpoint/2010/main" val="409655858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p:nvGrpSpPr>
        <p:grpSpPr bwMode="gray">
          <a:xfrm>
            <a:off x="2336801" y="4"/>
            <a:ext cx="98552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grpSp>
      <p:sp>
        <p:nvSpPr>
          <p:cNvPr id="54" name="Title 1"/>
          <p:cNvSpPr>
            <a:spLocks noGrp="1"/>
          </p:cNvSpPr>
          <p:nvPr>
            <p:ph type="ctrTitle" hasCustomPrompt="1"/>
          </p:nvPr>
        </p:nvSpPr>
        <p:spPr bwMode="white">
          <a:xfrm>
            <a:off x="2527302" y="838200"/>
            <a:ext cx="7124700"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55" name="Subtitle 2"/>
          <p:cNvSpPr>
            <a:spLocks noGrp="1"/>
          </p:cNvSpPr>
          <p:nvPr>
            <p:ph type="subTitle" idx="1" hasCustomPrompt="1"/>
          </p:nvPr>
        </p:nvSpPr>
        <p:spPr bwMode="white">
          <a:xfrm>
            <a:off x="2527302" y="1828802"/>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a:t>Subtitle and date (move higher if title is only one line)</a:t>
            </a:r>
          </a:p>
        </p:txBody>
      </p:sp>
      <p:sp>
        <p:nvSpPr>
          <p:cNvPr id="56"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sp>
        <p:nvSpPr>
          <p:cNvPr id="17" name="Picture Placeholder 76"/>
          <p:cNvSpPr>
            <a:spLocks noGrp="1"/>
          </p:cNvSpPr>
          <p:nvPr>
            <p:ph type="pic" sz="quarter" idx="13"/>
          </p:nvPr>
        </p:nvSpPr>
        <p:spPr>
          <a:xfrm>
            <a:off x="2336800" y="2899980"/>
            <a:ext cx="8432800" cy="3272223"/>
          </a:xfrm>
        </p:spPr>
        <p:txBody>
          <a:bodyPr/>
          <a:lstStyle>
            <a:lvl1pPr>
              <a:defRPr sz="1400"/>
            </a:lvl1pPr>
          </a:lstStyle>
          <a:p>
            <a:r>
              <a:rPr lang="en-US" noProof="0"/>
              <a:t>Click icon to add picture</a:t>
            </a:r>
            <a:endParaRPr lang="en-GB" noProof="0"/>
          </a:p>
        </p:txBody>
      </p:sp>
      <p:grpSp>
        <p:nvGrpSpPr>
          <p:cNvPr id="18" name="Group 32"/>
          <p:cNvGrpSpPr/>
          <p:nvPr/>
        </p:nvGrpSpPr>
        <p:grpSpPr>
          <a:xfrm>
            <a:off x="1291456" y="6170994"/>
            <a:ext cx="12192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grpSp>
    </p:spTree>
    <p:extLst>
      <p:ext uri="{BB962C8B-B14F-4D97-AF65-F5344CB8AC3E}">
        <p14:creationId xmlns:p14="http://schemas.microsoft.com/office/powerpoint/2010/main" val="146825882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9855200" y="685804"/>
            <a:ext cx="23368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81" name="Rectangle 648"/>
          <p:cNvSpPr>
            <a:spLocks noChangeArrowheads="1"/>
          </p:cNvSpPr>
          <p:nvPr/>
        </p:nvSpPr>
        <p:spPr bwMode="gray">
          <a:xfrm>
            <a:off x="2336800" y="0"/>
            <a:ext cx="75184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83" name="Rectangle 650"/>
          <p:cNvSpPr>
            <a:spLocks noChangeArrowheads="1"/>
          </p:cNvSpPr>
          <p:nvPr/>
        </p:nvSpPr>
        <p:spPr bwMode="gray">
          <a:xfrm>
            <a:off x="2336800" y="685800"/>
            <a:ext cx="75184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50" name="Title 1"/>
          <p:cNvSpPr>
            <a:spLocks noGrp="1"/>
          </p:cNvSpPr>
          <p:nvPr>
            <p:ph type="ctrTitle" hasCustomPrompt="1"/>
          </p:nvPr>
        </p:nvSpPr>
        <p:spPr bwMode="white">
          <a:xfrm>
            <a:off x="2527302" y="838200"/>
            <a:ext cx="7124700"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51" name="Subtitle 2"/>
          <p:cNvSpPr>
            <a:spLocks noGrp="1"/>
          </p:cNvSpPr>
          <p:nvPr>
            <p:ph type="subTitle" idx="1" hasCustomPrompt="1"/>
          </p:nvPr>
        </p:nvSpPr>
        <p:spPr bwMode="white">
          <a:xfrm>
            <a:off x="2527302" y="1828802"/>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a:t>Subtitle and date (move higher if title is only one line)</a:t>
            </a:r>
          </a:p>
        </p:txBody>
      </p:sp>
      <p:sp>
        <p:nvSpPr>
          <p:cNvPr id="52"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a:t>www.pwc.com</a:t>
            </a:r>
          </a:p>
        </p:txBody>
      </p:sp>
      <p:grpSp>
        <p:nvGrpSpPr>
          <p:cNvPr id="11" name="Group 32"/>
          <p:cNvGrpSpPr/>
          <p:nvPr/>
        </p:nvGrpSpPr>
        <p:grpSpPr>
          <a:xfrm>
            <a:off x="1291456" y="6170994"/>
            <a:ext cx="12192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grpSp>
    </p:spTree>
    <p:extLst>
      <p:ext uri="{BB962C8B-B14F-4D97-AF65-F5344CB8AC3E}">
        <p14:creationId xmlns:p14="http://schemas.microsoft.com/office/powerpoint/2010/main" val="389911578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defRPr sz="3200">
                <a:solidFill>
                  <a:schemeClr val="tx1"/>
                </a:solidFill>
              </a:defRPr>
            </a:lvl1pPr>
          </a:lstStyle>
          <a:p>
            <a:r>
              <a:rPr lang="en-US" noProof="0"/>
              <a:t>Click to edit Master title style</a:t>
            </a:r>
            <a:endParaRPr lang="en-GB" noProof="0"/>
          </a:p>
        </p:txBody>
      </p:sp>
      <p:sp>
        <p:nvSpPr>
          <p:cNvPr id="11" name="Text Placeholder 10"/>
          <p:cNvSpPr>
            <a:spLocks noGrp="1"/>
          </p:cNvSpPr>
          <p:nvPr>
            <p:ph type="body" sz="quarter" idx="10" hasCustomPrompt="1"/>
          </p:nvPr>
        </p:nvSpPr>
        <p:spPr>
          <a:xfrm>
            <a:off x="711200" y="5867400"/>
            <a:ext cx="6400800" cy="762000"/>
          </a:xfrm>
        </p:spPr>
        <p:txBody>
          <a:bodyPr anchor="b"/>
          <a:lstStyle>
            <a:lvl1pPr>
              <a:defRPr sz="900">
                <a:latin typeface="Arial" pitchFamily="34" charset="0"/>
                <a:cs typeface="Arial" pitchFamily="34" charset="0"/>
              </a:defRPr>
            </a:lvl1pPr>
          </a:lstStyle>
          <a:p>
            <a:pPr lvl="0"/>
            <a:r>
              <a:rPr lang="en-GB" noProof="0"/>
              <a:t>Add legal and copyright disclaimers here.</a:t>
            </a:r>
          </a:p>
        </p:txBody>
      </p:sp>
      <p:cxnSp>
        <p:nvCxnSpPr>
          <p:cNvPr id="7" name="Shape 6"/>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93780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80748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bwMode="hidden">
          <a:xfrm>
            <a:off x="6096000" y="0"/>
            <a:ext cx="6095999"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9" name="Rectangle 8"/>
          <p:cNvSpPr/>
          <p:nvPr/>
        </p:nvSpPr>
        <p:spPr bwMode="hidden">
          <a:xfrm>
            <a:off x="0" y="0"/>
            <a:ext cx="6096000" cy="3429000"/>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3429000"/>
            <a:ext cx="6096000" cy="1143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3" y="428625"/>
            <a:ext cx="5473700" cy="2055496"/>
          </a:xfrm>
        </p:spPr>
        <p:txBody>
          <a:bodyPr anchor="b" anchorCtr="0">
            <a:normAutofit/>
          </a:bodyPr>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3"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6" name="Picture 5">
            <a:extLst>
              <a:ext uri="{FF2B5EF4-FFF2-40B4-BE49-F238E27FC236}">
                <a16:creationId xmlns:a16="http://schemas.microsoft.com/office/drawing/2014/main" id="{6500E57C-CC48-F54D-B3F3-3A114B2488C5}"/>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326077172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matchingName="Content Slide 1">
  <p:cSld name="Content Slide 1">
    <p:spTree>
      <p:nvGrpSpPr>
        <p:cNvPr id="1" name="Shape 37"/>
        <p:cNvGrpSpPr/>
        <p:nvPr/>
      </p:nvGrpSpPr>
      <p:grpSpPr>
        <a:xfrm>
          <a:off x="0" y="0"/>
          <a:ext cx="0" cy="0"/>
          <a:chOff x="0" y="0"/>
          <a:chExt cx="0" cy="0"/>
        </a:xfrm>
      </p:grpSpPr>
    </p:spTree>
    <p:extLst>
      <p:ext uri="{BB962C8B-B14F-4D97-AF65-F5344CB8AC3E}">
        <p14:creationId xmlns:p14="http://schemas.microsoft.com/office/powerpoint/2010/main" val="147629647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a:spcBef>
                <a:spcPts val="2400"/>
              </a:spcBef>
              <a:defRPr>
                <a:solidFill>
                  <a:schemeClr val="tx1"/>
                </a:solidFill>
              </a:defRPr>
            </a:lvl1pPr>
            <a:lvl2pPr>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defRPr/>
            </a:lvl4pPr>
            <a:lvl5pPr>
              <a:defRPr/>
            </a:lvl5pPr>
          </a:lstStyle>
          <a:p>
            <a:pPr lvl="0"/>
            <a:r>
              <a:rPr lang="en-US"/>
              <a:t>Paragraph/</a:t>
            </a:r>
            <a:r>
              <a:rPr lang="en-US" err="1"/>
              <a:t>unbulleted</a:t>
            </a:r>
            <a:r>
              <a:rPr lang="en-US"/>
              <a:t> text formatting</a:t>
            </a:r>
          </a:p>
          <a:p>
            <a:pPr lvl="1"/>
            <a:r>
              <a:rPr lang="en-US"/>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a:t>Double-click the “Indent More” button (above) for second-level bullets</a:t>
            </a:r>
          </a:p>
          <a:p>
            <a:pPr lvl="3"/>
            <a:r>
              <a:rPr lang="en-US"/>
              <a:t>Triple-click the “Indent More” button (above) for third-level bullets</a:t>
            </a:r>
          </a:p>
          <a:p>
            <a:pPr lvl="4"/>
            <a:r>
              <a:rPr lang="en-US"/>
              <a:t>Quadruple-click the “Indent More” button (above) for fourth-level bullets</a:t>
            </a:r>
          </a:p>
        </p:txBody>
      </p:sp>
    </p:spTree>
    <p:extLst>
      <p:ext uri="{BB962C8B-B14F-4D97-AF65-F5344CB8AC3E}">
        <p14:creationId xmlns:p14="http://schemas.microsoft.com/office/powerpoint/2010/main" val="808027569"/>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0921-0945-4D21-91AF-C2977FF65F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225952-88F1-4EE9-ABA9-F11B15BE7A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CCC296-7384-4196-B10A-9186EB3527F9}"/>
              </a:ext>
            </a:extLst>
          </p:cNvPr>
          <p:cNvSpPr>
            <a:spLocks noGrp="1"/>
          </p:cNvSpPr>
          <p:nvPr>
            <p:ph type="dt" sz="half" idx="10"/>
          </p:nvPr>
        </p:nvSpPr>
        <p:spPr/>
        <p:txBody>
          <a:bodyPr/>
          <a:lstStyle/>
          <a:p>
            <a:fld id="{AFBEEC16-EC3E-47DB-8A7E-DB390A3C363D}" type="datetimeFigureOut">
              <a:rPr lang="en-US" smtClean="0"/>
              <a:pPr/>
              <a:t>4/11/2024</a:t>
            </a:fld>
            <a:endParaRPr lang="en-US"/>
          </a:p>
        </p:txBody>
      </p:sp>
      <p:sp>
        <p:nvSpPr>
          <p:cNvPr id="5" name="Footer Placeholder 4">
            <a:extLst>
              <a:ext uri="{FF2B5EF4-FFF2-40B4-BE49-F238E27FC236}">
                <a16:creationId xmlns:a16="http://schemas.microsoft.com/office/drawing/2014/main" id="{F13B0FB6-226D-4A56-8F51-C23A375815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E802-0087-4A88-B9F3-B27074E51DA2}"/>
              </a:ext>
            </a:extLst>
          </p:cNvPr>
          <p:cNvSpPr>
            <a:spLocks noGrp="1"/>
          </p:cNvSpPr>
          <p:nvPr>
            <p:ph type="sldNum" sz="quarter" idx="12"/>
          </p:nvPr>
        </p:nvSpPr>
        <p:spPr/>
        <p:txBody>
          <a:bodyPr/>
          <a:lstStyle/>
          <a:p>
            <a:fld id="{E00EF9D1-8FE4-4A6C-8373-E5034EFA4A90}" type="slidenum">
              <a:rPr lang="en-US" smtClean="0"/>
              <a:pPr/>
              <a:t>‹#›</a:t>
            </a:fld>
            <a:endParaRPr lang="en-US"/>
          </a:p>
        </p:txBody>
      </p:sp>
    </p:spTree>
    <p:extLst>
      <p:ext uri="{BB962C8B-B14F-4D97-AF65-F5344CB8AC3E}">
        <p14:creationId xmlns:p14="http://schemas.microsoft.com/office/powerpoint/2010/main" val="279500628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General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7499" y="134360"/>
            <a:ext cx="10195540" cy="382587"/>
          </a:xfrm>
          <a:prstGeom prst="rect">
            <a:avLst/>
          </a:prstGeom>
        </p:spPr>
        <p:txBody>
          <a:bodyPr>
            <a:noAutofit/>
          </a:bodyPr>
          <a:lstStyle>
            <a:lvl1pPr>
              <a:defRPr sz="2200" b="1" cap="none" baseline="0">
                <a:solidFill>
                  <a:schemeClr val="tx1"/>
                </a:solidFill>
              </a:defRPr>
            </a:lvl1pPr>
          </a:lstStyle>
          <a:p>
            <a:r>
              <a:rPr lang="en-US"/>
              <a:t>General Slide − 1 Column</a:t>
            </a:r>
          </a:p>
        </p:txBody>
      </p:sp>
      <p:cxnSp>
        <p:nvCxnSpPr>
          <p:cNvPr id="4" name="Straight Connector 3"/>
          <p:cNvCxnSpPr/>
          <p:nvPr userDrawn="1"/>
        </p:nvCxnSpPr>
        <p:spPr>
          <a:xfrm>
            <a:off x="273052" y="571500"/>
            <a:ext cx="11703049" cy="0"/>
          </a:xfrm>
          <a:prstGeom prst="line">
            <a:avLst/>
          </a:prstGeom>
          <a:ln w="3175" cap="sq" cmpd="sng">
            <a:solidFill>
              <a:schemeClr val="tx1">
                <a:lumMod val="50000"/>
                <a:lumOff val="50000"/>
              </a:schemeClr>
            </a:solidFill>
            <a:prstDash val="solid"/>
            <a:round/>
            <a:tailEnd w="sm" len="sm"/>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0" hasCustomPrompt="1"/>
          </p:nvPr>
        </p:nvSpPr>
        <p:spPr>
          <a:xfrm>
            <a:off x="272778" y="821379"/>
            <a:ext cx="11214548" cy="5436808"/>
          </a:xfrm>
        </p:spPr>
        <p:txBody>
          <a:bodyPr/>
          <a:lstStyle>
            <a:lvl2pPr>
              <a:defRPr>
                <a:solidFill>
                  <a:schemeClr val="accent6"/>
                </a:solidFill>
              </a:defRPr>
            </a:lvl2pPr>
            <a:lvl3pPr>
              <a:defRPr/>
            </a:lvl3pPr>
            <a:lvl4pPr>
              <a:defRPr/>
            </a:lvl4pPr>
            <a:lvl5pPr>
              <a:defRPr/>
            </a:lvl5pPr>
          </a:lstStyle>
          <a:p>
            <a:pPr lvl="0"/>
            <a:r>
              <a:rPr lang="en-US"/>
              <a:t>Type text or press “tab” to start with first-level bullet</a:t>
            </a:r>
          </a:p>
          <a:p>
            <a:pPr lvl="1"/>
            <a:r>
              <a:rPr lang="en-US"/>
              <a:t>First-level bullet</a:t>
            </a:r>
          </a:p>
          <a:p>
            <a:pPr lvl="2"/>
            <a:r>
              <a:rPr lang="en-US"/>
              <a:t>Second-level bullet</a:t>
            </a:r>
          </a:p>
          <a:p>
            <a:pPr lvl="3"/>
            <a:r>
              <a:rPr lang="en-US"/>
              <a:t>Third-level bullet</a:t>
            </a:r>
          </a:p>
          <a:p>
            <a:pPr lvl="4"/>
            <a:r>
              <a:rPr lang="en-US"/>
              <a:t>Fourth-level bullet</a:t>
            </a:r>
          </a:p>
        </p:txBody>
      </p:sp>
    </p:spTree>
    <p:extLst>
      <p:ext uri="{BB962C8B-B14F-4D97-AF65-F5344CB8AC3E}">
        <p14:creationId xmlns:p14="http://schemas.microsoft.com/office/powerpoint/2010/main" val="248473003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Practice/Client Cover">
    <p:spTree>
      <p:nvGrpSpPr>
        <p:cNvPr id="1" name=""/>
        <p:cNvGrpSpPr/>
        <p:nvPr/>
      </p:nvGrpSpPr>
      <p:grpSpPr>
        <a:xfrm>
          <a:off x="0" y="0"/>
          <a:ext cx="0" cy="0"/>
          <a:chOff x="0" y="0"/>
          <a:chExt cx="0" cy="0"/>
        </a:xfrm>
      </p:grpSpPr>
      <p:sp>
        <p:nvSpPr>
          <p:cNvPr id="13" name="Rectangle 12"/>
          <p:cNvSpPr/>
          <p:nvPr userDrawn="1"/>
        </p:nvSpPr>
        <p:spPr>
          <a:xfrm>
            <a:off x="10077976" y="1"/>
            <a:ext cx="2114025" cy="5704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593174" y="284560"/>
            <a:ext cx="9739036" cy="541036"/>
          </a:xfrm>
          <a:prstGeom prst="rect">
            <a:avLst/>
          </a:prstGeom>
          <a:noFill/>
        </p:spPr>
        <p:txBody>
          <a:bodyPr anchor="b" anchorCtr="0">
            <a:noAutofit/>
          </a:bodyPr>
          <a:lstStyle>
            <a:lvl1pPr>
              <a:lnSpc>
                <a:spcPts val="3500"/>
              </a:lnSpc>
              <a:defRPr sz="3600" b="1" cap="none" baseline="0">
                <a:solidFill>
                  <a:schemeClr val="tx1"/>
                </a:solidFill>
              </a:defRPr>
            </a:lvl1pPr>
          </a:lstStyle>
          <a:p>
            <a:r>
              <a:rPr lang="en-US"/>
              <a:t>Title of Presentation</a:t>
            </a:r>
          </a:p>
        </p:txBody>
      </p:sp>
      <p:sp>
        <p:nvSpPr>
          <p:cNvPr id="17" name="Date Placeholder 3"/>
          <p:cNvSpPr>
            <a:spLocks noGrp="1"/>
          </p:cNvSpPr>
          <p:nvPr>
            <p:ph type="dt" sz="half" idx="2"/>
          </p:nvPr>
        </p:nvSpPr>
        <p:spPr>
          <a:xfrm>
            <a:off x="592671" y="1447553"/>
            <a:ext cx="1416148" cy="163134"/>
          </a:xfrm>
          <a:prstGeom prst="rect">
            <a:avLst/>
          </a:prstGeom>
        </p:spPr>
        <p:txBody>
          <a:bodyPr vert="horz" lIns="0" tIns="0" rIns="0" bIns="0" rtlCol="0" anchor="t" anchorCtr="0"/>
          <a:lstStyle>
            <a:lvl1pPr algn="l">
              <a:defRPr sz="1000">
                <a:solidFill>
                  <a:schemeClr val="accent6"/>
                </a:solidFill>
              </a:defRPr>
            </a:lvl1pPr>
          </a:lstStyle>
          <a:p>
            <a:fld id="{600AA2D6-D01A-4015-B571-9D4570FA2CB9}" type="datetime1">
              <a:rPr lang="en-US" smtClean="0"/>
              <a:pPr/>
              <a:t>4/11/2024</a:t>
            </a:fld>
            <a:endParaRPr lang="en-US"/>
          </a:p>
        </p:txBody>
      </p:sp>
      <p:sp>
        <p:nvSpPr>
          <p:cNvPr id="18" name="Text Placeholder 2"/>
          <p:cNvSpPr>
            <a:spLocks noGrp="1"/>
          </p:cNvSpPr>
          <p:nvPr>
            <p:ph type="body" sz="quarter" idx="10" hasCustomPrompt="1"/>
          </p:nvPr>
        </p:nvSpPr>
        <p:spPr>
          <a:xfrm>
            <a:off x="598872" y="1677213"/>
            <a:ext cx="11001967" cy="173129"/>
          </a:xfrm>
        </p:spPr>
        <p:txBody>
          <a:bodyPr lIns="0" tIns="0" rIns="0" bIns="0">
            <a:noAutofit/>
          </a:bodyPr>
          <a:lstStyle>
            <a:lvl1pPr algn="l">
              <a:spcBef>
                <a:spcPts val="0"/>
              </a:spcBef>
              <a:spcAft>
                <a:spcPts val="0"/>
              </a:spcAft>
              <a:buFontTx/>
              <a:buNone/>
              <a:defRPr sz="1000" b="0">
                <a:solidFill>
                  <a:schemeClr val="accent6"/>
                </a:solidFill>
              </a:defRPr>
            </a:lvl1pPr>
          </a:lstStyle>
          <a:p>
            <a:pPr lvl="0"/>
            <a:r>
              <a:rPr lang="en-US"/>
              <a:t>Presented by Names</a:t>
            </a:r>
          </a:p>
        </p:txBody>
      </p:sp>
      <p:sp>
        <p:nvSpPr>
          <p:cNvPr id="5" name="Picture Placeholder 4"/>
          <p:cNvSpPr>
            <a:spLocks noGrp="1"/>
          </p:cNvSpPr>
          <p:nvPr>
            <p:ph type="pic" sz="quarter" idx="14"/>
          </p:nvPr>
        </p:nvSpPr>
        <p:spPr>
          <a:xfrm>
            <a:off x="607485" y="2063750"/>
            <a:ext cx="10957983" cy="3525044"/>
          </a:xfrm>
        </p:spPr>
        <p:txBody>
          <a:bodyPr/>
          <a:lstStyle/>
          <a:p>
            <a:r>
              <a:rPr lang="en-US"/>
              <a:t>Click icon to add picture</a:t>
            </a:r>
          </a:p>
        </p:txBody>
      </p:sp>
      <p:cxnSp>
        <p:nvCxnSpPr>
          <p:cNvPr id="11" name="Straight Connector 10"/>
          <p:cNvCxnSpPr/>
          <p:nvPr userDrawn="1"/>
        </p:nvCxnSpPr>
        <p:spPr>
          <a:xfrm>
            <a:off x="597425" y="1922128"/>
            <a:ext cx="10972800" cy="0"/>
          </a:xfrm>
          <a:prstGeom prst="line">
            <a:avLst/>
          </a:prstGeom>
          <a:ln w="3175" cap="sq" cmpd="sng">
            <a:solidFill>
              <a:schemeClr val="tx1">
                <a:lumMod val="50000"/>
                <a:lumOff val="50000"/>
              </a:schemeClr>
            </a:solidFill>
            <a:prstDash val="solid"/>
            <a:round/>
            <a:tailEnd w="sm" len="sm"/>
          </a:ln>
        </p:spPr>
        <p:style>
          <a:lnRef idx="1">
            <a:schemeClr val="accent1"/>
          </a:lnRef>
          <a:fillRef idx="0">
            <a:schemeClr val="accent1"/>
          </a:fillRef>
          <a:effectRef idx="0">
            <a:schemeClr val="accent1"/>
          </a:effectRef>
          <a:fontRef idx="minor">
            <a:schemeClr val="tx1"/>
          </a:fontRef>
        </p:style>
      </p:cxnSp>
      <p:sp>
        <p:nvSpPr>
          <p:cNvPr id="16" name="Text Placeholder 3"/>
          <p:cNvSpPr>
            <a:spLocks noGrp="1"/>
          </p:cNvSpPr>
          <p:nvPr>
            <p:ph type="body" sz="quarter" idx="11" hasCustomPrompt="1"/>
          </p:nvPr>
        </p:nvSpPr>
        <p:spPr>
          <a:xfrm>
            <a:off x="592671" y="856404"/>
            <a:ext cx="10941051" cy="511001"/>
          </a:xfrm>
        </p:spPr>
        <p:txBody>
          <a:bodyPr/>
          <a:lstStyle>
            <a:lvl1pPr>
              <a:spcBef>
                <a:spcPts val="0"/>
              </a:spcBef>
              <a:spcAft>
                <a:spcPts val="0"/>
              </a:spcAft>
              <a:buFontTx/>
              <a:buNone/>
              <a:defRPr sz="2000" b="1">
                <a:solidFill>
                  <a:schemeClr val="accent6"/>
                </a:solidFill>
              </a:defRPr>
            </a:lvl1pPr>
            <a:lvl2pPr marL="45720" indent="0">
              <a:buFontTx/>
              <a:buNone/>
              <a:defRPr/>
            </a:lvl2pPr>
            <a:lvl3pPr marL="283464" indent="0">
              <a:buFontTx/>
              <a:buNone/>
              <a:defRPr/>
            </a:lvl3pPr>
            <a:lvl4pPr marL="521208" indent="0">
              <a:buFontTx/>
              <a:buNone/>
              <a:defRPr/>
            </a:lvl4pPr>
            <a:lvl5pPr marL="795528" indent="0">
              <a:buFontTx/>
              <a:buNone/>
              <a:defRPr/>
            </a:lvl5pPr>
          </a:lstStyle>
          <a:p>
            <a:pPr lvl="0"/>
            <a:r>
              <a:rPr lang="en-US"/>
              <a:t>Subtitle Goes Here</a:t>
            </a:r>
          </a:p>
        </p:txBody>
      </p:sp>
      <p:sp>
        <p:nvSpPr>
          <p:cNvPr id="19" name="Rectangle 18"/>
          <p:cNvSpPr/>
          <p:nvPr userDrawn="1"/>
        </p:nvSpPr>
        <p:spPr>
          <a:xfrm>
            <a:off x="606723" y="5587069"/>
            <a:ext cx="10965095" cy="78856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ext Placeholder 2"/>
          <p:cNvSpPr>
            <a:spLocks noGrp="1"/>
          </p:cNvSpPr>
          <p:nvPr>
            <p:ph type="body" sz="quarter" idx="15" hasCustomPrompt="1"/>
          </p:nvPr>
        </p:nvSpPr>
        <p:spPr>
          <a:xfrm>
            <a:off x="829579" y="5715084"/>
            <a:ext cx="10491832" cy="524055"/>
          </a:xfrm>
        </p:spPr>
        <p:txBody>
          <a:bodyPr lIns="0" tIns="0" rIns="0" bIns="0" anchor="ctr" anchorCtr="0">
            <a:noAutofit/>
          </a:bodyPr>
          <a:lstStyle>
            <a:lvl1pPr marL="0" marR="0" indent="0" algn="r" defTabSz="914400" rtl="0" eaLnBrk="1" fontAlgn="auto" latinLnBrk="0" hangingPunct="1">
              <a:lnSpc>
                <a:spcPct val="100000"/>
              </a:lnSpc>
              <a:spcBef>
                <a:spcPts val="0"/>
              </a:spcBef>
              <a:spcAft>
                <a:spcPts val="0"/>
              </a:spcAft>
              <a:buClr>
                <a:schemeClr val="bg1"/>
              </a:buClr>
              <a:buSzTx/>
              <a:buFontTx/>
              <a:buNone/>
              <a:tabLst/>
              <a:defRPr sz="2000" b="0" baseline="0">
                <a:solidFill>
                  <a:schemeClr val="bg2"/>
                </a:solidFill>
              </a:defRPr>
            </a:lvl1pPr>
            <a:lvl2pPr marL="457200" indent="-457200">
              <a:buClr>
                <a:schemeClr val="bg1"/>
              </a:buClr>
              <a:buFont typeface="+mj-lt"/>
              <a:buAutoNum type="arabicPeriod"/>
              <a:defRPr sz="2100">
                <a:solidFill>
                  <a:schemeClr val="bg1"/>
                </a:solidFill>
              </a:defRPr>
            </a:lvl2pPr>
            <a:lvl3pPr marL="640080" indent="-457200">
              <a:buClr>
                <a:schemeClr val="bg1"/>
              </a:buClr>
              <a:buFont typeface="+mj-lt"/>
              <a:buAutoNum type="arabicPeriod"/>
              <a:defRPr sz="2100">
                <a:solidFill>
                  <a:schemeClr val="bg1"/>
                </a:solidFill>
              </a:defRPr>
            </a:lvl3pPr>
            <a:lvl4pPr marL="822960" indent="-457200">
              <a:buClr>
                <a:schemeClr val="bg1"/>
              </a:buClr>
              <a:buFont typeface="+mj-lt"/>
              <a:buAutoNum type="arabicPeriod"/>
              <a:defRPr sz="2100">
                <a:solidFill>
                  <a:schemeClr val="bg1"/>
                </a:solidFill>
              </a:defRPr>
            </a:lvl4pPr>
            <a:lvl5pPr marL="1005840" indent="-457200">
              <a:buClr>
                <a:schemeClr val="bg1"/>
              </a:buClr>
              <a:buFont typeface="+mj-lt"/>
              <a:buAutoNum type="arabicPeriod"/>
              <a:defRPr sz="2100">
                <a:solidFill>
                  <a:schemeClr val="bg1"/>
                </a:solidFill>
              </a:defRPr>
            </a:lvl5pPr>
          </a:lstStyle>
          <a:p>
            <a:pPr lvl="0"/>
            <a:r>
              <a:rPr lang="en-US"/>
              <a:t>Practice Area/Client Name Goes Here</a:t>
            </a:r>
          </a:p>
        </p:txBody>
      </p:sp>
      <p:sp>
        <p:nvSpPr>
          <p:cNvPr id="15" name="Rectangle 14"/>
          <p:cNvSpPr/>
          <p:nvPr userDrawn="1"/>
        </p:nvSpPr>
        <p:spPr>
          <a:xfrm>
            <a:off x="0" y="6425968"/>
            <a:ext cx="12192000" cy="4320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0026" y="391573"/>
            <a:ext cx="1100831" cy="283464"/>
          </a:xfrm>
          <a:prstGeom prst="rect">
            <a:avLst/>
          </a:prstGeom>
        </p:spPr>
      </p:pic>
      <p:cxnSp>
        <p:nvCxnSpPr>
          <p:cNvPr id="21" name="Straight Connector 20"/>
          <p:cNvCxnSpPr/>
          <p:nvPr userDrawn="1"/>
        </p:nvCxnSpPr>
        <p:spPr>
          <a:xfrm>
            <a:off x="597425" y="6480951"/>
            <a:ext cx="10972800" cy="0"/>
          </a:xfrm>
          <a:prstGeom prst="line">
            <a:avLst/>
          </a:prstGeom>
          <a:ln w="3175" cap="sq" cmpd="sng">
            <a:solidFill>
              <a:schemeClr val="tx1">
                <a:lumMod val="50000"/>
                <a:lumOff val="50000"/>
              </a:schemeClr>
            </a:solidFill>
            <a:prstDash val="solid"/>
            <a:round/>
            <a:tailEnd w="sm" len="sm"/>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6965343" y="6571581"/>
            <a:ext cx="4745485" cy="20005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700" b="0" i="0" u="none" strike="noStrike" kern="1200" baseline="0">
                <a:solidFill>
                  <a:schemeClr val="accent6"/>
                </a:solidFill>
                <a:latin typeface="Arial" pitchFamily="34" charset="0"/>
                <a:ea typeface="+mn-ea"/>
                <a:cs typeface="Arial" pitchFamily="34" charset="0"/>
              </a:rPr>
              <a:t>© Skadden, Arps, Slate, Meagher &amp; </a:t>
            </a:r>
            <a:r>
              <a:rPr lang="en-US" sz="700" b="0" i="0" u="none" strike="noStrike" kern="1200" baseline="0" err="1">
                <a:solidFill>
                  <a:schemeClr val="accent6"/>
                </a:solidFill>
                <a:latin typeface="Arial" pitchFamily="34" charset="0"/>
                <a:ea typeface="+mn-ea"/>
                <a:cs typeface="Arial" pitchFamily="34" charset="0"/>
              </a:rPr>
              <a:t>Flom</a:t>
            </a:r>
            <a:r>
              <a:rPr lang="en-US" sz="700" b="0" i="0" u="none" strike="noStrike" kern="1200" baseline="0">
                <a:solidFill>
                  <a:schemeClr val="accent6"/>
                </a:solidFill>
                <a:latin typeface="Arial" pitchFamily="34" charset="0"/>
                <a:ea typeface="+mn-ea"/>
                <a:cs typeface="Arial" pitchFamily="34" charset="0"/>
              </a:rPr>
              <a:t> LLP and Affiliates. All rights reserved.</a:t>
            </a:r>
          </a:p>
        </p:txBody>
      </p:sp>
    </p:spTree>
    <p:extLst>
      <p:ext uri="{BB962C8B-B14F-4D97-AF65-F5344CB8AC3E}">
        <p14:creationId xmlns:p14="http://schemas.microsoft.com/office/powerpoint/2010/main" val="3286252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1">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3429000"/>
            <a:ext cx="8096250" cy="1143000"/>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bwMode="hidden">
          <a:xfrm>
            <a:off x="8096250" y="0"/>
            <a:ext cx="4095750" cy="3429000"/>
          </a:xfrm>
          <a:prstGeom prst="rect">
            <a:avLst/>
          </a:prstGeom>
          <a:solidFill>
            <a:srgbClr val="EB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4"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8" name="Picture 7">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2542230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1 Grey">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0" name="Rectangle 9"/>
          <p:cNvSpPr/>
          <p:nvPr/>
        </p:nvSpPr>
        <p:spPr bwMode="hidden">
          <a:xfrm>
            <a:off x="0" y="3429000"/>
            <a:ext cx="8096250" cy="1143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1" name="Rectangle 10"/>
          <p:cNvSpPr/>
          <p:nvPr/>
        </p:nvSpPr>
        <p:spPr bwMode="hidden">
          <a:xfrm>
            <a:off x="8096250" y="0"/>
            <a:ext cx="4095750" cy="3429000"/>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4"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8" name="Picture 7">
            <a:extLst>
              <a:ext uri="{FF2B5EF4-FFF2-40B4-BE49-F238E27FC236}">
                <a16:creationId xmlns:a16="http://schemas.microsoft.com/office/drawing/2014/main" id="{C571B43E-7EFD-FC49-8203-0C37C621BF50}"/>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205800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Slide 1 Dark Grey">
    <p:spTree>
      <p:nvGrpSpPr>
        <p:cNvPr id="1" name=""/>
        <p:cNvGrpSpPr/>
        <p:nvPr/>
      </p:nvGrpSpPr>
      <p:grpSpPr>
        <a:xfrm>
          <a:off x="0" y="0"/>
          <a:ext cx="0" cy="0"/>
          <a:chOff x="0" y="0"/>
          <a:chExt cx="0" cy="0"/>
        </a:xfrm>
      </p:grpSpPr>
      <p:sp>
        <p:nvSpPr>
          <p:cNvPr id="9" name="Rectangle 8"/>
          <p:cNvSpPr/>
          <p:nvPr/>
        </p:nvSpPr>
        <p:spPr bwMode="hidden">
          <a:xfrm>
            <a:off x="0" y="0"/>
            <a:ext cx="8096250" cy="3429000"/>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10" name="Rectangle 9"/>
          <p:cNvSpPr/>
          <p:nvPr/>
        </p:nvSpPr>
        <p:spPr bwMode="hidden">
          <a:xfrm>
            <a:off x="0" y="3429000"/>
            <a:ext cx="8096250" cy="1143000"/>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solidFill>
                <a:schemeClr val="accent6"/>
              </a:solidFill>
            </a:endParaRPr>
          </a:p>
        </p:txBody>
      </p:sp>
      <p:sp>
        <p:nvSpPr>
          <p:cNvPr id="11" name="Rectangle 10"/>
          <p:cNvSpPr/>
          <p:nvPr/>
        </p:nvSpPr>
        <p:spPr bwMode="hidden">
          <a:xfrm>
            <a:off x="8096250" y="0"/>
            <a:ext cx="4095750" cy="3429000"/>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4"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8" name="Picture 7">
            <a:extLst>
              <a:ext uri="{FF2B5EF4-FFF2-40B4-BE49-F238E27FC236}">
                <a16:creationId xmlns:a16="http://schemas.microsoft.com/office/drawing/2014/main" id="{CC2DF81D-CFC9-CA4F-9296-0DF32281B17C}"/>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726920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All Grey">
    <p:bg>
      <p:bgPr>
        <a:solidFill>
          <a:srgbClr val="46464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3" y="374904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5" name="Picture 4">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spTree>
    <p:extLst>
      <p:ext uri="{BB962C8B-B14F-4D97-AF65-F5344CB8AC3E}">
        <p14:creationId xmlns:p14="http://schemas.microsoft.com/office/powerpoint/2010/main" val="391737643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Title Slide All Whit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2912" y="428625"/>
            <a:ext cx="7418388" cy="2428874"/>
          </a:xfrm>
        </p:spPr>
        <p:txBody>
          <a:bodyPr anchor="b" anchorCtr="0"/>
          <a:lstStyle>
            <a:lvl1pPr algn="l">
              <a:lnSpc>
                <a:spcPct val="85000"/>
              </a:lnSpc>
              <a:defRPr sz="6000">
                <a:solidFill>
                  <a:schemeClr val="tx1"/>
                </a:solidFill>
              </a:defRPr>
            </a:lvl1pPr>
          </a:lstStyle>
          <a:p>
            <a:r>
              <a:rPr lang="en-US"/>
              <a:t>[Presentation title]</a:t>
            </a:r>
            <a:endParaRPr lang="en-GB"/>
          </a:p>
        </p:txBody>
      </p:sp>
      <p:sp>
        <p:nvSpPr>
          <p:cNvPr id="3" name="Subtitle 2"/>
          <p:cNvSpPr>
            <a:spLocks noGrp="1"/>
          </p:cNvSpPr>
          <p:nvPr>
            <p:ph type="subTitle" idx="1" hasCustomPrompt="1"/>
          </p:nvPr>
        </p:nvSpPr>
        <p:spPr>
          <a:xfrm>
            <a:off x="442913" y="3749040"/>
            <a:ext cx="5473700" cy="594360"/>
          </a:xfrm>
        </p:spPr>
        <p:txBody>
          <a:bodyPr/>
          <a:lstStyle>
            <a:lvl1pPr marL="0" indent="0" algn="l">
              <a:lnSpc>
                <a:spcPct val="100000"/>
              </a:lnSpc>
              <a:spcBef>
                <a:spcPts val="0"/>
              </a:spcBef>
              <a:spcAft>
                <a:spcPts val="0"/>
              </a:spcAft>
              <a:buNone/>
              <a:defRPr sz="1600" b="0">
                <a:solidFill>
                  <a:schemeClr val="tx1"/>
                </a:solidFill>
              </a:defRPr>
            </a:lvl1pPr>
            <a:lvl2pPr marL="0" indent="0" algn="l">
              <a:lnSpc>
                <a:spcPct val="100000"/>
              </a:lnSpc>
              <a:spcBef>
                <a:spcPts val="0"/>
              </a:spcBef>
              <a:spcAft>
                <a:spcPts val="0"/>
              </a:spcAft>
              <a:buNone/>
              <a:defRPr sz="1600"/>
            </a:lvl2pPr>
            <a:lvl3pPr marL="0" indent="0" algn="l">
              <a:lnSpc>
                <a:spcPct val="100000"/>
              </a:lnSpc>
              <a:spcBef>
                <a:spcPts val="0"/>
              </a:spcBef>
              <a:spcAft>
                <a:spcPts val="0"/>
              </a:spcAft>
              <a:buNone/>
              <a:defRPr sz="1600"/>
            </a:lvl3pPr>
            <a:lvl4pPr marL="0" indent="0" algn="l">
              <a:lnSpc>
                <a:spcPct val="100000"/>
              </a:lnSpc>
              <a:spcBef>
                <a:spcPts val="0"/>
              </a:spcBef>
              <a:spcAft>
                <a:spcPts val="0"/>
              </a:spcAft>
              <a:buNone/>
              <a:defRPr sz="1600"/>
            </a:lvl4pPr>
            <a:lvl5pPr marL="0" indent="0" algn="l">
              <a:lnSpc>
                <a:spcPct val="100000"/>
              </a:lnSpc>
              <a:spcBef>
                <a:spcPts val="0"/>
              </a:spcBef>
              <a:spcAft>
                <a:spcPts val="0"/>
              </a:spcAft>
              <a:buNone/>
              <a:defRPr sz="1600"/>
            </a:lvl5pPr>
            <a:lvl6pPr marL="0" indent="0" algn="l">
              <a:lnSpc>
                <a:spcPct val="100000"/>
              </a:lnSpc>
              <a:spcBef>
                <a:spcPts val="0"/>
              </a:spcBef>
              <a:spcAft>
                <a:spcPts val="0"/>
              </a:spcAft>
              <a:buNone/>
              <a:defRPr sz="1600"/>
            </a:lvl6pPr>
            <a:lvl7pPr marL="0" indent="0" algn="l">
              <a:lnSpc>
                <a:spcPct val="100000"/>
              </a:lnSpc>
              <a:spcBef>
                <a:spcPts val="0"/>
              </a:spcBef>
              <a:spcAft>
                <a:spcPts val="0"/>
              </a:spcAft>
              <a:buNone/>
              <a:defRPr sz="1600"/>
            </a:lvl7pPr>
            <a:lvl8pPr marL="0" indent="0" algn="l">
              <a:lnSpc>
                <a:spcPct val="100000"/>
              </a:lnSpc>
              <a:spcBef>
                <a:spcPts val="0"/>
              </a:spcBef>
              <a:spcAft>
                <a:spcPts val="0"/>
              </a:spcAft>
              <a:buNone/>
              <a:defRPr sz="1600"/>
            </a:lvl8pPr>
            <a:lvl9pPr marL="0" indent="0" algn="l">
              <a:lnSpc>
                <a:spcPct val="100000"/>
              </a:lnSpc>
              <a:spcBef>
                <a:spcPts val="0"/>
              </a:spcBef>
              <a:spcAft>
                <a:spcPts val="0"/>
              </a:spcAft>
              <a:buNone/>
              <a:defRPr sz="1600"/>
            </a:lvl9pPr>
          </a:lstStyle>
          <a:p>
            <a:r>
              <a:rPr lang="en-US"/>
              <a:t>[Presentation subtitle]</a:t>
            </a:r>
          </a:p>
        </p:txBody>
      </p:sp>
      <p:pic>
        <p:nvPicPr>
          <p:cNvPr id="5" name="Picture 4">
            <a:extLst>
              <a:ext uri="{FF2B5EF4-FFF2-40B4-BE49-F238E27FC236}">
                <a16:creationId xmlns:a16="http://schemas.microsoft.com/office/drawing/2014/main" id="{A9644956-77CE-C94F-9DC1-ACB7D92E8927}"/>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3649151057"/>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2">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6096000" y="0"/>
            <a:ext cx="6096000" cy="4575812"/>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9" name="Rectangle 8"/>
          <p:cNvSpPr/>
          <p:nvPr/>
        </p:nvSpPr>
        <p:spPr bwMode="hidden">
          <a:xfrm>
            <a:off x="0" y="0"/>
            <a:ext cx="6096000" cy="4575812"/>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bwMode="hidden">
          <a:xfrm>
            <a:off x="0" y="4575812"/>
            <a:ext cx="6096000" cy="2282188"/>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3" y="428625"/>
            <a:ext cx="5473700" cy="2066926"/>
          </a:xfrm>
        </p:spPr>
        <p:txBody>
          <a:bodyPr anchor="b" anchorCtr="0"/>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p:ph type="subTitle" idx="1" hasCustomPrompt="1"/>
          </p:nvPr>
        </p:nvSpPr>
        <p:spPr>
          <a:xfrm>
            <a:off x="442913" y="5101594"/>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pic>
        <p:nvPicPr>
          <p:cNvPr id="8" name="Picture 7">
            <a:extLst>
              <a:ext uri="{FF2B5EF4-FFF2-40B4-BE49-F238E27FC236}">
                <a16:creationId xmlns:a16="http://schemas.microsoft.com/office/drawing/2014/main" id="{009BFEA4-1A04-C344-804A-E610366F9988}"/>
              </a:ext>
            </a:extLst>
          </p:cNvPr>
          <p:cNvPicPr>
            <a:picLocks noChangeAspect="1"/>
          </p:cNvPicPr>
          <p:nvPr userDrawn="1"/>
        </p:nvPicPr>
        <p:blipFill>
          <a:blip r:embed="rId2"/>
          <a:stretch>
            <a:fillRect/>
          </a:stretch>
        </p:blipFill>
        <p:spPr bwMode="gray">
          <a:xfrm>
            <a:off x="10337737" y="5330952"/>
            <a:ext cx="1636776" cy="1351185"/>
          </a:xfrm>
          <a:prstGeom prst="rect">
            <a:avLst/>
          </a:prstGeom>
        </p:spPr>
      </p:pic>
    </p:spTree>
    <p:extLst>
      <p:ext uri="{BB962C8B-B14F-4D97-AF65-F5344CB8AC3E}">
        <p14:creationId xmlns:p14="http://schemas.microsoft.com/office/powerpoint/2010/main" val="3746488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Slide Lines">
    <p:bg>
      <p:bgPr>
        <a:solidFill>
          <a:srgbClr val="DEDEDE"/>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0" y="0"/>
            <a:ext cx="12192000" cy="6858000"/>
          </a:xfrm>
          <a:solidFill>
            <a:srgbClr val="DEDEDE"/>
          </a:solidFill>
        </p:spPr>
        <p:txBody>
          <a:bodyPr tIns="91440"/>
          <a:lstStyle>
            <a:lvl1pPr algn="ctr">
              <a:defRPr sz="1200" b="0">
                <a:solidFill>
                  <a:schemeClr val="tx1"/>
                </a:solidFill>
              </a:defRPr>
            </a:lvl1pPr>
          </a:lstStyle>
          <a:p>
            <a:r>
              <a:rPr lang="en-US"/>
              <a:t>Click icon to add picture</a:t>
            </a:r>
            <a:endParaRPr lang="en-GB"/>
          </a:p>
        </p:txBody>
      </p:sp>
      <p:grpSp>
        <p:nvGrpSpPr>
          <p:cNvPr id="9" name="Group 8">
            <a:extLst>
              <a:ext uri="{FF2B5EF4-FFF2-40B4-BE49-F238E27FC236}">
                <a16:creationId xmlns:a16="http://schemas.microsoft.com/office/drawing/2014/main" id="{E91E7E14-05A1-3C44-AC4F-3B254DA49C58}"/>
              </a:ext>
            </a:extLst>
          </p:cNvPr>
          <p:cNvGrpSpPr/>
          <p:nvPr userDrawn="1"/>
        </p:nvGrpSpPr>
        <p:grpSpPr>
          <a:xfrm>
            <a:off x="0" y="0"/>
            <a:ext cx="12192000" cy="6858000"/>
            <a:chOff x="0" y="0"/>
            <a:chExt cx="12192000" cy="6858000"/>
          </a:xfrm>
        </p:grpSpPr>
        <p:grpSp>
          <p:nvGrpSpPr>
            <p:cNvPr id="5" name="Group 4">
              <a:extLst>
                <a:ext uri="{FF2B5EF4-FFF2-40B4-BE49-F238E27FC236}">
                  <a16:creationId xmlns:a16="http://schemas.microsoft.com/office/drawing/2014/main" id="{30AF71D2-4341-774D-95E6-2A6EC9FAB977}"/>
                </a:ext>
              </a:extLst>
            </p:cNvPr>
            <p:cNvGrpSpPr>
              <a:grpSpLocks noChangeAspect="1"/>
            </p:cNvGrpSpPr>
            <p:nvPr userDrawn="1"/>
          </p:nvGrpSpPr>
          <p:grpSpPr>
            <a:xfrm>
              <a:off x="0" y="0"/>
              <a:ext cx="12192000" cy="6858000"/>
              <a:chOff x="152400" y="152400"/>
              <a:chExt cx="12196763" cy="6862763"/>
            </a:xfrm>
          </p:grpSpPr>
          <p:sp>
            <p:nvSpPr>
              <p:cNvPr id="6" name="Freeform 5">
                <a:extLst>
                  <a:ext uri="{FF2B5EF4-FFF2-40B4-BE49-F238E27FC236}">
                    <a16:creationId xmlns:a16="http://schemas.microsoft.com/office/drawing/2014/main" id="{EB6FF182-420C-CE44-A08A-9911616955D9}"/>
                  </a:ext>
                </a:extLst>
              </p:cNvPr>
              <p:cNvSpPr>
                <a:spLocks noChangeAspect="1"/>
              </p:cNvSpPr>
              <p:nvPr/>
            </p:nvSpPr>
            <p:spPr bwMode="hidden">
              <a:xfrm>
                <a:off x="152400" y="3775075"/>
                <a:ext cx="9142413" cy="777875"/>
              </a:xfrm>
              <a:custGeom>
                <a:avLst/>
                <a:gdLst>
                  <a:gd name="T0" fmla="*/ 0 w 7908"/>
                  <a:gd name="T1" fmla="*/ 0 h 1632"/>
                  <a:gd name="T2" fmla="*/ 0 w 7908"/>
                  <a:gd name="T3" fmla="*/ 0 h 1632"/>
                  <a:gd name="T4" fmla="*/ 7908 w 7908"/>
                  <a:gd name="T5" fmla="*/ 0 h 1632"/>
                  <a:gd name="T6" fmla="*/ 7908 w 7908"/>
                  <a:gd name="T7" fmla="*/ 1632 h 1632"/>
                  <a:gd name="T8" fmla="*/ 0 w 7908"/>
                  <a:gd name="T9" fmla="*/ 1632 h 1632"/>
                  <a:gd name="T10" fmla="*/ 0 w 7908"/>
                  <a:gd name="T11" fmla="*/ 0 h 1632"/>
                </a:gdLst>
                <a:ahLst/>
                <a:cxnLst>
                  <a:cxn ang="0">
                    <a:pos x="T0" y="T1"/>
                  </a:cxn>
                  <a:cxn ang="0">
                    <a:pos x="T2" y="T3"/>
                  </a:cxn>
                  <a:cxn ang="0">
                    <a:pos x="T4" y="T5"/>
                  </a:cxn>
                  <a:cxn ang="0">
                    <a:pos x="T6" y="T7"/>
                  </a:cxn>
                  <a:cxn ang="0">
                    <a:pos x="T8" y="T9"/>
                  </a:cxn>
                  <a:cxn ang="0">
                    <a:pos x="T10" y="T11"/>
                  </a:cxn>
                </a:cxnLst>
                <a:rect l="0" t="0" r="r" b="b"/>
                <a:pathLst>
                  <a:path w="7908" h="1632">
                    <a:moveTo>
                      <a:pt x="0" y="0"/>
                    </a:moveTo>
                    <a:lnTo>
                      <a:pt x="0" y="0"/>
                    </a:lnTo>
                    <a:lnTo>
                      <a:pt x="7908" y="0"/>
                    </a:lnTo>
                    <a:lnTo>
                      <a:pt x="7908" y="1632"/>
                    </a:lnTo>
                    <a:lnTo>
                      <a:pt x="0" y="1632"/>
                    </a:lnTo>
                    <a:lnTo>
                      <a:pt x="0" y="0"/>
                    </a:lnTo>
                    <a:close/>
                  </a:path>
                </a:pathLst>
              </a:custGeom>
              <a:solidFill>
                <a:srgbClr val="D04A0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6">
                <a:extLst>
                  <a:ext uri="{FF2B5EF4-FFF2-40B4-BE49-F238E27FC236}">
                    <a16:creationId xmlns:a16="http://schemas.microsoft.com/office/drawing/2014/main" id="{3BE432B1-2C50-3E4E-AD63-D3F80C22CFAE}"/>
                  </a:ext>
                </a:extLst>
              </p:cNvPr>
              <p:cNvSpPr>
                <a:spLocks noChangeAspect="1"/>
              </p:cNvSpPr>
              <p:nvPr/>
            </p:nvSpPr>
            <p:spPr bwMode="white">
              <a:xfrm>
                <a:off x="152400" y="152400"/>
                <a:ext cx="12196763" cy="6862763"/>
              </a:xfrm>
              <a:custGeom>
                <a:avLst/>
                <a:gdLst>
                  <a:gd name="T0" fmla="*/ 19187 w 25599"/>
                  <a:gd name="T1" fmla="*/ 0 h 14399"/>
                  <a:gd name="T2" fmla="*/ 19187 w 25599"/>
                  <a:gd name="T3" fmla="*/ 0 h 14399"/>
                  <a:gd name="T4" fmla="*/ 19187 w 25599"/>
                  <a:gd name="T5" fmla="*/ 6949 h 14399"/>
                  <a:gd name="T6" fmla="*/ 0 w 25599"/>
                  <a:gd name="T7" fmla="*/ 6949 h 14399"/>
                  <a:gd name="T8" fmla="*/ 0 w 25599"/>
                  <a:gd name="T9" fmla="*/ 7602 h 14399"/>
                  <a:gd name="T10" fmla="*/ 19187 w 25599"/>
                  <a:gd name="T11" fmla="*/ 7602 h 14399"/>
                  <a:gd name="T12" fmla="*/ 19187 w 25599"/>
                  <a:gd name="T13" fmla="*/ 9234 h 14399"/>
                  <a:gd name="T14" fmla="*/ 0 w 25599"/>
                  <a:gd name="T15" fmla="*/ 9234 h 14399"/>
                  <a:gd name="T16" fmla="*/ 0 w 25599"/>
                  <a:gd name="T17" fmla="*/ 9887 h 14399"/>
                  <a:gd name="T18" fmla="*/ 19187 w 25599"/>
                  <a:gd name="T19" fmla="*/ 9887 h 14399"/>
                  <a:gd name="T20" fmla="*/ 19187 w 25599"/>
                  <a:gd name="T21" fmla="*/ 14399 h 14399"/>
                  <a:gd name="T22" fmla="*/ 19839 w 25599"/>
                  <a:gd name="T23" fmla="*/ 14399 h 14399"/>
                  <a:gd name="T24" fmla="*/ 19839 w 25599"/>
                  <a:gd name="T25" fmla="*/ 9887 h 14399"/>
                  <a:gd name="T26" fmla="*/ 25599 w 25599"/>
                  <a:gd name="T27" fmla="*/ 9887 h 14399"/>
                  <a:gd name="T28" fmla="*/ 25599 w 25599"/>
                  <a:gd name="T29" fmla="*/ 9234 h 14399"/>
                  <a:gd name="T30" fmla="*/ 19839 w 25599"/>
                  <a:gd name="T31" fmla="*/ 9234 h 14399"/>
                  <a:gd name="T32" fmla="*/ 19839 w 25599"/>
                  <a:gd name="T33" fmla="*/ 7602 h 14399"/>
                  <a:gd name="T34" fmla="*/ 25599 w 25599"/>
                  <a:gd name="T35" fmla="*/ 7602 h 14399"/>
                  <a:gd name="T36" fmla="*/ 25599 w 25599"/>
                  <a:gd name="T37" fmla="*/ 6949 h 14399"/>
                  <a:gd name="T38" fmla="*/ 19839 w 25599"/>
                  <a:gd name="T39" fmla="*/ 6949 h 14399"/>
                  <a:gd name="T40" fmla="*/ 19839 w 25599"/>
                  <a:gd name="T41" fmla="*/ 0 h 14399"/>
                  <a:gd name="T42" fmla="*/ 19187 w 25599"/>
                  <a:gd name="T43" fmla="*/ 0 h 14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599" h="14399">
                    <a:moveTo>
                      <a:pt x="19187" y="0"/>
                    </a:moveTo>
                    <a:lnTo>
                      <a:pt x="19187" y="0"/>
                    </a:lnTo>
                    <a:lnTo>
                      <a:pt x="19187" y="6949"/>
                    </a:lnTo>
                    <a:lnTo>
                      <a:pt x="0" y="6949"/>
                    </a:lnTo>
                    <a:lnTo>
                      <a:pt x="0" y="7602"/>
                    </a:lnTo>
                    <a:lnTo>
                      <a:pt x="19187" y="7602"/>
                    </a:lnTo>
                    <a:lnTo>
                      <a:pt x="19187" y="9234"/>
                    </a:lnTo>
                    <a:lnTo>
                      <a:pt x="0" y="9234"/>
                    </a:lnTo>
                    <a:lnTo>
                      <a:pt x="0" y="9887"/>
                    </a:lnTo>
                    <a:lnTo>
                      <a:pt x="19187" y="9887"/>
                    </a:lnTo>
                    <a:lnTo>
                      <a:pt x="19187" y="14399"/>
                    </a:lnTo>
                    <a:lnTo>
                      <a:pt x="19839" y="14399"/>
                    </a:lnTo>
                    <a:lnTo>
                      <a:pt x="19839" y="9887"/>
                    </a:lnTo>
                    <a:lnTo>
                      <a:pt x="25599" y="9887"/>
                    </a:lnTo>
                    <a:lnTo>
                      <a:pt x="25599" y="9234"/>
                    </a:lnTo>
                    <a:lnTo>
                      <a:pt x="19839" y="9234"/>
                    </a:lnTo>
                    <a:lnTo>
                      <a:pt x="19839" y="7602"/>
                    </a:lnTo>
                    <a:lnTo>
                      <a:pt x="25599" y="7602"/>
                    </a:lnTo>
                    <a:lnTo>
                      <a:pt x="25599" y="6949"/>
                    </a:lnTo>
                    <a:lnTo>
                      <a:pt x="19839" y="6949"/>
                    </a:lnTo>
                    <a:lnTo>
                      <a:pt x="19839" y="0"/>
                    </a:lnTo>
                    <a:lnTo>
                      <a:pt x="19187" y="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10" name="Picture 9">
              <a:extLst>
                <a:ext uri="{FF2B5EF4-FFF2-40B4-BE49-F238E27FC236}">
                  <a16:creationId xmlns:a16="http://schemas.microsoft.com/office/drawing/2014/main" id="{642E31FB-8697-8E4D-9430-7773E9181739}"/>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3" name="Subtitle 2"/>
          <p:cNvSpPr>
            <a:spLocks noGrp="1"/>
          </p:cNvSpPr>
          <p:nvPr userDrawn="1">
            <p:ph type="subTitle" idx="1" hasCustomPrompt="1"/>
          </p:nvPr>
        </p:nvSpPr>
        <p:spPr>
          <a:xfrm>
            <a:off x="442914" y="3713607"/>
            <a:ext cx="5473699" cy="592074"/>
          </a:xfrm>
          <a:noFill/>
        </p:spPr>
        <p:txBody>
          <a:bodyPr lIns="0" tIns="0" rIns="0" bIns="0" anchor="ctr" anchorCtr="0"/>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
        <p:nvSpPr>
          <p:cNvPr id="2" name="Title 1"/>
          <p:cNvSpPr>
            <a:spLocks noGrp="1"/>
          </p:cNvSpPr>
          <p:nvPr userDrawn="1">
            <p:ph type="ctrTitle" hasCustomPrompt="1"/>
          </p:nvPr>
        </p:nvSpPr>
        <p:spPr>
          <a:xfrm>
            <a:off x="442914" y="428624"/>
            <a:ext cx="7418386" cy="1884391"/>
          </a:xfrm>
        </p:spPr>
        <p:txBody>
          <a:bodyPr anchor="b" anchorCtr="0"/>
          <a:lstStyle>
            <a:lvl1pPr algn="l">
              <a:lnSpc>
                <a:spcPct val="85000"/>
              </a:lnSpc>
              <a:defRPr sz="4500">
                <a:solidFill>
                  <a:schemeClr val="bg1"/>
                </a:solidFill>
              </a:defRPr>
            </a:lvl1pPr>
          </a:lstStyle>
          <a:p>
            <a:r>
              <a:rPr lang="en-US"/>
              <a:t>[Presentation title]</a:t>
            </a:r>
            <a:endParaRPr lang="en-GB"/>
          </a:p>
        </p:txBody>
      </p:sp>
    </p:spTree>
    <p:extLst>
      <p:ext uri="{BB962C8B-B14F-4D97-AF65-F5344CB8AC3E}">
        <p14:creationId xmlns:p14="http://schemas.microsoft.com/office/powerpoint/2010/main" val="1291893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600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Lines 2">
    <p:bg>
      <p:bgPr>
        <a:solidFill>
          <a:srgbClr val="DEDEDE"/>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0" y="0"/>
            <a:ext cx="12192000" cy="6858000"/>
          </a:xfrm>
          <a:solidFill>
            <a:srgbClr val="DEDEDE"/>
          </a:solidFill>
        </p:spPr>
        <p:txBody>
          <a:bodyPr tIns="91440"/>
          <a:lstStyle>
            <a:lvl1pPr algn="ctr">
              <a:defRPr sz="1200" b="0">
                <a:solidFill>
                  <a:schemeClr val="tx1"/>
                </a:solidFill>
              </a:defRPr>
            </a:lvl1pPr>
          </a:lstStyle>
          <a:p>
            <a:r>
              <a:rPr lang="en-US"/>
              <a:t>Click icon to add picture</a:t>
            </a:r>
            <a:endParaRPr lang="en-GB"/>
          </a:p>
        </p:txBody>
      </p:sp>
      <p:grpSp>
        <p:nvGrpSpPr>
          <p:cNvPr id="4" name="Group 3">
            <a:extLst>
              <a:ext uri="{FF2B5EF4-FFF2-40B4-BE49-F238E27FC236}">
                <a16:creationId xmlns:a16="http://schemas.microsoft.com/office/drawing/2014/main" id="{B7BDC28A-6CCA-D946-B517-6BB4EEB49B0B}"/>
              </a:ext>
            </a:extLst>
          </p:cNvPr>
          <p:cNvGrpSpPr/>
          <p:nvPr userDrawn="1"/>
        </p:nvGrpSpPr>
        <p:grpSpPr>
          <a:xfrm>
            <a:off x="0" y="0"/>
            <a:ext cx="12192000" cy="6858000"/>
            <a:chOff x="0" y="0"/>
            <a:chExt cx="12192000" cy="6858000"/>
          </a:xfrm>
        </p:grpSpPr>
        <p:sp>
          <p:nvSpPr>
            <p:cNvPr id="7" name="Freeform: Shape 7">
              <a:extLst>
                <a:ext uri="{FF2B5EF4-FFF2-40B4-BE49-F238E27FC236}">
                  <a16:creationId xmlns:a16="http://schemas.microsoft.com/office/drawing/2014/main" id="{88987A12-2FCD-A24E-A035-A87DB2CE21C2}"/>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3309692 h 6858000"/>
                <a:gd name="connsiteX3" fmla="*/ 12192000 w 12192000"/>
                <a:gd name="connsiteY3" fmla="*/ 3309692 h 6858000"/>
                <a:gd name="connsiteX4" fmla="*/ 12192000 w 12192000"/>
                <a:gd name="connsiteY4" fmla="*/ 3615692 h 6858000"/>
                <a:gd name="connsiteX5" fmla="*/ 9450000 w 12192000"/>
                <a:gd name="connsiteY5" fmla="*/ 3615692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 name="connsiteX16" fmla="*/ 9144000 w 12192000"/>
                <a:gd name="connsiteY16" fmla="*/ 3615692 h 6858000"/>
                <a:gd name="connsiteX17" fmla="*/ 0 w 12192000"/>
                <a:gd name="connsiteY17" fmla="*/ 3615692 h 6858000"/>
                <a:gd name="connsiteX18" fmla="*/ 0 w 12192000"/>
                <a:gd name="connsiteY18" fmla="*/ 3309692 h 6858000"/>
                <a:gd name="connsiteX19" fmla="*/ 9144000 w 12192000"/>
                <a:gd name="connsiteY19" fmla="*/ 3309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192000" h="6858000">
                  <a:moveTo>
                    <a:pt x="9144000" y="0"/>
                  </a:moveTo>
                  <a:lnTo>
                    <a:pt x="9450000" y="0"/>
                  </a:lnTo>
                  <a:lnTo>
                    <a:pt x="9450000" y="3309692"/>
                  </a:lnTo>
                  <a:lnTo>
                    <a:pt x="12192000" y="3309692"/>
                  </a:lnTo>
                  <a:lnTo>
                    <a:pt x="12192000" y="3615692"/>
                  </a:lnTo>
                  <a:lnTo>
                    <a:pt x="9450000" y="3615692"/>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lnTo>
                    <a:pt x="9144000" y="3615692"/>
                  </a:lnTo>
                  <a:lnTo>
                    <a:pt x="0" y="3615692"/>
                  </a:lnTo>
                  <a:lnTo>
                    <a:pt x="0" y="3309692"/>
                  </a:lnTo>
                  <a:lnTo>
                    <a:pt x="9144000" y="3309692"/>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9" name="Picture 8">
              <a:extLst>
                <a:ext uri="{FF2B5EF4-FFF2-40B4-BE49-F238E27FC236}">
                  <a16:creationId xmlns:a16="http://schemas.microsoft.com/office/drawing/2014/main" id="{7BFFF2DD-324A-4741-B09D-D8BFF0170BC8}"/>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grpSp>
      <p:sp>
        <p:nvSpPr>
          <p:cNvPr id="8" name="Subtitle 2">
            <a:extLst>
              <a:ext uri="{FF2B5EF4-FFF2-40B4-BE49-F238E27FC236}">
                <a16:creationId xmlns:a16="http://schemas.microsoft.com/office/drawing/2014/main" id="{B2285DDC-FA1B-F84F-B44E-C04413327EF5}"/>
              </a:ext>
            </a:extLst>
          </p:cNvPr>
          <p:cNvSpPr>
            <a:spLocks noGrp="1"/>
          </p:cNvSpPr>
          <p:nvPr userDrawn="1">
            <p:ph type="subTitle" idx="1" hasCustomPrompt="1"/>
          </p:nvPr>
        </p:nvSpPr>
        <p:spPr>
          <a:xfrm>
            <a:off x="442913" y="3713607"/>
            <a:ext cx="5473700" cy="594221"/>
          </a:xfrm>
          <a:noFill/>
        </p:spPr>
        <p:txBody>
          <a:bodyPr lIns="0" tIns="0" rIns="0" bIns="0" anchor="ctr" anchorCtr="0"/>
          <a:lstStyle>
            <a:lvl1pPr marL="0" indent="0" algn="l">
              <a:lnSpc>
                <a:spcPct val="100000"/>
              </a:lnSpc>
              <a:spcBef>
                <a:spcPts val="0"/>
              </a:spcBef>
              <a:spcAft>
                <a:spcPts val="0"/>
              </a:spcAft>
              <a:buNone/>
              <a:defRPr sz="1600" b="0">
                <a:solidFill>
                  <a:schemeClr val="tx1"/>
                </a:solidFill>
              </a:defRPr>
            </a:lvl1pPr>
            <a:lvl2pPr marL="0" indent="0" algn="l">
              <a:lnSpc>
                <a:spcPct val="100000"/>
              </a:lnSpc>
              <a:spcBef>
                <a:spcPts val="0"/>
              </a:spcBef>
              <a:spcAft>
                <a:spcPts val="0"/>
              </a:spcAft>
              <a:buNone/>
              <a:defRPr sz="1600"/>
            </a:lvl2pPr>
            <a:lvl3pPr marL="0" indent="0" algn="l">
              <a:lnSpc>
                <a:spcPct val="100000"/>
              </a:lnSpc>
              <a:spcBef>
                <a:spcPts val="0"/>
              </a:spcBef>
              <a:spcAft>
                <a:spcPts val="0"/>
              </a:spcAft>
              <a:buNone/>
              <a:defRPr sz="1600"/>
            </a:lvl3pPr>
            <a:lvl4pPr marL="0" indent="0" algn="l">
              <a:lnSpc>
                <a:spcPct val="100000"/>
              </a:lnSpc>
              <a:spcBef>
                <a:spcPts val="0"/>
              </a:spcBef>
              <a:spcAft>
                <a:spcPts val="0"/>
              </a:spcAft>
              <a:buNone/>
              <a:defRPr sz="1600"/>
            </a:lvl4pPr>
            <a:lvl5pPr marL="0" indent="0" algn="l">
              <a:lnSpc>
                <a:spcPct val="100000"/>
              </a:lnSpc>
              <a:spcBef>
                <a:spcPts val="0"/>
              </a:spcBef>
              <a:spcAft>
                <a:spcPts val="0"/>
              </a:spcAft>
              <a:buNone/>
              <a:defRPr sz="1600"/>
            </a:lvl5pPr>
            <a:lvl6pPr marL="0" indent="0" algn="l">
              <a:lnSpc>
                <a:spcPct val="100000"/>
              </a:lnSpc>
              <a:spcBef>
                <a:spcPts val="0"/>
              </a:spcBef>
              <a:spcAft>
                <a:spcPts val="0"/>
              </a:spcAft>
              <a:buNone/>
              <a:defRPr sz="1600"/>
            </a:lvl6pPr>
            <a:lvl7pPr marL="0" indent="0" algn="l">
              <a:lnSpc>
                <a:spcPct val="100000"/>
              </a:lnSpc>
              <a:spcBef>
                <a:spcPts val="0"/>
              </a:spcBef>
              <a:spcAft>
                <a:spcPts val="0"/>
              </a:spcAft>
              <a:buNone/>
              <a:defRPr sz="1600"/>
            </a:lvl7pPr>
            <a:lvl8pPr marL="0" indent="0" algn="l">
              <a:lnSpc>
                <a:spcPct val="100000"/>
              </a:lnSpc>
              <a:spcBef>
                <a:spcPts val="0"/>
              </a:spcBef>
              <a:spcAft>
                <a:spcPts val="0"/>
              </a:spcAft>
              <a:buNone/>
              <a:defRPr sz="1600"/>
            </a:lvl8pPr>
            <a:lvl9pPr marL="0" indent="0" algn="l">
              <a:lnSpc>
                <a:spcPct val="100000"/>
              </a:lnSpc>
              <a:spcBef>
                <a:spcPts val="0"/>
              </a:spcBef>
              <a:spcAft>
                <a:spcPts val="0"/>
              </a:spcAft>
              <a:buNone/>
              <a:defRPr sz="1600"/>
            </a:lvl9pPr>
          </a:lstStyle>
          <a:p>
            <a:r>
              <a:rPr lang="en-US"/>
              <a:t>[Presentation subtitle]</a:t>
            </a:r>
          </a:p>
        </p:txBody>
      </p:sp>
      <p:sp>
        <p:nvSpPr>
          <p:cNvPr id="2" name="Title 1"/>
          <p:cNvSpPr>
            <a:spLocks noGrp="1"/>
          </p:cNvSpPr>
          <p:nvPr userDrawn="1">
            <p:ph type="ctrTitle" hasCustomPrompt="1"/>
          </p:nvPr>
        </p:nvSpPr>
        <p:spPr>
          <a:xfrm>
            <a:off x="442912" y="428624"/>
            <a:ext cx="7418387" cy="1884391"/>
          </a:xfrm>
        </p:spPr>
        <p:txBody>
          <a:bodyPr anchor="b" anchorCtr="0"/>
          <a:lstStyle>
            <a:lvl1pPr algn="l">
              <a:lnSpc>
                <a:spcPct val="85000"/>
              </a:lnSpc>
              <a:defRPr sz="4500">
                <a:solidFill>
                  <a:schemeClr val="tx1"/>
                </a:solidFill>
              </a:defRPr>
            </a:lvl1pPr>
          </a:lstStyle>
          <a:p>
            <a:r>
              <a:rPr lang="en-US"/>
              <a:t>[Presentation title]</a:t>
            </a:r>
            <a:endParaRPr lang="en-GB"/>
          </a:p>
        </p:txBody>
      </p:sp>
    </p:spTree>
    <p:extLst>
      <p:ext uri="{BB962C8B-B14F-4D97-AF65-F5344CB8AC3E}">
        <p14:creationId xmlns:p14="http://schemas.microsoft.com/office/powerpoint/2010/main" val="28037116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itle Slide Lines 3">
    <p:bg>
      <p:bgPr>
        <a:solidFill>
          <a:srgbClr val="D04A02"/>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9450000" y="0"/>
            <a:ext cx="2741999"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grpSp>
        <p:nvGrpSpPr>
          <p:cNvPr id="3" name="Group 2">
            <a:extLst>
              <a:ext uri="{FF2B5EF4-FFF2-40B4-BE49-F238E27FC236}">
                <a16:creationId xmlns:a16="http://schemas.microsoft.com/office/drawing/2014/main" id="{9A901F27-1E18-0046-A577-0550B326C420}"/>
              </a:ext>
            </a:extLst>
          </p:cNvPr>
          <p:cNvGrpSpPr/>
          <p:nvPr userDrawn="1"/>
        </p:nvGrpSpPr>
        <p:grpSpPr>
          <a:xfrm>
            <a:off x="0" y="0"/>
            <a:ext cx="12192000" cy="6858000"/>
            <a:chOff x="0" y="0"/>
            <a:chExt cx="12192000" cy="6858000"/>
          </a:xfrm>
        </p:grpSpPr>
        <p:sp>
          <p:nvSpPr>
            <p:cNvPr id="6" name="Freeform: Shape 8">
              <a:extLst>
                <a:ext uri="{FF2B5EF4-FFF2-40B4-BE49-F238E27FC236}">
                  <a16:creationId xmlns:a16="http://schemas.microsoft.com/office/drawing/2014/main" id="{2B6306E4-EA3A-6A40-90F3-BFF139CD1856}"/>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1022986 h 6858000"/>
                <a:gd name="connsiteX3" fmla="*/ 12192000 w 12192000"/>
                <a:gd name="connsiteY3" fmla="*/ 1022986 h 6858000"/>
                <a:gd name="connsiteX4" fmla="*/ 12192000 w 12192000"/>
                <a:gd name="connsiteY4" fmla="*/ 1328986 h 6858000"/>
                <a:gd name="connsiteX5" fmla="*/ 9450000 w 12192000"/>
                <a:gd name="connsiteY5" fmla="*/ 1328986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11" name="Picture 10">
              <a:extLst>
                <a:ext uri="{FF2B5EF4-FFF2-40B4-BE49-F238E27FC236}">
                  <a16:creationId xmlns:a16="http://schemas.microsoft.com/office/drawing/2014/main" id="{D67CBCF8-572D-4D45-93D3-B122FE4A2D6B}"/>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8" name="Title 1"/>
          <p:cNvSpPr>
            <a:spLocks noGrp="1"/>
          </p:cNvSpPr>
          <p:nvPr userDrawn="1">
            <p:ph type="ctrTitle" hasCustomPrompt="1"/>
          </p:nvPr>
        </p:nvSpPr>
        <p:spPr>
          <a:xfrm>
            <a:off x="442912" y="428625"/>
            <a:ext cx="7418388" cy="2771775"/>
          </a:xfrm>
        </p:spPr>
        <p:txBody>
          <a:bodyPr anchor="b" anchorCtr="0"/>
          <a:lstStyle>
            <a:lvl1pPr algn="l">
              <a:lnSpc>
                <a:spcPct val="86000"/>
              </a:lnSpc>
              <a:defRPr sz="6000">
                <a:solidFill>
                  <a:schemeClr val="bg1"/>
                </a:solidFill>
              </a:defRPr>
            </a:lvl1pPr>
          </a:lstStyle>
          <a:p>
            <a:r>
              <a:rPr lang="en-US"/>
              <a:t>[Presentation title]</a:t>
            </a:r>
            <a:endParaRPr lang="en-GB"/>
          </a:p>
        </p:txBody>
      </p:sp>
      <p:sp>
        <p:nvSpPr>
          <p:cNvPr id="9" name="Subtitle 2"/>
          <p:cNvSpPr>
            <a:spLocks noGrp="1"/>
          </p:cNvSpPr>
          <p:nvPr userDrawn="1">
            <p:ph type="subTitle" idx="1" hasCustomPrompt="1"/>
          </p:nvPr>
        </p:nvSpPr>
        <p:spPr>
          <a:xfrm>
            <a:off x="442913" y="339471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1886173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Slide Lines 3 Grey">
    <p:bg>
      <p:bgPr>
        <a:solidFill>
          <a:srgbClr val="464646"/>
        </a:solidFill>
        <a:effectLst/>
      </p:bgPr>
    </p:bg>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9450000" y="0"/>
            <a:ext cx="2742000"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grpSp>
        <p:nvGrpSpPr>
          <p:cNvPr id="2" name="Group 1">
            <a:extLst>
              <a:ext uri="{FF2B5EF4-FFF2-40B4-BE49-F238E27FC236}">
                <a16:creationId xmlns:a16="http://schemas.microsoft.com/office/drawing/2014/main" id="{05809F74-389C-BF4E-9840-CD3E0121C200}"/>
              </a:ext>
            </a:extLst>
          </p:cNvPr>
          <p:cNvGrpSpPr/>
          <p:nvPr userDrawn="1"/>
        </p:nvGrpSpPr>
        <p:grpSpPr>
          <a:xfrm>
            <a:off x="0" y="0"/>
            <a:ext cx="12192000" cy="6858000"/>
            <a:chOff x="0" y="0"/>
            <a:chExt cx="12192000" cy="6858000"/>
          </a:xfrm>
        </p:grpSpPr>
        <p:sp>
          <p:nvSpPr>
            <p:cNvPr id="12" name="Freeform: Shape 8">
              <a:extLst>
                <a:ext uri="{FF2B5EF4-FFF2-40B4-BE49-F238E27FC236}">
                  <a16:creationId xmlns:a16="http://schemas.microsoft.com/office/drawing/2014/main" id="{02FC2F29-20BB-FC46-8933-6BF25A395800}"/>
                </a:ext>
              </a:extLst>
            </p:cNvPr>
            <p:cNvSpPr/>
            <p:nvPr userDrawn="1"/>
          </p:nvSpPr>
          <p:spPr bwMode="white">
            <a:xfrm>
              <a:off x="0" y="0"/>
              <a:ext cx="12192000" cy="6858000"/>
            </a:xfrm>
            <a:custGeom>
              <a:avLst/>
              <a:gdLst>
                <a:gd name="connsiteX0" fmla="*/ 9144000 w 12192000"/>
                <a:gd name="connsiteY0" fmla="*/ 0 h 6858000"/>
                <a:gd name="connsiteX1" fmla="*/ 9450000 w 12192000"/>
                <a:gd name="connsiteY1" fmla="*/ 0 h 6858000"/>
                <a:gd name="connsiteX2" fmla="*/ 9450000 w 12192000"/>
                <a:gd name="connsiteY2" fmla="*/ 1022986 h 6858000"/>
                <a:gd name="connsiteX3" fmla="*/ 12192000 w 12192000"/>
                <a:gd name="connsiteY3" fmla="*/ 1022986 h 6858000"/>
                <a:gd name="connsiteX4" fmla="*/ 12192000 w 12192000"/>
                <a:gd name="connsiteY4" fmla="*/ 1328986 h 6858000"/>
                <a:gd name="connsiteX5" fmla="*/ 9450000 w 12192000"/>
                <a:gd name="connsiteY5" fmla="*/ 1328986 h 6858000"/>
                <a:gd name="connsiteX6" fmla="*/ 9450000 w 12192000"/>
                <a:gd name="connsiteY6" fmla="*/ 4394836 h 6858000"/>
                <a:gd name="connsiteX7" fmla="*/ 12192000 w 12192000"/>
                <a:gd name="connsiteY7" fmla="*/ 4394836 h 6858000"/>
                <a:gd name="connsiteX8" fmla="*/ 12192000 w 12192000"/>
                <a:gd name="connsiteY8" fmla="*/ 4700836 h 6858000"/>
                <a:gd name="connsiteX9" fmla="*/ 9450000 w 12192000"/>
                <a:gd name="connsiteY9" fmla="*/ 4700836 h 6858000"/>
                <a:gd name="connsiteX10" fmla="*/ 9450000 w 12192000"/>
                <a:gd name="connsiteY10" fmla="*/ 6858000 h 6858000"/>
                <a:gd name="connsiteX11" fmla="*/ 9144000 w 12192000"/>
                <a:gd name="connsiteY11" fmla="*/ 6858000 h 6858000"/>
                <a:gd name="connsiteX12" fmla="*/ 9144000 w 12192000"/>
                <a:gd name="connsiteY12" fmla="*/ 4700836 h 6858000"/>
                <a:gd name="connsiteX13" fmla="*/ 0 w 12192000"/>
                <a:gd name="connsiteY13" fmla="*/ 4700836 h 6858000"/>
                <a:gd name="connsiteX14" fmla="*/ 0 w 12192000"/>
                <a:gd name="connsiteY14" fmla="*/ 4394836 h 6858000"/>
                <a:gd name="connsiteX15" fmla="*/ 9144000 w 12192000"/>
                <a:gd name="connsiteY15" fmla="*/ 43948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000" h="6858000">
                  <a:moveTo>
                    <a:pt x="9144000" y="0"/>
                  </a:moveTo>
                  <a:lnTo>
                    <a:pt x="9450000" y="0"/>
                  </a:lnTo>
                  <a:lnTo>
                    <a:pt x="9450000" y="1022986"/>
                  </a:lnTo>
                  <a:lnTo>
                    <a:pt x="12192000" y="1022986"/>
                  </a:lnTo>
                  <a:lnTo>
                    <a:pt x="12192000" y="1328986"/>
                  </a:lnTo>
                  <a:lnTo>
                    <a:pt x="9450000" y="1328986"/>
                  </a:lnTo>
                  <a:lnTo>
                    <a:pt x="9450000" y="4394836"/>
                  </a:lnTo>
                  <a:lnTo>
                    <a:pt x="12192000" y="4394836"/>
                  </a:lnTo>
                  <a:lnTo>
                    <a:pt x="12192000" y="4700836"/>
                  </a:lnTo>
                  <a:lnTo>
                    <a:pt x="9450000" y="4700836"/>
                  </a:lnTo>
                  <a:lnTo>
                    <a:pt x="9450000" y="6858000"/>
                  </a:lnTo>
                  <a:lnTo>
                    <a:pt x="9144000" y="6858000"/>
                  </a:lnTo>
                  <a:lnTo>
                    <a:pt x="9144000" y="4700836"/>
                  </a:lnTo>
                  <a:lnTo>
                    <a:pt x="0" y="4700836"/>
                  </a:lnTo>
                  <a:lnTo>
                    <a:pt x="0" y="4394836"/>
                  </a:lnTo>
                  <a:lnTo>
                    <a:pt x="9144000" y="4394836"/>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14" name="Picture 13">
              <a:extLst>
                <a:ext uri="{FF2B5EF4-FFF2-40B4-BE49-F238E27FC236}">
                  <a16:creationId xmlns:a16="http://schemas.microsoft.com/office/drawing/2014/main" id="{A1A41927-8102-0140-8A6E-BE11E9B2A361}"/>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8" name="Title 1"/>
          <p:cNvSpPr>
            <a:spLocks noGrp="1"/>
          </p:cNvSpPr>
          <p:nvPr userDrawn="1">
            <p:ph type="ctrTitle" hasCustomPrompt="1"/>
          </p:nvPr>
        </p:nvSpPr>
        <p:spPr>
          <a:xfrm>
            <a:off x="442912" y="428625"/>
            <a:ext cx="7418388" cy="2771775"/>
          </a:xfrm>
        </p:spPr>
        <p:txBody>
          <a:bodyPr anchor="b" anchorCtr="0"/>
          <a:lstStyle>
            <a:lvl1pPr algn="l">
              <a:lnSpc>
                <a:spcPct val="85000"/>
              </a:lnSpc>
              <a:defRPr sz="6000">
                <a:solidFill>
                  <a:schemeClr val="bg1"/>
                </a:solidFill>
              </a:defRPr>
            </a:lvl1pPr>
          </a:lstStyle>
          <a:p>
            <a:r>
              <a:rPr lang="en-US"/>
              <a:t>[Presentation title]</a:t>
            </a:r>
            <a:endParaRPr lang="en-GB"/>
          </a:p>
        </p:txBody>
      </p:sp>
      <p:sp>
        <p:nvSpPr>
          <p:cNvPr id="9" name="Subtitle 2"/>
          <p:cNvSpPr>
            <a:spLocks noGrp="1"/>
          </p:cNvSpPr>
          <p:nvPr userDrawn="1">
            <p:ph type="subTitle" idx="1" hasCustomPrompt="1"/>
          </p:nvPr>
        </p:nvSpPr>
        <p:spPr>
          <a:xfrm>
            <a:off x="442913" y="3394710"/>
            <a:ext cx="547370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1974237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Orang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86E1CB07-AAEA-314E-A423-4B23728F274D}"/>
              </a:ext>
            </a:extLst>
          </p:cNvPr>
          <p:cNvSpPr>
            <a:spLocks noGrp="1"/>
          </p:cNvSpPr>
          <p:nvPr>
            <p:ph type="pic" sz="quarter" idx="10"/>
          </p:nvPr>
        </p:nvSpPr>
        <p:spPr bwMode="hidden">
          <a:xfrm>
            <a:off x="5103159" y="-1"/>
            <a:ext cx="7088841" cy="6858001"/>
          </a:xfrm>
          <a:solidFill>
            <a:srgbClr val="DEDEDE"/>
          </a:solidFill>
        </p:spPr>
        <p:txBody>
          <a:bodyPr rIns="1371600" anchor="ctr" anchorCtr="0"/>
          <a:lstStyle>
            <a:lvl1pPr algn="r">
              <a:defRPr sz="1200" b="0">
                <a:solidFill>
                  <a:schemeClr val="tx1"/>
                </a:solidFill>
              </a:defRPr>
            </a:lvl1pPr>
          </a:lstStyle>
          <a:p>
            <a:r>
              <a:rPr lang="en-US"/>
              <a:t>Click icon to add picture</a:t>
            </a:r>
            <a:endParaRPr lang="en-GB"/>
          </a:p>
        </p:txBody>
      </p:sp>
      <p:grpSp>
        <p:nvGrpSpPr>
          <p:cNvPr id="4" name="Group 3">
            <a:extLst>
              <a:ext uri="{FF2B5EF4-FFF2-40B4-BE49-F238E27FC236}">
                <a16:creationId xmlns:a16="http://schemas.microsoft.com/office/drawing/2014/main" id="{D5065365-ACD4-4445-B744-F720FB8FF28C}"/>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89B02B9A-C678-D74D-B142-58CA492CDC0C}"/>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3610"/>
            <a:ext cx="5258640" cy="2425391"/>
          </a:xfrm>
        </p:spPr>
        <p:txBody>
          <a:bodyPr anchor="b" anchorCtr="0"/>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userDrawn="1">
            <p:ph type="subTitle" idx="1" hasCustomPrompt="1"/>
          </p:nvPr>
        </p:nvSpPr>
        <p:spPr>
          <a:xfrm>
            <a:off x="442914" y="3749040"/>
            <a:ext cx="525864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6958671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ed">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19130D55-E01B-814B-B368-1A5B9D922495}"/>
              </a:ext>
            </a:extLst>
          </p:cNvPr>
          <p:cNvSpPr>
            <a:spLocks noGrp="1"/>
          </p:cNvSpPr>
          <p:nvPr>
            <p:ph type="pic" sz="quarter" idx="10"/>
          </p:nvPr>
        </p:nvSpPr>
        <p:spPr bwMode="hidden">
          <a:xfrm>
            <a:off x="5103158" y="0"/>
            <a:ext cx="7088841" cy="6858001"/>
          </a:xfrm>
          <a:solidFill>
            <a:srgbClr val="DEDEDE"/>
          </a:solidFill>
        </p:spPr>
        <p:txBody>
          <a:bodyPr rIns="1371600" anchor="ctr" anchorCtr="0"/>
          <a:lstStyle>
            <a:lvl1pPr algn="r">
              <a:defRPr sz="1200" b="0">
                <a:solidFill>
                  <a:schemeClr val="tx1"/>
                </a:solidFill>
              </a:defRPr>
            </a:lvl1pPr>
          </a:lstStyle>
          <a:p>
            <a:r>
              <a:rPr lang="en-US"/>
              <a:t>Click icon to add picture</a:t>
            </a:r>
            <a:endParaRPr lang="en-GB"/>
          </a:p>
        </p:txBody>
      </p:sp>
      <p:grpSp>
        <p:nvGrpSpPr>
          <p:cNvPr id="4" name="Group 3">
            <a:extLst>
              <a:ext uri="{FF2B5EF4-FFF2-40B4-BE49-F238E27FC236}">
                <a16:creationId xmlns:a16="http://schemas.microsoft.com/office/drawing/2014/main" id="{27BE733A-F034-2C46-AB70-A0813595ECD7}"/>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E030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D80AA576-2E0A-D146-9C52-8C67B6E45DE7}"/>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3610"/>
            <a:ext cx="5258640" cy="2425391"/>
          </a:xfrm>
        </p:spPr>
        <p:txBody>
          <a:bodyPr anchor="b" anchorCtr="0"/>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userDrawn="1">
            <p:ph type="subTitle" idx="1" hasCustomPrompt="1"/>
          </p:nvPr>
        </p:nvSpPr>
        <p:spPr>
          <a:xfrm>
            <a:off x="442914" y="3749040"/>
            <a:ext cx="525864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13434624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os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2504B055-84E9-A34C-9FA5-3A4898E3B2D5}"/>
              </a:ext>
            </a:extLst>
          </p:cNvPr>
          <p:cNvSpPr>
            <a:spLocks noGrp="1"/>
          </p:cNvSpPr>
          <p:nvPr>
            <p:ph type="pic" sz="quarter" idx="10"/>
          </p:nvPr>
        </p:nvSpPr>
        <p:spPr bwMode="hidden">
          <a:xfrm>
            <a:off x="5103158" y="0"/>
            <a:ext cx="7088841" cy="6858000"/>
          </a:xfrm>
          <a:solidFill>
            <a:srgbClr val="DEDEDE"/>
          </a:solidFill>
        </p:spPr>
        <p:txBody>
          <a:bodyPr rIns="1371600" anchor="ctr" anchorCtr="0"/>
          <a:lstStyle>
            <a:lvl1pPr algn="r">
              <a:defRPr sz="1200" b="0">
                <a:solidFill>
                  <a:schemeClr val="tx1"/>
                </a:solidFill>
              </a:defRPr>
            </a:lvl1pPr>
          </a:lstStyle>
          <a:p>
            <a:r>
              <a:rPr lang="en-US"/>
              <a:t>Click icon to add picture</a:t>
            </a:r>
            <a:endParaRPr lang="en-GB"/>
          </a:p>
        </p:txBody>
      </p:sp>
      <p:grpSp>
        <p:nvGrpSpPr>
          <p:cNvPr id="4" name="Group 3">
            <a:extLst>
              <a:ext uri="{FF2B5EF4-FFF2-40B4-BE49-F238E27FC236}">
                <a16:creationId xmlns:a16="http://schemas.microsoft.com/office/drawing/2014/main" id="{41675EB2-67BA-8341-AFDE-B097C16A2531}"/>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DB53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3" name="Picture 12">
              <a:extLst>
                <a:ext uri="{FF2B5EF4-FFF2-40B4-BE49-F238E27FC236}">
                  <a16:creationId xmlns:a16="http://schemas.microsoft.com/office/drawing/2014/main" id="{420A64D3-5A58-A74D-827A-3B01DDFF5E00}"/>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9185"/>
            <a:ext cx="5258640" cy="2419816"/>
          </a:xfrm>
        </p:spPr>
        <p:txBody>
          <a:bodyPr anchor="b" anchorCtr="0"/>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userDrawn="1">
            <p:ph type="subTitle" idx="1" hasCustomPrompt="1"/>
          </p:nvPr>
        </p:nvSpPr>
        <p:spPr>
          <a:xfrm>
            <a:off x="442914" y="3749040"/>
            <a:ext cx="525864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35871344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Grey">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B147A814-53FE-0143-93DA-63021064389A}"/>
              </a:ext>
            </a:extLst>
          </p:cNvPr>
          <p:cNvSpPr>
            <a:spLocks noGrp="1"/>
          </p:cNvSpPr>
          <p:nvPr>
            <p:ph type="pic" sz="quarter" idx="10"/>
          </p:nvPr>
        </p:nvSpPr>
        <p:spPr bwMode="hidden">
          <a:xfrm>
            <a:off x="5103159" y="0"/>
            <a:ext cx="7088841" cy="6858000"/>
          </a:xfrm>
          <a:solidFill>
            <a:srgbClr val="DEDEDE"/>
          </a:solidFill>
        </p:spPr>
        <p:txBody>
          <a:bodyPr rIns="1371600" anchor="ctr" anchorCtr="0"/>
          <a:lstStyle>
            <a:lvl1pPr algn="r">
              <a:defRPr sz="1200" b="0">
                <a:solidFill>
                  <a:schemeClr val="tx1"/>
                </a:solidFill>
              </a:defRPr>
            </a:lvl1pPr>
          </a:lstStyle>
          <a:p>
            <a:r>
              <a:rPr lang="en-US"/>
              <a:t>Click icon to add picture</a:t>
            </a:r>
            <a:endParaRPr lang="en-GB"/>
          </a:p>
        </p:txBody>
      </p:sp>
      <p:grpSp>
        <p:nvGrpSpPr>
          <p:cNvPr id="4" name="Group 3">
            <a:extLst>
              <a:ext uri="{FF2B5EF4-FFF2-40B4-BE49-F238E27FC236}">
                <a16:creationId xmlns:a16="http://schemas.microsoft.com/office/drawing/2014/main" id="{19670607-F478-BE4E-8608-89949C7D5279}"/>
              </a:ext>
            </a:extLst>
          </p:cNvPr>
          <p:cNvGrpSpPr/>
          <p:nvPr userDrawn="1"/>
        </p:nvGrpSpPr>
        <p:grpSpPr>
          <a:xfrm>
            <a:off x="0" y="0"/>
            <a:ext cx="8914102" cy="6858001"/>
            <a:chOff x="0" y="0"/>
            <a:chExt cx="8914102" cy="6858001"/>
          </a:xfrm>
        </p:grpSpPr>
        <p:sp>
          <p:nvSpPr>
            <p:cNvPr id="7" name="Freeform 6">
              <a:extLst>
                <a:ext uri="{FF2B5EF4-FFF2-40B4-BE49-F238E27FC236}">
                  <a16:creationId xmlns:a16="http://schemas.microsoft.com/office/drawing/2014/main" id="{D02960CE-3ED9-3D49-BEB3-63CD70439705}"/>
                </a:ext>
              </a:extLst>
            </p:cNvPr>
            <p:cNvSpPr/>
            <p:nvPr userDrawn="1"/>
          </p:nvSpPr>
          <p:spPr bwMode="white">
            <a:xfrm>
              <a:off x="0" y="0"/>
              <a:ext cx="8914102" cy="6858001"/>
            </a:xfrm>
            <a:custGeom>
              <a:avLst/>
              <a:gdLst>
                <a:gd name="connsiteX0" fmla="*/ 1260764 w 8914102"/>
                <a:gd name="connsiteY0" fmla="*/ 0 h 6858001"/>
                <a:gd name="connsiteX1" fmla="*/ 5169189 w 8914102"/>
                <a:gd name="connsiteY1" fmla="*/ 0 h 6858001"/>
                <a:gd name="connsiteX2" fmla="*/ 5169189 w 8914102"/>
                <a:gd name="connsiteY2" fmla="*/ 765175 h 6858001"/>
                <a:gd name="connsiteX3" fmla="*/ 5937540 w 8914102"/>
                <a:gd name="connsiteY3" fmla="*/ 765175 h 6858001"/>
                <a:gd name="connsiteX4" fmla="*/ 5937540 w 8914102"/>
                <a:gd name="connsiteY4" fmla="*/ 1957388 h 6858001"/>
                <a:gd name="connsiteX5" fmla="*/ 7920327 w 8914102"/>
                <a:gd name="connsiteY5" fmla="*/ 1957388 h 6858001"/>
                <a:gd name="connsiteX6" fmla="*/ 7920327 w 8914102"/>
                <a:gd name="connsiteY6" fmla="*/ 4899025 h 6858001"/>
                <a:gd name="connsiteX7" fmla="*/ 8914102 w 8914102"/>
                <a:gd name="connsiteY7" fmla="*/ 4899025 h 6858001"/>
                <a:gd name="connsiteX8" fmla="*/ 8914102 w 8914102"/>
                <a:gd name="connsiteY8" fmla="*/ 6858000 h 6858001"/>
                <a:gd name="connsiteX9" fmla="*/ 7920327 w 8914102"/>
                <a:gd name="connsiteY9" fmla="*/ 6858000 h 6858001"/>
                <a:gd name="connsiteX10" fmla="*/ 5937540 w 8914102"/>
                <a:gd name="connsiteY10" fmla="*/ 6858000 h 6858001"/>
                <a:gd name="connsiteX11" fmla="*/ 5169189 w 8914102"/>
                <a:gd name="connsiteY11" fmla="*/ 6858000 h 6858001"/>
                <a:gd name="connsiteX12" fmla="*/ 3705515 w 8914102"/>
                <a:gd name="connsiteY12" fmla="*/ 6858000 h 6858001"/>
                <a:gd name="connsiteX13" fmla="*/ 1260764 w 8914102"/>
                <a:gd name="connsiteY13" fmla="*/ 6858000 h 6858001"/>
                <a:gd name="connsiteX14" fmla="*/ 1260764 w 8914102"/>
                <a:gd name="connsiteY14" fmla="*/ 6858001 h 6858001"/>
                <a:gd name="connsiteX15" fmla="*/ 0 w 8914102"/>
                <a:gd name="connsiteY15" fmla="*/ 6858001 h 6858001"/>
                <a:gd name="connsiteX16" fmla="*/ 0 w 8914102"/>
                <a:gd name="connsiteY16" fmla="*/ 1 h 6858001"/>
                <a:gd name="connsiteX17" fmla="*/ 1260764 w 8914102"/>
                <a:gd name="connsiteY17"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14102" h="6858001">
                  <a:moveTo>
                    <a:pt x="1260764" y="0"/>
                  </a:moveTo>
                  <a:lnTo>
                    <a:pt x="5169189" y="0"/>
                  </a:lnTo>
                  <a:lnTo>
                    <a:pt x="5169189" y="765175"/>
                  </a:lnTo>
                  <a:lnTo>
                    <a:pt x="5937540" y="765175"/>
                  </a:lnTo>
                  <a:lnTo>
                    <a:pt x="5937540" y="1957388"/>
                  </a:lnTo>
                  <a:lnTo>
                    <a:pt x="7920327" y="1957388"/>
                  </a:lnTo>
                  <a:lnTo>
                    <a:pt x="7920327" y="4899025"/>
                  </a:lnTo>
                  <a:lnTo>
                    <a:pt x="8914102" y="4899025"/>
                  </a:lnTo>
                  <a:lnTo>
                    <a:pt x="8914102" y="6858000"/>
                  </a:lnTo>
                  <a:lnTo>
                    <a:pt x="7920327" y="6858000"/>
                  </a:lnTo>
                  <a:lnTo>
                    <a:pt x="5937540" y="6858000"/>
                  </a:lnTo>
                  <a:lnTo>
                    <a:pt x="5169189" y="6858000"/>
                  </a:lnTo>
                  <a:lnTo>
                    <a:pt x="3705515" y="6858000"/>
                  </a:lnTo>
                  <a:lnTo>
                    <a:pt x="1260764" y="6858000"/>
                  </a:lnTo>
                  <a:lnTo>
                    <a:pt x="1260764" y="6858001"/>
                  </a:lnTo>
                  <a:lnTo>
                    <a:pt x="0" y="6858001"/>
                  </a:lnTo>
                  <a:lnTo>
                    <a:pt x="0" y="1"/>
                  </a:lnTo>
                  <a:lnTo>
                    <a:pt x="1260764" y="1"/>
                  </a:lnTo>
                  <a:close/>
                </a:path>
              </a:pathLst>
            </a:cu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Picture 9">
              <a:extLst>
                <a:ext uri="{FF2B5EF4-FFF2-40B4-BE49-F238E27FC236}">
                  <a16:creationId xmlns:a16="http://schemas.microsoft.com/office/drawing/2014/main" id="{3C790A76-DC9A-CA48-8F96-B38E81026F97}"/>
                </a:ext>
              </a:extLst>
            </p:cNvPr>
            <p:cNvPicPr>
              <a:picLocks noChangeAspect="1"/>
            </p:cNvPicPr>
            <p:nvPr userDrawn="1"/>
          </p:nvPicPr>
          <p:blipFill>
            <a:blip r:embed="rId2"/>
            <a:stretch>
              <a:fillRect/>
            </a:stretch>
          </p:blipFill>
          <p:spPr bwMode="black">
            <a:xfrm>
              <a:off x="185139" y="5330952"/>
              <a:ext cx="1636776" cy="1351184"/>
            </a:xfrm>
            <a:prstGeom prst="rect">
              <a:avLst/>
            </a:prstGeom>
          </p:spPr>
        </p:pic>
      </p:grpSp>
      <p:sp>
        <p:nvSpPr>
          <p:cNvPr id="2" name="Title 1"/>
          <p:cNvSpPr>
            <a:spLocks noGrp="1"/>
          </p:cNvSpPr>
          <p:nvPr userDrawn="1">
            <p:ph type="ctrTitle" hasCustomPrompt="1"/>
          </p:nvPr>
        </p:nvSpPr>
        <p:spPr>
          <a:xfrm>
            <a:off x="442913" y="1009185"/>
            <a:ext cx="5258640" cy="2419816"/>
          </a:xfrm>
        </p:spPr>
        <p:txBody>
          <a:bodyPr anchor="b" anchorCtr="0"/>
          <a:lstStyle>
            <a:lvl1pPr algn="l">
              <a:lnSpc>
                <a:spcPct val="85000"/>
              </a:lnSpc>
              <a:defRPr sz="5000">
                <a:solidFill>
                  <a:schemeClr val="bg1"/>
                </a:solidFill>
              </a:defRPr>
            </a:lvl1pPr>
          </a:lstStyle>
          <a:p>
            <a:r>
              <a:rPr lang="en-US"/>
              <a:t>[Presentation title]</a:t>
            </a:r>
            <a:endParaRPr lang="en-GB"/>
          </a:p>
        </p:txBody>
      </p:sp>
      <p:sp>
        <p:nvSpPr>
          <p:cNvPr id="3" name="Subtitle 2"/>
          <p:cNvSpPr>
            <a:spLocks noGrp="1"/>
          </p:cNvSpPr>
          <p:nvPr userDrawn="1">
            <p:ph type="subTitle" idx="1" hasCustomPrompt="1"/>
          </p:nvPr>
        </p:nvSpPr>
        <p:spPr>
          <a:xfrm>
            <a:off x="442914" y="3749040"/>
            <a:ext cx="5258640" cy="594360"/>
          </a:xfrm>
        </p:spPr>
        <p:txBody>
          <a:bodyPr/>
          <a:lstStyle>
            <a:lvl1pPr marL="0" indent="0" algn="l">
              <a:lnSpc>
                <a:spcPct val="100000"/>
              </a:lnSpc>
              <a:spcBef>
                <a:spcPts val="0"/>
              </a:spcBef>
              <a:spcAft>
                <a:spcPts val="0"/>
              </a:spcAft>
              <a:buNone/>
              <a:defRPr sz="1600" b="0">
                <a:solidFill>
                  <a:schemeClr val="bg1"/>
                </a:solidFill>
              </a:defRPr>
            </a:lvl1pPr>
            <a:lvl2pPr marL="0" indent="0" algn="l">
              <a:lnSpc>
                <a:spcPct val="100000"/>
              </a:lnSpc>
              <a:spcBef>
                <a:spcPts val="0"/>
              </a:spcBef>
              <a:spcAft>
                <a:spcPts val="0"/>
              </a:spcAft>
              <a:buNone/>
              <a:defRPr sz="1600">
                <a:solidFill>
                  <a:schemeClr val="bg1"/>
                </a:solidFill>
              </a:defRPr>
            </a:lvl2pPr>
            <a:lvl3pPr marL="0" indent="0" algn="l">
              <a:lnSpc>
                <a:spcPct val="100000"/>
              </a:lnSpc>
              <a:spcBef>
                <a:spcPts val="0"/>
              </a:spcBef>
              <a:spcAft>
                <a:spcPts val="0"/>
              </a:spcAft>
              <a:buNone/>
              <a:defRPr sz="1600">
                <a:solidFill>
                  <a:schemeClr val="bg1"/>
                </a:solidFill>
              </a:defRPr>
            </a:lvl3pPr>
            <a:lvl4pPr marL="0" indent="0" algn="l">
              <a:lnSpc>
                <a:spcPct val="100000"/>
              </a:lnSpc>
              <a:spcBef>
                <a:spcPts val="0"/>
              </a:spcBef>
              <a:spcAft>
                <a:spcPts val="0"/>
              </a:spcAft>
              <a:buNone/>
              <a:defRPr sz="1600">
                <a:solidFill>
                  <a:schemeClr val="bg1"/>
                </a:solidFill>
              </a:defRPr>
            </a:lvl4pPr>
            <a:lvl5pPr marL="0" indent="0" algn="l">
              <a:lnSpc>
                <a:spcPct val="100000"/>
              </a:lnSpc>
              <a:spcBef>
                <a:spcPts val="0"/>
              </a:spcBef>
              <a:spcAft>
                <a:spcPts val="0"/>
              </a:spcAft>
              <a:buNone/>
              <a:defRPr sz="1600">
                <a:solidFill>
                  <a:schemeClr val="bg1"/>
                </a:solidFill>
              </a:defRPr>
            </a:lvl5pPr>
            <a:lvl6pPr marL="0" indent="0" algn="l">
              <a:lnSpc>
                <a:spcPct val="100000"/>
              </a:lnSpc>
              <a:spcBef>
                <a:spcPts val="0"/>
              </a:spcBef>
              <a:spcAft>
                <a:spcPts val="0"/>
              </a:spcAft>
              <a:buNone/>
              <a:defRPr sz="1600">
                <a:solidFill>
                  <a:schemeClr val="bg1"/>
                </a:solidFill>
              </a:defRPr>
            </a:lvl6pPr>
            <a:lvl7pPr marL="0" indent="0" algn="l">
              <a:lnSpc>
                <a:spcPct val="100000"/>
              </a:lnSpc>
              <a:spcBef>
                <a:spcPts val="0"/>
              </a:spcBef>
              <a:spcAft>
                <a:spcPts val="0"/>
              </a:spcAft>
              <a:buNone/>
              <a:defRPr sz="1600">
                <a:solidFill>
                  <a:schemeClr val="bg1"/>
                </a:solidFill>
              </a:defRPr>
            </a:lvl7pPr>
            <a:lvl8pPr marL="0" indent="0" algn="l">
              <a:lnSpc>
                <a:spcPct val="100000"/>
              </a:lnSpc>
              <a:spcBef>
                <a:spcPts val="0"/>
              </a:spcBef>
              <a:spcAft>
                <a:spcPts val="0"/>
              </a:spcAft>
              <a:buNone/>
              <a:defRPr sz="1600">
                <a:solidFill>
                  <a:schemeClr val="bg1"/>
                </a:solidFill>
              </a:defRPr>
            </a:lvl8pPr>
            <a:lvl9pPr marL="0" indent="0" algn="l">
              <a:lnSpc>
                <a:spcPct val="100000"/>
              </a:lnSpc>
              <a:spcBef>
                <a:spcPts val="0"/>
              </a:spcBef>
              <a:spcAft>
                <a:spcPts val="0"/>
              </a:spcAft>
              <a:buNone/>
              <a:defRPr sz="1600">
                <a:solidFill>
                  <a:schemeClr val="bg1"/>
                </a:solidFill>
              </a:defRPr>
            </a:lvl9pPr>
          </a:lstStyle>
          <a:p>
            <a:r>
              <a:rPr lang="en-US"/>
              <a:t>[Presentation subtitle]</a:t>
            </a:r>
          </a:p>
        </p:txBody>
      </p:sp>
    </p:spTree>
    <p:extLst>
      <p:ext uri="{BB962C8B-B14F-4D97-AF65-F5344CB8AC3E}">
        <p14:creationId xmlns:p14="http://schemas.microsoft.com/office/powerpoint/2010/main" val="33951839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Split">
    <p:spTree>
      <p:nvGrpSpPr>
        <p:cNvPr id="1" name=""/>
        <p:cNvGrpSpPr/>
        <p:nvPr/>
      </p:nvGrpSpPr>
      <p:grpSpPr>
        <a:xfrm>
          <a:off x="0" y="0"/>
          <a:ext cx="0" cy="0"/>
          <a:chOff x="0" y="0"/>
          <a:chExt cx="0" cy="0"/>
        </a:xfrm>
      </p:grpSpPr>
      <p:sp>
        <p:nvSpPr>
          <p:cNvPr id="14" name="Picture Placeholder 4"/>
          <p:cNvSpPr>
            <a:spLocks noGrp="1"/>
          </p:cNvSpPr>
          <p:nvPr>
            <p:ph type="pic" sz="quarter" idx="10"/>
          </p:nvPr>
        </p:nvSpPr>
        <p:spPr bwMode="hidden">
          <a:xfrm>
            <a:off x="5334000" y="0"/>
            <a:ext cx="6858000"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2" name="Title 1"/>
          <p:cNvSpPr>
            <a:spLocks noGrp="1"/>
          </p:cNvSpPr>
          <p:nvPr>
            <p:ph type="ctrTitle" hasCustomPrompt="1"/>
          </p:nvPr>
        </p:nvSpPr>
        <p:spPr>
          <a:xfrm>
            <a:off x="442914" y="750888"/>
            <a:ext cx="4675186" cy="2678112"/>
          </a:xfrm>
        </p:spPr>
        <p:txBody>
          <a:bodyPr anchor="b" anchorCtr="0"/>
          <a:lstStyle>
            <a:lvl1pPr algn="l">
              <a:lnSpc>
                <a:spcPct val="85000"/>
              </a:lnSpc>
              <a:defRPr sz="4400">
                <a:solidFill>
                  <a:schemeClr val="tx1"/>
                </a:solidFill>
              </a:defRPr>
            </a:lvl1pPr>
          </a:lstStyle>
          <a:p>
            <a:r>
              <a:rPr lang="en-US"/>
              <a:t>[Presentation title]</a:t>
            </a:r>
            <a:endParaRPr lang="en-GB"/>
          </a:p>
        </p:txBody>
      </p:sp>
      <p:sp>
        <p:nvSpPr>
          <p:cNvPr id="3" name="Subtitle 2"/>
          <p:cNvSpPr>
            <a:spLocks noGrp="1"/>
          </p:cNvSpPr>
          <p:nvPr>
            <p:ph type="subTitle" idx="1" hasCustomPrompt="1"/>
          </p:nvPr>
        </p:nvSpPr>
        <p:spPr>
          <a:xfrm>
            <a:off x="442913" y="3956185"/>
            <a:ext cx="4675187" cy="594360"/>
          </a:xfrm>
        </p:spPr>
        <p:txBody>
          <a:bodyPr/>
          <a:lstStyle>
            <a:lvl1pPr marL="0" indent="0" algn="l">
              <a:lnSpc>
                <a:spcPct val="100000"/>
              </a:lnSpc>
              <a:spcBef>
                <a:spcPts val="0"/>
              </a:spcBef>
              <a:spcAft>
                <a:spcPts val="0"/>
              </a:spcAft>
              <a:buNone/>
              <a:defRPr sz="1600" b="0">
                <a:solidFill>
                  <a:schemeClr val="tx1"/>
                </a:solidFill>
              </a:defRPr>
            </a:lvl1pPr>
            <a:lvl2pPr marL="0" indent="0" algn="l">
              <a:lnSpc>
                <a:spcPct val="100000"/>
              </a:lnSpc>
              <a:spcBef>
                <a:spcPts val="0"/>
              </a:spcBef>
              <a:spcAft>
                <a:spcPts val="0"/>
              </a:spcAft>
              <a:buNone/>
              <a:defRPr sz="1600"/>
            </a:lvl2pPr>
            <a:lvl3pPr marL="0" indent="0" algn="l">
              <a:lnSpc>
                <a:spcPct val="100000"/>
              </a:lnSpc>
              <a:spcBef>
                <a:spcPts val="0"/>
              </a:spcBef>
              <a:spcAft>
                <a:spcPts val="0"/>
              </a:spcAft>
              <a:buNone/>
              <a:defRPr sz="1600"/>
            </a:lvl3pPr>
            <a:lvl4pPr marL="0" indent="0" algn="l">
              <a:lnSpc>
                <a:spcPct val="100000"/>
              </a:lnSpc>
              <a:spcBef>
                <a:spcPts val="0"/>
              </a:spcBef>
              <a:spcAft>
                <a:spcPts val="0"/>
              </a:spcAft>
              <a:buNone/>
              <a:defRPr sz="1600"/>
            </a:lvl4pPr>
            <a:lvl5pPr marL="0" indent="0" algn="l">
              <a:lnSpc>
                <a:spcPct val="100000"/>
              </a:lnSpc>
              <a:spcBef>
                <a:spcPts val="0"/>
              </a:spcBef>
              <a:spcAft>
                <a:spcPts val="0"/>
              </a:spcAft>
              <a:buNone/>
              <a:defRPr sz="1600"/>
            </a:lvl5pPr>
            <a:lvl6pPr marL="0" indent="0" algn="l">
              <a:lnSpc>
                <a:spcPct val="100000"/>
              </a:lnSpc>
              <a:spcBef>
                <a:spcPts val="0"/>
              </a:spcBef>
              <a:spcAft>
                <a:spcPts val="0"/>
              </a:spcAft>
              <a:buNone/>
              <a:defRPr sz="1600"/>
            </a:lvl6pPr>
            <a:lvl7pPr marL="0" indent="0" algn="l">
              <a:lnSpc>
                <a:spcPct val="100000"/>
              </a:lnSpc>
              <a:spcBef>
                <a:spcPts val="0"/>
              </a:spcBef>
              <a:spcAft>
                <a:spcPts val="0"/>
              </a:spcAft>
              <a:buNone/>
              <a:defRPr sz="1600"/>
            </a:lvl7pPr>
            <a:lvl8pPr marL="0" indent="0" algn="l">
              <a:lnSpc>
                <a:spcPct val="100000"/>
              </a:lnSpc>
              <a:spcBef>
                <a:spcPts val="0"/>
              </a:spcBef>
              <a:spcAft>
                <a:spcPts val="0"/>
              </a:spcAft>
              <a:buNone/>
              <a:defRPr sz="1600"/>
            </a:lvl8pPr>
            <a:lvl9pPr marL="0" indent="0" algn="l">
              <a:lnSpc>
                <a:spcPct val="100000"/>
              </a:lnSpc>
              <a:spcBef>
                <a:spcPts val="0"/>
              </a:spcBef>
              <a:spcAft>
                <a:spcPts val="0"/>
              </a:spcAft>
              <a:buNone/>
              <a:defRPr sz="1600"/>
            </a:lvl9pPr>
          </a:lstStyle>
          <a:p>
            <a:r>
              <a:rPr lang="en-US"/>
              <a:t>[Presentation subtitle]</a:t>
            </a:r>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8" name="Picture 7">
            <a:extLst>
              <a:ext uri="{FF2B5EF4-FFF2-40B4-BE49-F238E27FC236}">
                <a16:creationId xmlns:a16="http://schemas.microsoft.com/office/drawing/2014/main" id="{7722A556-B0A2-E74A-B3E1-08C0F432C2DF}"/>
              </a:ext>
            </a:extLst>
          </p:cNvPr>
          <p:cNvPicPr>
            <a:picLocks noChangeAspect="1"/>
          </p:cNvPicPr>
          <p:nvPr userDrawn="1"/>
        </p:nvPicPr>
        <p:blipFill>
          <a:blip r:embed="rId2"/>
          <a:stretch>
            <a:fillRect/>
          </a:stretch>
        </p:blipFill>
        <p:spPr bwMode="gray">
          <a:xfrm>
            <a:off x="185139" y="5330952"/>
            <a:ext cx="1636776" cy="1351185"/>
          </a:xfrm>
          <a:prstGeom prst="rect">
            <a:avLst/>
          </a:prstGeom>
        </p:spPr>
      </p:pic>
    </p:spTree>
    <p:extLst>
      <p:ext uri="{BB962C8B-B14F-4D97-AF65-F5344CB8AC3E}">
        <p14:creationId xmlns:p14="http://schemas.microsoft.com/office/powerpoint/2010/main" val="19485740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2" y="2103120"/>
            <a:ext cx="11306175" cy="4073842"/>
          </a:xfrm>
        </p:spPr>
        <p:txBody>
          <a:bodyPr/>
          <a:lstStyle>
            <a:lvl1pPr marL="730250" indent="-730250">
              <a:lnSpc>
                <a:spcPct val="90000"/>
              </a:lnSpc>
              <a:spcBef>
                <a:spcPts val="0"/>
              </a:spcBef>
              <a:spcAft>
                <a:spcPts val="600"/>
              </a:spcAft>
              <a:buClr>
                <a:schemeClr val="accent1"/>
              </a:buClr>
              <a:buFont typeface="+mj-lt"/>
              <a:buAutoNum type="arabicPeriod"/>
              <a:tabLst>
                <a:tab pos="10623550" algn="r"/>
              </a:tabLst>
              <a:defRPr sz="2800" b="0">
                <a:solidFill>
                  <a:schemeClr val="tx1"/>
                </a:solidFill>
              </a:defRPr>
            </a:lvl1pPr>
            <a:lvl2pPr marL="730250" indent="0">
              <a:buClr>
                <a:schemeClr val="accent4"/>
              </a:buClr>
              <a:buFont typeface="+mj-lt"/>
              <a:buNone/>
              <a:tabLst>
                <a:tab pos="10623550" algn="r"/>
              </a:tabLst>
              <a:defRPr sz="1600"/>
            </a:lvl2pPr>
            <a:lvl3pPr marL="914400" indent="-182563">
              <a:lnSpc>
                <a:spcPct val="100000"/>
              </a:lnSpc>
              <a:tabLst>
                <a:tab pos="10623550" algn="r"/>
              </a:tabLst>
              <a:defRPr/>
            </a:lvl3pPr>
            <a:lvl4pPr marL="1096963" indent="-182563">
              <a:lnSpc>
                <a:spcPct val="100000"/>
              </a:lnSpc>
              <a:tabLst>
                <a:tab pos="10623550" algn="r"/>
              </a:tabLst>
              <a:defRPr/>
            </a:lvl4pPr>
            <a:lvl5pPr marL="1279525" indent="-182563">
              <a:lnSpc>
                <a:spcPct val="100000"/>
              </a:lnSpc>
              <a:tabLst>
                <a:tab pos="10623550" algn="r"/>
              </a:tabLst>
              <a:defRPr/>
            </a:lvl5pPr>
            <a:lvl6pPr marL="1462088" indent="-182563">
              <a:lnSpc>
                <a:spcPct val="100000"/>
              </a:lnSpc>
              <a:tabLst>
                <a:tab pos="10623550" algn="r"/>
              </a:tabLst>
              <a:defRPr/>
            </a:lvl6pPr>
            <a:lvl7pPr marL="1644650" indent="-182563">
              <a:lnSpc>
                <a:spcPct val="100000"/>
              </a:lnSpc>
              <a:tabLst>
                <a:tab pos="10623550" algn="r"/>
              </a:tabLst>
              <a:defRPr/>
            </a:lvl7pPr>
            <a:lvl8pPr marL="1828800" indent="-182563">
              <a:lnSpc>
                <a:spcPct val="100000"/>
              </a:lnSpc>
              <a:tabLst>
                <a:tab pos="10623550" algn="r"/>
              </a:tabLst>
              <a:defRPr/>
            </a:lvl8pPr>
            <a:lvl9pPr marL="2011363" indent="-182563">
              <a:lnSpc>
                <a:spcPct val="100000"/>
              </a:lnSpc>
              <a:tabLst>
                <a:tab pos="10623550"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2" name="Title 1"/>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7092926E-C7A2-1946-B74B-5EC49D3EAE3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Date Placeholder 3">
            <a:extLst>
              <a:ext uri="{FF2B5EF4-FFF2-40B4-BE49-F238E27FC236}">
                <a16:creationId xmlns:a16="http://schemas.microsoft.com/office/drawing/2014/main" id="{2A29A14A-827E-1247-9162-E763C985ACD0}"/>
              </a:ext>
            </a:extLst>
          </p:cNvPr>
          <p:cNvSpPr>
            <a:spLocks noGrp="1"/>
          </p:cNvSpPr>
          <p:nvPr>
            <p:ph type="dt" sz="half" idx="12"/>
          </p:nvPr>
        </p:nvSpPr>
        <p:spPr/>
        <p:txBody>
          <a:bodyPr/>
          <a:lstStyle/>
          <a:p>
            <a:endParaRPr lang="en-US"/>
          </a:p>
        </p:txBody>
      </p:sp>
      <p:sp>
        <p:nvSpPr>
          <p:cNvPr id="5" name="Footer Placeholder 4">
            <a:extLst>
              <a:ext uri="{FF2B5EF4-FFF2-40B4-BE49-F238E27FC236}">
                <a16:creationId xmlns:a16="http://schemas.microsoft.com/office/drawing/2014/main" id="{B0AE826D-197B-B84E-8B9B-E0610700761D}"/>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21235206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3" name="Content Placeholder 2"/>
          <p:cNvSpPr>
            <a:spLocks noGrp="1"/>
          </p:cNvSpPr>
          <p:nvPr>
            <p:ph idx="1" hasCustomPrompt="1"/>
          </p:nvPr>
        </p:nvSpPr>
        <p:spPr>
          <a:xfrm>
            <a:off x="442913" y="2103120"/>
            <a:ext cx="7418387" cy="40738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Date Placeholder 3">
            <a:extLst>
              <a:ext uri="{FF2B5EF4-FFF2-40B4-BE49-F238E27FC236}">
                <a16:creationId xmlns:a16="http://schemas.microsoft.com/office/drawing/2014/main" id="{FA1CAC76-AD94-234E-8386-FD25DC54D41B}"/>
              </a:ext>
            </a:extLst>
          </p:cNvPr>
          <p:cNvSpPr>
            <a:spLocks noGrp="1"/>
          </p:cNvSpPr>
          <p:nvPr>
            <p:ph type="dt" sz="half" idx="12"/>
          </p:nvPr>
        </p:nvSpPr>
        <p:spPr/>
        <p:txBody>
          <a:bodyPr/>
          <a:lstStyle/>
          <a:p>
            <a:endParaRPr lang="en-US"/>
          </a:p>
        </p:txBody>
      </p:sp>
      <p:sp>
        <p:nvSpPr>
          <p:cNvPr id="5" name="Footer Placeholder 4">
            <a:extLst>
              <a:ext uri="{FF2B5EF4-FFF2-40B4-BE49-F238E27FC236}">
                <a16:creationId xmlns:a16="http://schemas.microsoft.com/office/drawing/2014/main" id="{89486007-FECF-0B43-98E4-BE646CA75FA9}"/>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117711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111609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Ful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3" name="Content Placeholder 2"/>
          <p:cNvSpPr>
            <a:spLocks noGrp="1"/>
          </p:cNvSpPr>
          <p:nvPr>
            <p:ph idx="1" hasCustomPrompt="1"/>
          </p:nvPr>
        </p:nvSpPr>
        <p:spPr>
          <a:xfrm>
            <a:off x="442913" y="2103120"/>
            <a:ext cx="11306175" cy="40738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C7AE0E6F-13EB-BD40-A19F-F1CFDDB4658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Date Placeholder 3">
            <a:extLst>
              <a:ext uri="{FF2B5EF4-FFF2-40B4-BE49-F238E27FC236}">
                <a16:creationId xmlns:a16="http://schemas.microsoft.com/office/drawing/2014/main" id="{77EE818A-A3B1-A74B-A063-799FD726DC71}"/>
              </a:ext>
            </a:extLst>
          </p:cNvPr>
          <p:cNvSpPr>
            <a:spLocks noGrp="1"/>
          </p:cNvSpPr>
          <p:nvPr>
            <p:ph type="dt" sz="half" idx="12"/>
          </p:nvPr>
        </p:nvSpPr>
        <p:spPr/>
        <p:txBody>
          <a:bodyPr/>
          <a:lstStyle/>
          <a:p>
            <a:endParaRPr lang="en-US"/>
          </a:p>
        </p:txBody>
      </p:sp>
      <p:sp>
        <p:nvSpPr>
          <p:cNvPr id="5" name="Footer Placeholder 4">
            <a:extLst>
              <a:ext uri="{FF2B5EF4-FFF2-40B4-BE49-F238E27FC236}">
                <a16:creationId xmlns:a16="http://schemas.microsoft.com/office/drawing/2014/main" id="{3EB0F34F-6B8E-584C-9E9F-165D07878245}"/>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3258172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One Column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5" name="Title 4"/>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A1127051-9445-A34F-940C-D451EEF39800}"/>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C5E96824-1DC8-8F4C-9F19-4AA8BD36E946}"/>
              </a:ext>
            </a:extLst>
          </p:cNvPr>
          <p:cNvSpPr>
            <a:spLocks noGrp="1"/>
          </p:cNvSpPr>
          <p:nvPr>
            <p:ph type="dt" sz="half" idx="12"/>
          </p:nvPr>
        </p:nvSpPr>
        <p:spPr/>
        <p:txBody>
          <a:bodyPr/>
          <a:lstStyle/>
          <a:p>
            <a:endParaRPr lang="en-US"/>
          </a:p>
        </p:txBody>
      </p:sp>
      <p:sp>
        <p:nvSpPr>
          <p:cNvPr id="4" name="Footer Placeholder 3">
            <a:extLst>
              <a:ext uri="{FF2B5EF4-FFF2-40B4-BE49-F238E27FC236}">
                <a16:creationId xmlns:a16="http://schemas.microsoft.com/office/drawing/2014/main" id="{46C406C8-2617-D442-A446-EA4D0CC6D9A3}"/>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31647214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5473700" cy="4068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4" name="Content Placeholder 3"/>
          <p:cNvSpPr>
            <a:spLocks noGrp="1"/>
          </p:cNvSpPr>
          <p:nvPr>
            <p:ph sz="half" idx="2" hasCustomPrompt="1"/>
          </p:nvPr>
        </p:nvSpPr>
        <p:spPr>
          <a:xfrm>
            <a:off x="6275388" y="2103438"/>
            <a:ext cx="54737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6" name="Title 5"/>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7" name="Slide Number Placeholder 6">
            <a:extLst>
              <a:ext uri="{FF2B5EF4-FFF2-40B4-BE49-F238E27FC236}">
                <a16:creationId xmlns:a16="http://schemas.microsoft.com/office/drawing/2014/main" id="{00456CA5-A388-1D41-B4AF-6658D4C957A1}"/>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31232899-915E-C74D-8F7F-7C2DD55182A1}"/>
              </a:ext>
            </a:extLst>
          </p:cNvPr>
          <p:cNvSpPr>
            <a:spLocks noGrp="1"/>
          </p:cNvSpPr>
          <p:nvPr>
            <p:ph type="dt" sz="half" idx="12"/>
          </p:nvPr>
        </p:nvSpPr>
        <p:spPr/>
        <p:txBody>
          <a:bodyPr/>
          <a:lstStyle/>
          <a:p>
            <a:endParaRPr lang="en-US"/>
          </a:p>
        </p:txBody>
      </p:sp>
      <p:sp>
        <p:nvSpPr>
          <p:cNvPr id="5" name="Footer Placeholder 4">
            <a:extLst>
              <a:ext uri="{FF2B5EF4-FFF2-40B4-BE49-F238E27FC236}">
                <a16:creationId xmlns:a16="http://schemas.microsoft.com/office/drawing/2014/main" id="{09E4EFE4-848B-FB4C-92AC-48F9C8C7E472}"/>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21657275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3" name="Content Placeholder 2"/>
          <p:cNvSpPr>
            <a:spLocks noGrp="1"/>
          </p:cNvSpPr>
          <p:nvPr>
            <p:ph sz="half" idx="1" hasCustomPrompt="1"/>
          </p:nvPr>
        </p:nvSpPr>
        <p:spPr>
          <a:xfrm>
            <a:off x="442913" y="2103438"/>
            <a:ext cx="5317807" cy="4068761"/>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2" name="Title 1"/>
          <p:cNvSpPr>
            <a:spLocks noGrp="1"/>
          </p:cNvSpPr>
          <p:nvPr>
            <p:ph type="title" hasCustomPrompt="1"/>
          </p:nvPr>
        </p:nvSpPr>
        <p:spPr>
          <a:xfrm>
            <a:off x="442913" y="432000"/>
            <a:ext cx="5317807" cy="1387275"/>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D3536595-57B2-5848-8E3C-E2D5B4D0F21A}"/>
              </a:ext>
            </a:extLst>
          </p:cNvPr>
          <p:cNvSpPr>
            <a:spLocks noGrp="1"/>
          </p:cNvSpPr>
          <p:nvPr>
            <p:ph type="sldNum" sz="quarter" idx="15"/>
          </p:nvPr>
        </p:nvSpPr>
        <p:spPr bwMode="gray"/>
        <p:txBody>
          <a:bodyPr/>
          <a:lstStyle>
            <a:lvl1pPr>
              <a:defRPr>
                <a:solidFill>
                  <a:schemeClr val="bg1"/>
                </a:solidFill>
              </a:defRPr>
            </a:lvl1pPr>
          </a:lstStyle>
          <a:p>
            <a:fld id="{7870704B-CE94-48CC-AF30-84932A1262A7}" type="slidenum">
              <a:rPr lang="en-GB" smtClean="0"/>
              <a:pPr/>
              <a:t>‹#›</a:t>
            </a:fld>
            <a:endParaRPr lang="en-GB"/>
          </a:p>
        </p:txBody>
      </p:sp>
      <p:sp>
        <p:nvSpPr>
          <p:cNvPr id="4" name="Date Placeholder 3">
            <a:extLst>
              <a:ext uri="{FF2B5EF4-FFF2-40B4-BE49-F238E27FC236}">
                <a16:creationId xmlns:a16="http://schemas.microsoft.com/office/drawing/2014/main" id="{A3DF40C9-D7F9-A14D-8F2B-F46833A0170E}"/>
              </a:ext>
            </a:extLst>
          </p:cNvPr>
          <p:cNvSpPr>
            <a:spLocks noGrp="1"/>
          </p:cNvSpPr>
          <p:nvPr>
            <p:ph type="dt" sz="half" idx="16"/>
          </p:nvPr>
        </p:nvSpPr>
        <p:spPr/>
        <p:txBody>
          <a:bodyPr/>
          <a:lstStyle>
            <a:lvl1pPr>
              <a:defRPr>
                <a:solidFill>
                  <a:schemeClr val="bg1"/>
                </a:solidFill>
              </a:defRPr>
            </a:lvl1pPr>
          </a:lstStyle>
          <a:p>
            <a:endParaRPr lang="en-US"/>
          </a:p>
        </p:txBody>
      </p:sp>
      <p:sp>
        <p:nvSpPr>
          <p:cNvPr id="5" name="Footer Placeholder 4">
            <a:extLst>
              <a:ext uri="{FF2B5EF4-FFF2-40B4-BE49-F238E27FC236}">
                <a16:creationId xmlns:a16="http://schemas.microsoft.com/office/drawing/2014/main" id="{B2913943-67C1-A441-988B-505B7F0D23BF}"/>
              </a:ext>
            </a:extLst>
          </p:cNvPr>
          <p:cNvSpPr>
            <a:spLocks noGrp="1"/>
          </p:cNvSpPr>
          <p:nvPr>
            <p:ph type="ftr" sz="quarter" idx="17"/>
          </p:nvPr>
        </p:nvSpPr>
        <p:spPr/>
        <p:txBody>
          <a:bodyPr/>
          <a:lstStyle/>
          <a:p>
            <a:pPr algn="l"/>
            <a:endParaRPr lang="en-US"/>
          </a:p>
        </p:txBody>
      </p:sp>
    </p:spTree>
    <p:extLst>
      <p:ext uri="{BB962C8B-B14F-4D97-AF65-F5344CB8AC3E}">
        <p14:creationId xmlns:p14="http://schemas.microsoft.com/office/powerpoint/2010/main" val="316238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3"/>
          <p:cNvSpPr>
            <a:spLocks noGrp="1"/>
          </p:cNvSpPr>
          <p:nvPr>
            <p:ph sz="half" idx="2" hasCustomPrompt="1"/>
          </p:nvPr>
        </p:nvSpPr>
        <p:spPr>
          <a:xfrm>
            <a:off x="4332288"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2" name="Content Placeholder 3"/>
          <p:cNvSpPr>
            <a:spLocks noGrp="1"/>
          </p:cNvSpPr>
          <p:nvPr>
            <p:ph sz="half" idx="13" hasCustomPrompt="1"/>
          </p:nvPr>
        </p:nvSpPr>
        <p:spPr>
          <a:xfrm>
            <a:off x="8220076"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6" name="Title 5"/>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7" name="Slide Number Placeholder 6">
            <a:extLst>
              <a:ext uri="{FF2B5EF4-FFF2-40B4-BE49-F238E27FC236}">
                <a16:creationId xmlns:a16="http://schemas.microsoft.com/office/drawing/2014/main" id="{2DE0F926-F4BA-044E-B97A-AA8668B032A8}"/>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92EB6748-91CD-EA44-B3CB-A9D864D8B207}"/>
              </a:ext>
            </a:extLst>
          </p:cNvPr>
          <p:cNvSpPr>
            <a:spLocks noGrp="1"/>
          </p:cNvSpPr>
          <p:nvPr>
            <p:ph type="dt" sz="half" idx="16"/>
          </p:nvPr>
        </p:nvSpPr>
        <p:spPr/>
        <p:txBody>
          <a:bodyPr/>
          <a:lstStyle/>
          <a:p>
            <a:endParaRPr lang="en-US"/>
          </a:p>
        </p:txBody>
      </p:sp>
      <p:sp>
        <p:nvSpPr>
          <p:cNvPr id="5" name="Footer Placeholder 4">
            <a:extLst>
              <a:ext uri="{FF2B5EF4-FFF2-40B4-BE49-F238E27FC236}">
                <a16:creationId xmlns:a16="http://schemas.microsoft.com/office/drawing/2014/main" id="{D1B9031D-3AD3-5746-B707-659608332137}"/>
              </a:ext>
            </a:extLst>
          </p:cNvPr>
          <p:cNvSpPr>
            <a:spLocks noGrp="1"/>
          </p:cNvSpPr>
          <p:nvPr>
            <p:ph type="ftr" sz="quarter" idx="17"/>
          </p:nvPr>
        </p:nvSpPr>
        <p:spPr/>
        <p:txBody>
          <a:bodyPr/>
          <a:lstStyle/>
          <a:p>
            <a:pPr algn="l"/>
            <a:endParaRPr lang="en-US"/>
          </a:p>
        </p:txBody>
      </p:sp>
    </p:spTree>
    <p:extLst>
      <p:ext uri="{BB962C8B-B14F-4D97-AF65-F5344CB8AC3E}">
        <p14:creationId xmlns:p14="http://schemas.microsoft.com/office/powerpoint/2010/main" val="23230190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3"/>
          <p:cNvSpPr>
            <a:spLocks noGrp="1"/>
          </p:cNvSpPr>
          <p:nvPr>
            <p:ph sz="half" idx="2" hasCustomPrompt="1"/>
          </p:nvPr>
        </p:nvSpPr>
        <p:spPr>
          <a:xfrm>
            <a:off x="336061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6" name="Content Placeholder 3"/>
          <p:cNvSpPr>
            <a:spLocks noGrp="1"/>
          </p:cNvSpPr>
          <p:nvPr>
            <p:ph sz="half" idx="13" hasCustomPrompt="1"/>
          </p:nvPr>
        </p:nvSpPr>
        <p:spPr>
          <a:xfrm>
            <a:off x="6275388"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7" name="Content Placeholder 3"/>
          <p:cNvSpPr>
            <a:spLocks noGrp="1"/>
          </p:cNvSpPr>
          <p:nvPr>
            <p:ph sz="half" idx="14" hasCustomPrompt="1"/>
          </p:nvPr>
        </p:nvSpPr>
        <p:spPr>
          <a:xfrm>
            <a:off x="919016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Title 8"/>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10" name="Slide Number Placeholder 9">
            <a:extLst>
              <a:ext uri="{FF2B5EF4-FFF2-40B4-BE49-F238E27FC236}">
                <a16:creationId xmlns:a16="http://schemas.microsoft.com/office/drawing/2014/main" id="{CD6E0CB0-5FCA-9E41-ACFD-7D08A524DF43}"/>
              </a:ext>
            </a:extLst>
          </p:cNvPr>
          <p:cNvSpPr>
            <a:spLocks noGrp="1"/>
          </p:cNvSpPr>
          <p:nvPr>
            <p:ph type="sldNum" sz="quarter" idx="16"/>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DE638E35-65AD-4243-B284-707345D47D7E}"/>
              </a:ext>
            </a:extLst>
          </p:cNvPr>
          <p:cNvSpPr>
            <a:spLocks noGrp="1"/>
          </p:cNvSpPr>
          <p:nvPr>
            <p:ph type="dt" sz="half" idx="17"/>
          </p:nvPr>
        </p:nvSpPr>
        <p:spPr/>
        <p:txBody>
          <a:bodyPr/>
          <a:lstStyle/>
          <a:p>
            <a:endParaRPr lang="en-US"/>
          </a:p>
        </p:txBody>
      </p:sp>
      <p:sp>
        <p:nvSpPr>
          <p:cNvPr id="5" name="Footer Placeholder 4">
            <a:extLst>
              <a:ext uri="{FF2B5EF4-FFF2-40B4-BE49-F238E27FC236}">
                <a16:creationId xmlns:a16="http://schemas.microsoft.com/office/drawing/2014/main" id="{A31698C3-BF03-D940-AA4E-1704020681B6}"/>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11396647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v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42913"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777045"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3"/>
          <p:cNvSpPr>
            <a:spLocks noGrp="1"/>
          </p:cNvSpPr>
          <p:nvPr>
            <p:ph sz="half" idx="13"/>
          </p:nvPr>
        </p:nvSpPr>
        <p:spPr>
          <a:xfrm>
            <a:off x="5111177"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3"/>
          <p:cNvSpPr>
            <a:spLocks noGrp="1"/>
          </p:cNvSpPr>
          <p:nvPr>
            <p:ph sz="half" idx="14"/>
          </p:nvPr>
        </p:nvSpPr>
        <p:spPr>
          <a:xfrm>
            <a:off x="7445309"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3"/>
          <p:cNvSpPr>
            <a:spLocks noGrp="1"/>
          </p:cNvSpPr>
          <p:nvPr>
            <p:ph sz="half" idx="15"/>
          </p:nvPr>
        </p:nvSpPr>
        <p:spPr>
          <a:xfrm>
            <a:off x="9779443"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itle 9"/>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11" name="Slide Number Placeholder 10">
            <a:extLst>
              <a:ext uri="{FF2B5EF4-FFF2-40B4-BE49-F238E27FC236}">
                <a16:creationId xmlns:a16="http://schemas.microsoft.com/office/drawing/2014/main" id="{BC0705E1-E330-8C4F-A023-40952CF24C94}"/>
              </a:ext>
            </a:extLst>
          </p:cNvPr>
          <p:cNvSpPr>
            <a:spLocks noGrp="1"/>
          </p:cNvSpPr>
          <p:nvPr>
            <p:ph type="sldNum" sz="quarter" idx="17"/>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222D3CEF-2FE9-6541-A411-8712E77FDE9D}"/>
              </a:ext>
            </a:extLst>
          </p:cNvPr>
          <p:cNvSpPr>
            <a:spLocks noGrp="1"/>
          </p:cNvSpPr>
          <p:nvPr>
            <p:ph type="dt" sz="half" idx="18"/>
          </p:nvPr>
        </p:nvSpPr>
        <p:spPr/>
        <p:txBody>
          <a:bodyPr/>
          <a:lstStyle/>
          <a:p>
            <a:endParaRPr lang="en-US"/>
          </a:p>
        </p:txBody>
      </p:sp>
      <p:sp>
        <p:nvSpPr>
          <p:cNvPr id="5" name="Footer Placeholder 4">
            <a:extLst>
              <a:ext uri="{FF2B5EF4-FFF2-40B4-BE49-F238E27FC236}">
                <a16:creationId xmlns:a16="http://schemas.microsoft.com/office/drawing/2014/main" id="{4F60C409-BC93-7948-9808-660EF10182CF}"/>
              </a:ext>
            </a:extLst>
          </p:cNvPr>
          <p:cNvSpPr>
            <a:spLocks noGrp="1"/>
          </p:cNvSpPr>
          <p:nvPr>
            <p:ph type="ftr" sz="quarter" idx="19"/>
          </p:nvPr>
        </p:nvSpPr>
        <p:spPr/>
        <p:txBody>
          <a:bodyPr/>
          <a:lstStyle/>
          <a:p>
            <a:pPr algn="l"/>
            <a:endParaRPr lang="en-US"/>
          </a:p>
        </p:txBody>
      </p:sp>
    </p:spTree>
    <p:extLst>
      <p:ext uri="{BB962C8B-B14F-4D97-AF65-F5344CB8AC3E}">
        <p14:creationId xmlns:p14="http://schemas.microsoft.com/office/powerpoint/2010/main" val="10457071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ree Images">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3" name="Text Placeholder 12"/>
          <p:cNvSpPr>
            <a:spLocks noGrp="1"/>
          </p:cNvSpPr>
          <p:nvPr>
            <p:ph type="body" sz="quarter" idx="14" hasCustomPrompt="1"/>
          </p:nvPr>
        </p:nvSpPr>
        <p:spPr>
          <a:xfrm>
            <a:off x="442913"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16" name="Picture Placeholder 9"/>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7" name="Text Placeholder 12"/>
          <p:cNvSpPr>
            <a:spLocks noGrp="1"/>
          </p:cNvSpPr>
          <p:nvPr>
            <p:ph type="body" sz="quarter" idx="16" hasCustomPrompt="1"/>
          </p:nvPr>
        </p:nvSpPr>
        <p:spPr>
          <a:xfrm>
            <a:off x="4331495"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18" name="Picture Placeholder 9"/>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9" name="Text Placeholder 12"/>
          <p:cNvSpPr>
            <a:spLocks noGrp="1"/>
          </p:cNvSpPr>
          <p:nvPr>
            <p:ph type="body" sz="quarter" idx="18" hasCustomPrompt="1"/>
          </p:nvPr>
        </p:nvSpPr>
        <p:spPr>
          <a:xfrm>
            <a:off x="8220076"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0FA63A94-C8E2-FB44-885B-EB683E5F6866}"/>
              </a:ext>
            </a:extLst>
          </p:cNvPr>
          <p:cNvSpPr>
            <a:spLocks noGrp="1"/>
          </p:cNvSpPr>
          <p:nvPr>
            <p:ph type="sldNum" sz="quarter" idx="20"/>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055A3E01-BC1E-FC45-9A3B-16FFF0CD47EE}"/>
              </a:ext>
            </a:extLst>
          </p:cNvPr>
          <p:cNvSpPr>
            <a:spLocks noGrp="1"/>
          </p:cNvSpPr>
          <p:nvPr>
            <p:ph type="dt" sz="half" idx="21"/>
          </p:nvPr>
        </p:nvSpPr>
        <p:spPr/>
        <p:txBody>
          <a:bodyPr/>
          <a:lstStyle/>
          <a:p>
            <a:endParaRPr lang="en-US"/>
          </a:p>
        </p:txBody>
      </p:sp>
      <p:sp>
        <p:nvSpPr>
          <p:cNvPr id="3" name="Footer Placeholder 2">
            <a:extLst>
              <a:ext uri="{FF2B5EF4-FFF2-40B4-BE49-F238E27FC236}">
                <a16:creationId xmlns:a16="http://schemas.microsoft.com/office/drawing/2014/main" id="{616CD684-D4FE-F645-A29A-2F42832D27B2}"/>
              </a:ext>
            </a:extLst>
          </p:cNvPr>
          <p:cNvSpPr>
            <a:spLocks noGrp="1"/>
          </p:cNvSpPr>
          <p:nvPr>
            <p:ph type="ftr" sz="quarter" idx="22"/>
          </p:nvPr>
        </p:nvSpPr>
        <p:spPr/>
        <p:txBody>
          <a:bodyPr/>
          <a:lstStyle/>
          <a:p>
            <a:pPr algn="l"/>
            <a:endParaRPr lang="en-US"/>
          </a:p>
        </p:txBody>
      </p:sp>
    </p:spTree>
    <p:extLst>
      <p:ext uri="{BB962C8B-B14F-4D97-AF65-F5344CB8AC3E}">
        <p14:creationId xmlns:p14="http://schemas.microsoft.com/office/powerpoint/2010/main" val="23353270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our Text Boxes for Icons">
    <p:spTree>
      <p:nvGrpSpPr>
        <p:cNvPr id="1" name=""/>
        <p:cNvGrpSpPr/>
        <p:nvPr/>
      </p:nvGrpSpPr>
      <p:grpSpPr>
        <a:xfrm>
          <a:off x="0" y="0"/>
          <a:ext cx="0" cy="0"/>
          <a:chOff x="0" y="0"/>
          <a:chExt cx="0" cy="0"/>
        </a:xfrm>
      </p:grpSpPr>
      <p:sp>
        <p:nvSpPr>
          <p:cNvPr id="13" name="Text Placeholder 12"/>
          <p:cNvSpPr>
            <a:spLocks noGrp="1"/>
          </p:cNvSpPr>
          <p:nvPr>
            <p:ph type="body" sz="quarter" idx="14" hasCustomPrompt="1"/>
          </p:nvPr>
        </p:nvSpPr>
        <p:spPr>
          <a:xfrm>
            <a:off x="44291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7" name="Text Placeholder 12"/>
          <p:cNvSpPr>
            <a:spLocks noGrp="1"/>
          </p:cNvSpPr>
          <p:nvPr>
            <p:ph type="body" sz="quarter" idx="16" hasCustomPrompt="1"/>
          </p:nvPr>
        </p:nvSpPr>
        <p:spPr>
          <a:xfrm>
            <a:off x="335963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9" name="Text Placeholder 12"/>
          <p:cNvSpPr>
            <a:spLocks noGrp="1"/>
          </p:cNvSpPr>
          <p:nvPr>
            <p:ph type="body" sz="quarter" idx="18" hasCustomPrompt="1"/>
          </p:nvPr>
        </p:nvSpPr>
        <p:spPr>
          <a:xfrm>
            <a:off x="627636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5" name="Text Placeholder 12"/>
          <p:cNvSpPr>
            <a:spLocks noGrp="1"/>
          </p:cNvSpPr>
          <p:nvPr>
            <p:ph type="body" sz="quarter" idx="20" hasCustomPrompt="1"/>
          </p:nvPr>
        </p:nvSpPr>
        <p:spPr>
          <a:xfrm>
            <a:off x="919308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A3D2E598-676F-DE44-A364-05E35FEB3110}"/>
              </a:ext>
            </a:extLst>
          </p:cNvPr>
          <p:cNvSpPr>
            <a:spLocks noGrp="1"/>
          </p:cNvSpPr>
          <p:nvPr>
            <p:ph type="sldNum" sz="quarter" idx="22"/>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D4EE7D73-CC34-F34E-8E0D-FE9EFCAB5B6D}"/>
              </a:ext>
            </a:extLst>
          </p:cNvPr>
          <p:cNvSpPr>
            <a:spLocks noGrp="1"/>
          </p:cNvSpPr>
          <p:nvPr>
            <p:ph type="dt" sz="half" idx="23"/>
          </p:nvPr>
        </p:nvSpPr>
        <p:spPr/>
        <p:txBody>
          <a:bodyPr/>
          <a:lstStyle/>
          <a:p>
            <a:endParaRPr lang="en-US"/>
          </a:p>
        </p:txBody>
      </p:sp>
      <p:sp>
        <p:nvSpPr>
          <p:cNvPr id="3" name="Footer Placeholder 2">
            <a:extLst>
              <a:ext uri="{FF2B5EF4-FFF2-40B4-BE49-F238E27FC236}">
                <a16:creationId xmlns:a16="http://schemas.microsoft.com/office/drawing/2014/main" id="{3D69DEA3-5E99-424B-BE2E-8D9202AD4FC0}"/>
              </a:ext>
            </a:extLst>
          </p:cNvPr>
          <p:cNvSpPr>
            <a:spLocks noGrp="1"/>
          </p:cNvSpPr>
          <p:nvPr>
            <p:ph type="ftr" sz="quarter" idx="24"/>
          </p:nvPr>
        </p:nvSpPr>
        <p:spPr/>
        <p:txBody>
          <a:bodyPr/>
          <a:lstStyle/>
          <a:p>
            <a:pPr algn="l"/>
            <a:endParaRPr lang="en-US"/>
          </a:p>
        </p:txBody>
      </p:sp>
    </p:spTree>
    <p:extLst>
      <p:ext uri="{BB962C8B-B14F-4D97-AF65-F5344CB8AC3E}">
        <p14:creationId xmlns:p14="http://schemas.microsoft.com/office/powerpoint/2010/main" val="1593770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our Team Images">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442911" y="2103120"/>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3" name="Text Placeholder 12"/>
          <p:cNvSpPr>
            <a:spLocks noGrp="1"/>
          </p:cNvSpPr>
          <p:nvPr>
            <p:ph type="body" sz="quarter" idx="14" hasCustomPrompt="1"/>
          </p:nvPr>
        </p:nvSpPr>
        <p:spPr>
          <a:xfrm>
            <a:off x="442912"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6" name="Picture Placeholder 9"/>
          <p:cNvSpPr>
            <a:spLocks noGrp="1" noChangeAspect="1"/>
          </p:cNvSpPr>
          <p:nvPr>
            <p:ph type="pic" sz="quarter" idx="15"/>
          </p:nvPr>
        </p:nvSpPr>
        <p:spPr>
          <a:xfrm>
            <a:off x="3359638" y="2103120"/>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7" name="Text Placeholder 12"/>
          <p:cNvSpPr>
            <a:spLocks noGrp="1"/>
          </p:cNvSpPr>
          <p:nvPr>
            <p:ph type="body" sz="quarter" idx="16" hasCustomPrompt="1"/>
          </p:nvPr>
        </p:nvSpPr>
        <p:spPr>
          <a:xfrm>
            <a:off x="3359638"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8" name="Picture Placeholder 9"/>
          <p:cNvSpPr>
            <a:spLocks noGrp="1" noChangeAspect="1"/>
          </p:cNvSpPr>
          <p:nvPr>
            <p:ph type="pic" sz="quarter" idx="17"/>
          </p:nvPr>
        </p:nvSpPr>
        <p:spPr>
          <a:xfrm>
            <a:off x="6276363" y="2103120"/>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9" name="Text Placeholder 12"/>
          <p:cNvSpPr>
            <a:spLocks noGrp="1"/>
          </p:cNvSpPr>
          <p:nvPr>
            <p:ph type="body" sz="quarter" idx="18" hasCustomPrompt="1"/>
          </p:nvPr>
        </p:nvSpPr>
        <p:spPr>
          <a:xfrm>
            <a:off x="6276362"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4" name="Picture Placeholder 9"/>
          <p:cNvSpPr>
            <a:spLocks noGrp="1" noChangeAspect="1"/>
          </p:cNvSpPr>
          <p:nvPr>
            <p:ph type="pic" sz="quarter" idx="19"/>
          </p:nvPr>
        </p:nvSpPr>
        <p:spPr>
          <a:xfrm>
            <a:off x="9193088" y="2103120"/>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5" name="Text Placeholder 12"/>
          <p:cNvSpPr>
            <a:spLocks noGrp="1"/>
          </p:cNvSpPr>
          <p:nvPr>
            <p:ph type="body" sz="quarter" idx="20" hasCustomPrompt="1"/>
          </p:nvPr>
        </p:nvSpPr>
        <p:spPr>
          <a:xfrm>
            <a:off x="9193088"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4" name="Title 3"/>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0AEC188F-17FB-9741-A681-A3C06DA3BEA1}"/>
              </a:ext>
            </a:extLst>
          </p:cNvPr>
          <p:cNvSpPr>
            <a:spLocks noGrp="1"/>
          </p:cNvSpPr>
          <p:nvPr>
            <p:ph type="sldNum" sz="quarter" idx="22"/>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4C7FE2CE-7430-B14C-8AB3-DE28B3871F56}"/>
              </a:ext>
            </a:extLst>
          </p:cNvPr>
          <p:cNvSpPr>
            <a:spLocks noGrp="1"/>
          </p:cNvSpPr>
          <p:nvPr>
            <p:ph type="dt" sz="half" idx="23"/>
          </p:nvPr>
        </p:nvSpPr>
        <p:spPr/>
        <p:txBody>
          <a:bodyPr/>
          <a:lstStyle/>
          <a:p>
            <a:endParaRPr lang="en-US"/>
          </a:p>
        </p:txBody>
      </p:sp>
      <p:sp>
        <p:nvSpPr>
          <p:cNvPr id="3" name="Footer Placeholder 2">
            <a:extLst>
              <a:ext uri="{FF2B5EF4-FFF2-40B4-BE49-F238E27FC236}">
                <a16:creationId xmlns:a16="http://schemas.microsoft.com/office/drawing/2014/main" id="{B0226472-611E-0C4D-B900-2140DFE78BD1}"/>
              </a:ext>
            </a:extLst>
          </p:cNvPr>
          <p:cNvSpPr>
            <a:spLocks noGrp="1"/>
          </p:cNvSpPr>
          <p:nvPr>
            <p:ph type="ftr" sz="quarter" idx="24"/>
          </p:nvPr>
        </p:nvSpPr>
        <p:spPr/>
        <p:txBody>
          <a:bodyPr/>
          <a:lstStyle/>
          <a:p>
            <a:pPr algn="l"/>
            <a:endParaRPr lang="en-US"/>
          </a:p>
        </p:txBody>
      </p:sp>
    </p:spTree>
    <p:extLst>
      <p:ext uri="{BB962C8B-B14F-4D97-AF65-F5344CB8AC3E}">
        <p14:creationId xmlns:p14="http://schemas.microsoft.com/office/powerpoint/2010/main" val="353220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33601" y="1295400"/>
            <a:ext cx="48133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50101" y="1295400"/>
            <a:ext cx="4815417"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17786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One Column Char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US"/>
              <a:t>Click icon to add chart</a:t>
            </a:r>
            <a:endParaRPr lang="en-GB"/>
          </a:p>
        </p:txBody>
      </p:sp>
      <p:sp>
        <p:nvSpPr>
          <p:cNvPr id="5" name="Title 4"/>
          <p:cNvSpPr>
            <a:spLocks noGrp="1"/>
          </p:cNvSpPr>
          <p:nvPr>
            <p:ph type="title" hasCustomPrompt="1"/>
          </p:nvPr>
        </p:nvSpPr>
        <p:spPr>
          <a:xfrm>
            <a:off x="442913" y="432000"/>
            <a:ext cx="11306175" cy="1387275"/>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FD397FBE-5CF3-D24C-9080-6E833FFE25D2}"/>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E2C69D5E-619A-7A4D-B6D5-5294509D7143}"/>
              </a:ext>
            </a:extLst>
          </p:cNvPr>
          <p:cNvSpPr>
            <a:spLocks noGrp="1"/>
          </p:cNvSpPr>
          <p:nvPr>
            <p:ph type="dt" sz="half" idx="16"/>
          </p:nvPr>
        </p:nvSpPr>
        <p:spPr/>
        <p:txBody>
          <a:bodyPr/>
          <a:lstStyle/>
          <a:p>
            <a:endParaRPr lang="en-US"/>
          </a:p>
        </p:txBody>
      </p:sp>
      <p:sp>
        <p:nvSpPr>
          <p:cNvPr id="4" name="Footer Placeholder 3">
            <a:extLst>
              <a:ext uri="{FF2B5EF4-FFF2-40B4-BE49-F238E27FC236}">
                <a16:creationId xmlns:a16="http://schemas.microsoft.com/office/drawing/2014/main" id="{728D71E4-CBC9-3648-9D74-CDE027F0E958}"/>
              </a:ext>
            </a:extLst>
          </p:cNvPr>
          <p:cNvSpPr>
            <a:spLocks noGrp="1"/>
          </p:cNvSpPr>
          <p:nvPr>
            <p:ph type="ftr" sz="quarter" idx="17"/>
          </p:nvPr>
        </p:nvSpPr>
        <p:spPr/>
        <p:txBody>
          <a:bodyPr/>
          <a:lstStyle/>
          <a:p>
            <a:pPr algn="l"/>
            <a:endParaRPr lang="en-US"/>
          </a:p>
        </p:txBody>
      </p:sp>
    </p:spTree>
    <p:extLst>
      <p:ext uri="{BB962C8B-B14F-4D97-AF65-F5344CB8AC3E}">
        <p14:creationId xmlns:p14="http://schemas.microsoft.com/office/powerpoint/2010/main" val="10348175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Content -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3" name="Content Placeholder 2"/>
          <p:cNvSpPr>
            <a:spLocks noGrp="1"/>
          </p:cNvSpPr>
          <p:nvPr>
            <p:ph idx="1" hasCustomPrompt="1"/>
          </p:nvPr>
        </p:nvSpPr>
        <p:spPr>
          <a:xfrm>
            <a:off x="442913" y="2103438"/>
            <a:ext cx="7418387"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8" name="Slide Number Placeholder 7">
            <a:extLst>
              <a:ext uri="{FF2B5EF4-FFF2-40B4-BE49-F238E27FC236}">
                <a16:creationId xmlns:a16="http://schemas.microsoft.com/office/drawing/2014/main" id="{C9242D6C-75F6-2B45-8341-980F99E5DA74}"/>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6" name="Subtitle 2">
            <a:extLst>
              <a:ext uri="{FF2B5EF4-FFF2-40B4-BE49-F238E27FC236}">
                <a16:creationId xmlns:a16="http://schemas.microsoft.com/office/drawing/2014/main" id="{E226BB03-6EF6-F445-88B0-A7B24602567C}"/>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4" name="Date Placeholder 3">
            <a:extLst>
              <a:ext uri="{FF2B5EF4-FFF2-40B4-BE49-F238E27FC236}">
                <a16:creationId xmlns:a16="http://schemas.microsoft.com/office/drawing/2014/main" id="{3F8846DF-B557-F249-A820-B138A17441DC}"/>
              </a:ext>
            </a:extLst>
          </p:cNvPr>
          <p:cNvSpPr>
            <a:spLocks noGrp="1"/>
          </p:cNvSpPr>
          <p:nvPr>
            <p:ph type="dt" sz="half" idx="17"/>
          </p:nvPr>
        </p:nvSpPr>
        <p:spPr/>
        <p:txBody>
          <a:bodyPr/>
          <a:lstStyle/>
          <a:p>
            <a:endParaRPr lang="en-US"/>
          </a:p>
        </p:txBody>
      </p:sp>
      <p:sp>
        <p:nvSpPr>
          <p:cNvPr id="5" name="Footer Placeholder 4">
            <a:extLst>
              <a:ext uri="{FF2B5EF4-FFF2-40B4-BE49-F238E27FC236}">
                <a16:creationId xmlns:a16="http://schemas.microsoft.com/office/drawing/2014/main" id="{515B6EC7-613B-094E-83F4-DA4B13BB5333}"/>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29190975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Full Conten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3" y="2103438"/>
            <a:ext cx="11306175"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A78C6408-9684-F649-A01B-20A1E9A52ED4}"/>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6" name="Subtitle 2">
            <a:extLst>
              <a:ext uri="{FF2B5EF4-FFF2-40B4-BE49-F238E27FC236}">
                <a16:creationId xmlns:a16="http://schemas.microsoft.com/office/drawing/2014/main" id="{06D22B17-E9E9-3842-A116-5C0D59C56C8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2709AE37-4C0E-9449-8811-AF627111A71F}"/>
              </a:ext>
            </a:extLst>
          </p:cNvPr>
          <p:cNvSpPr>
            <a:spLocks noGrp="1"/>
          </p:cNvSpPr>
          <p:nvPr>
            <p:ph type="dt" sz="half" idx="17"/>
          </p:nvPr>
        </p:nvSpPr>
        <p:spPr/>
        <p:txBody>
          <a:bodyPr/>
          <a:lstStyle/>
          <a:p>
            <a:endParaRPr lang="en-US"/>
          </a:p>
        </p:txBody>
      </p:sp>
      <p:sp>
        <p:nvSpPr>
          <p:cNvPr id="4" name="Footer Placeholder 3">
            <a:extLst>
              <a:ext uri="{FF2B5EF4-FFF2-40B4-BE49-F238E27FC236}">
                <a16:creationId xmlns:a16="http://schemas.microsoft.com/office/drawing/2014/main" id="{0E5A4581-58A2-5947-96BD-212EB8536951}"/>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46632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ne Column Conten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C8CAC806-7708-6C42-A901-982FA119C086}"/>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6" name="Subtitle 2">
            <a:extLst>
              <a:ext uri="{FF2B5EF4-FFF2-40B4-BE49-F238E27FC236}">
                <a16:creationId xmlns:a16="http://schemas.microsoft.com/office/drawing/2014/main" id="{1C758DF0-2055-C446-AF59-8BED8AF86DAB}"/>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F75A8AA7-C631-FC48-B78E-A7C28CBFC4D6}"/>
              </a:ext>
            </a:extLst>
          </p:cNvPr>
          <p:cNvSpPr>
            <a:spLocks noGrp="1"/>
          </p:cNvSpPr>
          <p:nvPr>
            <p:ph type="dt" sz="half" idx="17"/>
          </p:nvPr>
        </p:nvSpPr>
        <p:spPr/>
        <p:txBody>
          <a:bodyPr/>
          <a:lstStyle/>
          <a:p>
            <a:endParaRPr lang="en-US"/>
          </a:p>
        </p:txBody>
      </p:sp>
      <p:sp>
        <p:nvSpPr>
          <p:cNvPr id="4" name="Footer Placeholder 3">
            <a:extLst>
              <a:ext uri="{FF2B5EF4-FFF2-40B4-BE49-F238E27FC236}">
                <a16:creationId xmlns:a16="http://schemas.microsoft.com/office/drawing/2014/main" id="{6039EA78-0E25-1E49-9BAA-8BB4D19EDF64}"/>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112330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5473700" cy="4068761"/>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3"/>
          <p:cNvSpPr>
            <a:spLocks noGrp="1"/>
          </p:cNvSpPr>
          <p:nvPr>
            <p:ph sz="half" idx="2" hasCustomPrompt="1"/>
          </p:nvPr>
        </p:nvSpPr>
        <p:spPr>
          <a:xfrm>
            <a:off x="6275388" y="2103437"/>
            <a:ext cx="5473699" cy="4068761"/>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1"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E7945371-B6F9-F541-89EE-24D897592CA4}"/>
              </a:ext>
            </a:extLst>
          </p:cNvPr>
          <p:cNvSpPr>
            <a:spLocks noGrp="1"/>
          </p:cNvSpPr>
          <p:nvPr>
            <p:ph type="sldNum" sz="quarter" idx="15"/>
          </p:nvPr>
        </p:nvSpPr>
        <p:spPr/>
        <p:txBody>
          <a:bodyPr/>
          <a:lstStyle/>
          <a:p>
            <a:fld id="{7870704B-CE94-48CC-AF30-84932A1262A7}" type="slidenum">
              <a:rPr lang="en-GB" smtClean="0"/>
              <a:pPr/>
              <a:t>‹#›</a:t>
            </a:fld>
            <a:endParaRPr lang="en-GB"/>
          </a:p>
        </p:txBody>
      </p:sp>
      <p:sp>
        <p:nvSpPr>
          <p:cNvPr id="7" name="Subtitle 2">
            <a:extLst>
              <a:ext uri="{FF2B5EF4-FFF2-40B4-BE49-F238E27FC236}">
                <a16:creationId xmlns:a16="http://schemas.microsoft.com/office/drawing/2014/main" id="{32E0820E-E86A-4245-AF6A-000EBF442F6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701872E8-5749-484B-9C68-8AF6F238E4A1}"/>
              </a:ext>
            </a:extLst>
          </p:cNvPr>
          <p:cNvSpPr>
            <a:spLocks noGrp="1"/>
          </p:cNvSpPr>
          <p:nvPr>
            <p:ph type="dt" sz="half" idx="17"/>
          </p:nvPr>
        </p:nvSpPr>
        <p:spPr/>
        <p:txBody>
          <a:bodyPr/>
          <a:lstStyle/>
          <a:p>
            <a:endParaRPr lang="en-US"/>
          </a:p>
        </p:txBody>
      </p:sp>
      <p:sp>
        <p:nvSpPr>
          <p:cNvPr id="5" name="Footer Placeholder 4">
            <a:extLst>
              <a:ext uri="{FF2B5EF4-FFF2-40B4-BE49-F238E27FC236}">
                <a16:creationId xmlns:a16="http://schemas.microsoft.com/office/drawing/2014/main" id="{00AD96B6-4E2D-5D4D-9281-01075C08C040}"/>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36414266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and Image - Subtitl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6096000" y="0"/>
            <a:ext cx="6096000" cy="685800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3" name="Content Placeholder 2"/>
          <p:cNvSpPr>
            <a:spLocks noGrp="1"/>
          </p:cNvSpPr>
          <p:nvPr>
            <p:ph sz="half" idx="1" hasCustomPrompt="1"/>
          </p:nvPr>
        </p:nvSpPr>
        <p:spPr>
          <a:xfrm>
            <a:off x="442913" y="2103438"/>
            <a:ext cx="5317807"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2" name="Title 1"/>
          <p:cNvSpPr>
            <a:spLocks noGrp="1"/>
          </p:cNvSpPr>
          <p:nvPr>
            <p:ph type="title" hasCustomPrompt="1"/>
          </p:nvPr>
        </p:nvSpPr>
        <p:spPr>
          <a:xfrm>
            <a:off x="442914" y="430514"/>
            <a:ext cx="5317806" cy="502920"/>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F064736F-99D3-5349-B4BB-3F5BE96B5885}"/>
              </a:ext>
            </a:extLst>
          </p:cNvPr>
          <p:cNvSpPr>
            <a:spLocks noGrp="1"/>
          </p:cNvSpPr>
          <p:nvPr>
            <p:ph type="sldNum" sz="quarter" idx="18"/>
          </p:nvPr>
        </p:nvSpPr>
        <p:spPr bwMode="gray"/>
        <p:txBody>
          <a:bodyPr/>
          <a:lstStyle>
            <a:lvl1pPr>
              <a:defRPr>
                <a:solidFill>
                  <a:schemeClr val="bg1"/>
                </a:solidFill>
              </a:defRPr>
            </a:lvl1pPr>
          </a:lstStyle>
          <a:p>
            <a:fld id="{7870704B-CE94-48CC-AF30-84932A1262A7}" type="slidenum">
              <a:rPr lang="en-GB" smtClean="0"/>
              <a:pPr/>
              <a:t>‹#›</a:t>
            </a:fld>
            <a:endParaRPr lang="en-GB"/>
          </a:p>
        </p:txBody>
      </p:sp>
      <p:sp>
        <p:nvSpPr>
          <p:cNvPr id="7" name="Subtitle 2">
            <a:extLst>
              <a:ext uri="{FF2B5EF4-FFF2-40B4-BE49-F238E27FC236}">
                <a16:creationId xmlns:a16="http://schemas.microsoft.com/office/drawing/2014/main" id="{339845CC-465C-0147-BB19-41367E39D82E}"/>
              </a:ext>
            </a:extLst>
          </p:cNvPr>
          <p:cNvSpPr>
            <a:spLocks noGrp="1"/>
          </p:cNvSpPr>
          <p:nvPr>
            <p:ph type="subTitle" idx="16" hasCustomPrompt="1"/>
          </p:nvPr>
        </p:nvSpPr>
        <p:spPr>
          <a:xfrm>
            <a:off x="442912" y="933433"/>
            <a:ext cx="5317808"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CAF02CD0-5DDD-1F41-AEB4-55BDD643AC82}"/>
              </a:ext>
            </a:extLst>
          </p:cNvPr>
          <p:cNvSpPr>
            <a:spLocks noGrp="1"/>
          </p:cNvSpPr>
          <p:nvPr>
            <p:ph type="dt" sz="half" idx="19"/>
          </p:nvPr>
        </p:nvSpPr>
        <p:spPr/>
        <p:txBody>
          <a:bodyPr/>
          <a:lstStyle>
            <a:lvl1pPr>
              <a:defRPr>
                <a:solidFill>
                  <a:schemeClr val="bg1"/>
                </a:solidFill>
              </a:defRPr>
            </a:lvl1pPr>
          </a:lstStyle>
          <a:p>
            <a:endParaRPr lang="en-US"/>
          </a:p>
        </p:txBody>
      </p:sp>
      <p:sp>
        <p:nvSpPr>
          <p:cNvPr id="4" name="Footer Placeholder 3">
            <a:extLst>
              <a:ext uri="{FF2B5EF4-FFF2-40B4-BE49-F238E27FC236}">
                <a16:creationId xmlns:a16="http://schemas.microsoft.com/office/drawing/2014/main" id="{978E0517-3586-2A46-900E-429A592FD731}"/>
              </a:ext>
            </a:extLst>
          </p:cNvPr>
          <p:cNvSpPr>
            <a:spLocks noGrp="1"/>
          </p:cNvSpPr>
          <p:nvPr>
            <p:ph type="ftr" sz="quarter" idx="20"/>
          </p:nvPr>
        </p:nvSpPr>
        <p:spPr/>
        <p:txBody>
          <a:bodyPr/>
          <a:lstStyle/>
          <a:p>
            <a:pPr algn="l"/>
            <a:endParaRPr lang="en-US"/>
          </a:p>
        </p:txBody>
      </p:sp>
    </p:spTree>
    <p:extLst>
      <p:ext uri="{BB962C8B-B14F-4D97-AF65-F5344CB8AC3E}">
        <p14:creationId xmlns:p14="http://schemas.microsoft.com/office/powerpoint/2010/main" val="15561112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ree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9"/>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3"/>
          <p:cNvSpPr>
            <a:spLocks noGrp="1"/>
          </p:cNvSpPr>
          <p:nvPr>
            <p:ph sz="half" idx="2" hasCustomPrompt="1"/>
          </p:nvPr>
        </p:nvSpPr>
        <p:spPr>
          <a:xfrm>
            <a:off x="4332288" y="2103439"/>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2" name="Content Placeholder 3"/>
          <p:cNvSpPr>
            <a:spLocks noGrp="1"/>
          </p:cNvSpPr>
          <p:nvPr>
            <p:ph sz="half" idx="13" hasCustomPrompt="1"/>
          </p:nvPr>
        </p:nvSpPr>
        <p:spPr>
          <a:xfrm>
            <a:off x="8220076" y="2103439"/>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5"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C8D01178-C346-1B4F-8DFA-F5B5E0660B1A}"/>
              </a:ext>
            </a:extLst>
          </p:cNvPr>
          <p:cNvSpPr>
            <a:spLocks noGrp="1"/>
          </p:cNvSpPr>
          <p:nvPr>
            <p:ph type="sldNum" sz="quarter" idx="18"/>
          </p:nvPr>
        </p:nvSpPr>
        <p:spPr/>
        <p:txBody>
          <a:bodyPr/>
          <a:lstStyle/>
          <a:p>
            <a:fld id="{7870704B-CE94-48CC-AF30-84932A1262A7}" type="slidenum">
              <a:rPr lang="en-GB" smtClean="0"/>
              <a:pPr/>
              <a:t>‹#›</a:t>
            </a:fld>
            <a:endParaRPr lang="en-GB"/>
          </a:p>
        </p:txBody>
      </p:sp>
      <p:sp>
        <p:nvSpPr>
          <p:cNvPr id="8" name="Subtitle 2">
            <a:extLst>
              <a:ext uri="{FF2B5EF4-FFF2-40B4-BE49-F238E27FC236}">
                <a16:creationId xmlns:a16="http://schemas.microsoft.com/office/drawing/2014/main" id="{B56B3548-5EB8-714F-93B3-BD8CE8C6C99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CF957D98-A9BD-6147-8C17-F6034346BCFA}"/>
              </a:ext>
            </a:extLst>
          </p:cNvPr>
          <p:cNvSpPr>
            <a:spLocks noGrp="1"/>
          </p:cNvSpPr>
          <p:nvPr>
            <p:ph type="dt" sz="half" idx="19"/>
          </p:nvPr>
        </p:nvSpPr>
        <p:spPr/>
        <p:txBody>
          <a:bodyPr/>
          <a:lstStyle/>
          <a:p>
            <a:endParaRPr lang="en-US"/>
          </a:p>
        </p:txBody>
      </p:sp>
      <p:sp>
        <p:nvSpPr>
          <p:cNvPr id="5" name="Footer Placeholder 4">
            <a:extLst>
              <a:ext uri="{FF2B5EF4-FFF2-40B4-BE49-F238E27FC236}">
                <a16:creationId xmlns:a16="http://schemas.microsoft.com/office/drawing/2014/main" id="{6B079912-E66E-9D45-8060-9249926E269D}"/>
              </a:ext>
            </a:extLst>
          </p:cNvPr>
          <p:cNvSpPr>
            <a:spLocks noGrp="1"/>
          </p:cNvSpPr>
          <p:nvPr>
            <p:ph type="ftr" sz="quarter" idx="20"/>
          </p:nvPr>
        </p:nvSpPr>
        <p:spPr/>
        <p:txBody>
          <a:bodyPr/>
          <a:lstStyle/>
          <a:p>
            <a:pPr algn="l"/>
            <a:endParaRPr lang="en-US"/>
          </a:p>
        </p:txBody>
      </p:sp>
    </p:spTree>
    <p:extLst>
      <p:ext uri="{BB962C8B-B14F-4D97-AF65-F5344CB8AC3E}">
        <p14:creationId xmlns:p14="http://schemas.microsoft.com/office/powerpoint/2010/main" val="5528560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Four Content - Subtitl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4" name="Content Placeholder 3"/>
          <p:cNvSpPr>
            <a:spLocks noGrp="1"/>
          </p:cNvSpPr>
          <p:nvPr>
            <p:ph sz="half" idx="2" hasCustomPrompt="1"/>
          </p:nvPr>
        </p:nvSpPr>
        <p:spPr>
          <a:xfrm>
            <a:off x="336061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6" name="Content Placeholder 3"/>
          <p:cNvSpPr>
            <a:spLocks noGrp="1"/>
          </p:cNvSpPr>
          <p:nvPr>
            <p:ph sz="half" idx="13" hasCustomPrompt="1"/>
          </p:nvPr>
        </p:nvSpPr>
        <p:spPr>
          <a:xfrm>
            <a:off x="6275388"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7" name="Content Placeholder 3"/>
          <p:cNvSpPr>
            <a:spLocks noGrp="1"/>
          </p:cNvSpPr>
          <p:nvPr>
            <p:ph sz="half" idx="14" hasCustomPrompt="1"/>
          </p:nvPr>
        </p:nvSpPr>
        <p:spPr>
          <a:xfrm>
            <a:off x="9190163" y="2103438"/>
            <a:ext cx="2556000"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10"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9" name="Slide Number Placeholder 8">
            <a:extLst>
              <a:ext uri="{FF2B5EF4-FFF2-40B4-BE49-F238E27FC236}">
                <a16:creationId xmlns:a16="http://schemas.microsoft.com/office/drawing/2014/main" id="{0FAD9719-920C-B64C-90D2-E337E9E7C112}"/>
              </a:ext>
            </a:extLst>
          </p:cNvPr>
          <p:cNvSpPr>
            <a:spLocks noGrp="1"/>
          </p:cNvSpPr>
          <p:nvPr>
            <p:ph type="sldNum" sz="quarter" idx="19"/>
          </p:nvPr>
        </p:nvSpPr>
        <p:spPr/>
        <p:txBody>
          <a:bodyPr/>
          <a:lstStyle/>
          <a:p>
            <a:fld id="{7870704B-CE94-48CC-AF30-84932A1262A7}" type="slidenum">
              <a:rPr lang="en-GB" smtClean="0"/>
              <a:pPr/>
              <a:t>‹#›</a:t>
            </a:fld>
            <a:endParaRPr lang="en-GB"/>
          </a:p>
        </p:txBody>
      </p:sp>
      <p:sp>
        <p:nvSpPr>
          <p:cNvPr id="11" name="Subtitle 2">
            <a:extLst>
              <a:ext uri="{FF2B5EF4-FFF2-40B4-BE49-F238E27FC236}">
                <a16:creationId xmlns:a16="http://schemas.microsoft.com/office/drawing/2014/main" id="{42F08066-BCE7-3945-BE4E-1DEA43569B7F}"/>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9B41EFB3-11D6-AA4B-8128-47D7D7AFAE91}"/>
              </a:ext>
            </a:extLst>
          </p:cNvPr>
          <p:cNvSpPr>
            <a:spLocks noGrp="1"/>
          </p:cNvSpPr>
          <p:nvPr>
            <p:ph type="dt" sz="half" idx="20"/>
          </p:nvPr>
        </p:nvSpPr>
        <p:spPr/>
        <p:txBody>
          <a:bodyPr/>
          <a:lstStyle/>
          <a:p>
            <a:endParaRPr lang="en-US"/>
          </a:p>
        </p:txBody>
      </p:sp>
      <p:sp>
        <p:nvSpPr>
          <p:cNvPr id="5" name="Footer Placeholder 4">
            <a:extLst>
              <a:ext uri="{FF2B5EF4-FFF2-40B4-BE49-F238E27FC236}">
                <a16:creationId xmlns:a16="http://schemas.microsoft.com/office/drawing/2014/main" id="{2669CF68-145B-AD42-A079-345D6E783D1E}"/>
              </a:ext>
            </a:extLst>
          </p:cNvPr>
          <p:cNvSpPr>
            <a:spLocks noGrp="1"/>
          </p:cNvSpPr>
          <p:nvPr>
            <p:ph type="ftr" sz="quarter" idx="21"/>
          </p:nvPr>
        </p:nvSpPr>
        <p:spPr/>
        <p:txBody>
          <a:bodyPr/>
          <a:lstStyle/>
          <a:p>
            <a:pPr algn="l"/>
            <a:endParaRPr lang="en-US"/>
          </a:p>
        </p:txBody>
      </p:sp>
    </p:spTree>
    <p:extLst>
      <p:ext uri="{BB962C8B-B14F-4D97-AF65-F5344CB8AC3E}">
        <p14:creationId xmlns:p14="http://schemas.microsoft.com/office/powerpoint/2010/main" val="25434793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Five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42913"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777045"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3"/>
          <p:cNvSpPr>
            <a:spLocks noGrp="1"/>
          </p:cNvSpPr>
          <p:nvPr>
            <p:ph sz="half" idx="13"/>
          </p:nvPr>
        </p:nvSpPr>
        <p:spPr>
          <a:xfrm>
            <a:off x="5111177"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Content Placeholder 3"/>
          <p:cNvSpPr>
            <a:spLocks noGrp="1"/>
          </p:cNvSpPr>
          <p:nvPr>
            <p:ph sz="half" idx="14"/>
          </p:nvPr>
        </p:nvSpPr>
        <p:spPr>
          <a:xfrm>
            <a:off x="7445309"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3"/>
          <p:cNvSpPr>
            <a:spLocks noGrp="1"/>
          </p:cNvSpPr>
          <p:nvPr>
            <p:ph sz="half" idx="15"/>
          </p:nvPr>
        </p:nvSpPr>
        <p:spPr>
          <a:xfrm>
            <a:off x="9779443" y="2103438"/>
            <a:ext cx="1972800" cy="4068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10" name="Slide Number Placeholder 9">
            <a:extLst>
              <a:ext uri="{FF2B5EF4-FFF2-40B4-BE49-F238E27FC236}">
                <a16:creationId xmlns:a16="http://schemas.microsoft.com/office/drawing/2014/main" id="{4B2DB5C5-A275-6447-991C-726CD70A52A9}"/>
              </a:ext>
            </a:extLst>
          </p:cNvPr>
          <p:cNvSpPr>
            <a:spLocks noGrp="1"/>
          </p:cNvSpPr>
          <p:nvPr>
            <p:ph type="sldNum" sz="quarter" idx="20"/>
          </p:nvPr>
        </p:nvSpPr>
        <p:spPr/>
        <p:txBody>
          <a:bodyPr/>
          <a:lstStyle/>
          <a:p>
            <a:fld id="{7870704B-CE94-48CC-AF30-84932A1262A7}" type="slidenum">
              <a:rPr lang="en-GB" smtClean="0"/>
              <a:pPr/>
              <a:t>‹#›</a:t>
            </a:fld>
            <a:endParaRPr lang="en-GB"/>
          </a:p>
        </p:txBody>
      </p:sp>
      <p:sp>
        <p:nvSpPr>
          <p:cNvPr id="12" name="Subtitle 2">
            <a:extLst>
              <a:ext uri="{FF2B5EF4-FFF2-40B4-BE49-F238E27FC236}">
                <a16:creationId xmlns:a16="http://schemas.microsoft.com/office/drawing/2014/main" id="{BCBFC701-7287-1F4F-B6FA-1BECCBF324C6}"/>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9A06189D-4BB2-3A4B-BC60-C76CE65FA0CC}"/>
              </a:ext>
            </a:extLst>
          </p:cNvPr>
          <p:cNvSpPr>
            <a:spLocks noGrp="1"/>
          </p:cNvSpPr>
          <p:nvPr>
            <p:ph type="dt" sz="half" idx="21"/>
          </p:nvPr>
        </p:nvSpPr>
        <p:spPr/>
        <p:txBody>
          <a:bodyPr/>
          <a:lstStyle/>
          <a:p>
            <a:endParaRPr lang="en-US"/>
          </a:p>
        </p:txBody>
      </p:sp>
      <p:sp>
        <p:nvSpPr>
          <p:cNvPr id="5" name="Footer Placeholder 4">
            <a:extLst>
              <a:ext uri="{FF2B5EF4-FFF2-40B4-BE49-F238E27FC236}">
                <a16:creationId xmlns:a16="http://schemas.microsoft.com/office/drawing/2014/main" id="{E698595F-E08B-3E4B-8E63-3152F1690C5D}"/>
              </a:ext>
            </a:extLst>
          </p:cNvPr>
          <p:cNvSpPr>
            <a:spLocks noGrp="1"/>
          </p:cNvSpPr>
          <p:nvPr>
            <p:ph type="ftr" sz="quarter" idx="22"/>
          </p:nvPr>
        </p:nvSpPr>
        <p:spPr/>
        <p:txBody>
          <a:bodyPr/>
          <a:lstStyle/>
          <a:p>
            <a:pPr algn="l"/>
            <a:endParaRPr lang="en-US"/>
          </a:p>
        </p:txBody>
      </p:sp>
    </p:spTree>
    <p:extLst>
      <p:ext uri="{BB962C8B-B14F-4D97-AF65-F5344CB8AC3E}">
        <p14:creationId xmlns:p14="http://schemas.microsoft.com/office/powerpoint/2010/main" val="31298170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hree Images - Subtitl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442912"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3" name="Text Placeholder 12"/>
          <p:cNvSpPr>
            <a:spLocks noGrp="1"/>
          </p:cNvSpPr>
          <p:nvPr>
            <p:ph type="body" sz="quarter" idx="14" hasCustomPrompt="1"/>
          </p:nvPr>
        </p:nvSpPr>
        <p:spPr>
          <a:xfrm>
            <a:off x="442913"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16" name="Picture Placeholder 9"/>
          <p:cNvSpPr>
            <a:spLocks noGrp="1"/>
          </p:cNvSpPr>
          <p:nvPr>
            <p:ph type="pic" sz="quarter" idx="15"/>
          </p:nvPr>
        </p:nvSpPr>
        <p:spPr>
          <a:xfrm>
            <a:off x="4331494"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7" name="Text Placeholder 12"/>
          <p:cNvSpPr>
            <a:spLocks noGrp="1"/>
          </p:cNvSpPr>
          <p:nvPr>
            <p:ph type="body" sz="quarter" idx="16" hasCustomPrompt="1"/>
          </p:nvPr>
        </p:nvSpPr>
        <p:spPr>
          <a:xfrm>
            <a:off x="4331495"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18" name="Picture Placeholder 9"/>
          <p:cNvSpPr>
            <a:spLocks noGrp="1"/>
          </p:cNvSpPr>
          <p:nvPr>
            <p:ph type="pic" sz="quarter" idx="17"/>
          </p:nvPr>
        </p:nvSpPr>
        <p:spPr>
          <a:xfrm>
            <a:off x="8220075" y="2100263"/>
            <a:ext cx="3529013" cy="301752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9" name="Text Placeholder 12"/>
          <p:cNvSpPr>
            <a:spLocks noGrp="1"/>
          </p:cNvSpPr>
          <p:nvPr>
            <p:ph type="body" sz="quarter" idx="18" hasCustomPrompt="1"/>
          </p:nvPr>
        </p:nvSpPr>
        <p:spPr>
          <a:xfrm>
            <a:off x="8220076" y="5280025"/>
            <a:ext cx="3529012" cy="892175"/>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p:txBody>
      </p:sp>
      <p:sp>
        <p:nvSpPr>
          <p:cNvPr id="14"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4" name="Slide Number Placeholder 3">
            <a:extLst>
              <a:ext uri="{FF2B5EF4-FFF2-40B4-BE49-F238E27FC236}">
                <a16:creationId xmlns:a16="http://schemas.microsoft.com/office/drawing/2014/main" id="{ECB03D1A-AA63-224E-A7F2-44C5BFC3BB18}"/>
              </a:ext>
            </a:extLst>
          </p:cNvPr>
          <p:cNvSpPr>
            <a:spLocks noGrp="1"/>
          </p:cNvSpPr>
          <p:nvPr>
            <p:ph type="sldNum" sz="quarter" idx="23"/>
          </p:nvPr>
        </p:nvSpPr>
        <p:spPr/>
        <p:txBody>
          <a:bodyPr/>
          <a:lstStyle/>
          <a:p>
            <a:fld id="{7870704B-CE94-48CC-AF30-84932A1262A7}" type="slidenum">
              <a:rPr lang="en-GB" smtClean="0"/>
              <a:pPr/>
              <a:t>‹#›</a:t>
            </a:fld>
            <a:endParaRPr lang="en-GB"/>
          </a:p>
        </p:txBody>
      </p:sp>
      <p:sp>
        <p:nvSpPr>
          <p:cNvPr id="11" name="Subtitle 2">
            <a:extLst>
              <a:ext uri="{FF2B5EF4-FFF2-40B4-BE49-F238E27FC236}">
                <a16:creationId xmlns:a16="http://schemas.microsoft.com/office/drawing/2014/main" id="{5CE153FD-285A-D647-ADE4-833E86A9CF52}"/>
              </a:ext>
            </a:extLst>
          </p:cNvPr>
          <p:cNvSpPr>
            <a:spLocks noGrp="1"/>
          </p:cNvSpPr>
          <p:nvPr>
            <p:ph type="subTitle" idx="24"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689EEA72-3A8E-454B-8611-EF7B92A8D01E}"/>
              </a:ext>
            </a:extLst>
          </p:cNvPr>
          <p:cNvSpPr>
            <a:spLocks noGrp="1"/>
          </p:cNvSpPr>
          <p:nvPr>
            <p:ph type="dt" sz="half" idx="25"/>
          </p:nvPr>
        </p:nvSpPr>
        <p:spPr/>
        <p:txBody>
          <a:bodyPr/>
          <a:lstStyle/>
          <a:p>
            <a:endParaRPr lang="en-US"/>
          </a:p>
        </p:txBody>
      </p:sp>
      <p:sp>
        <p:nvSpPr>
          <p:cNvPr id="3" name="Footer Placeholder 2">
            <a:extLst>
              <a:ext uri="{FF2B5EF4-FFF2-40B4-BE49-F238E27FC236}">
                <a16:creationId xmlns:a16="http://schemas.microsoft.com/office/drawing/2014/main" id="{4FA46C5C-0050-F948-8DC9-450AE0734966}"/>
              </a:ext>
            </a:extLst>
          </p:cNvPr>
          <p:cNvSpPr>
            <a:spLocks noGrp="1"/>
          </p:cNvSpPr>
          <p:nvPr>
            <p:ph type="ftr" sz="quarter" idx="26"/>
          </p:nvPr>
        </p:nvSpPr>
        <p:spPr/>
        <p:txBody>
          <a:bodyPr/>
          <a:lstStyle/>
          <a:p>
            <a:pPr algn="l"/>
            <a:endParaRPr lang="en-US"/>
          </a:p>
        </p:txBody>
      </p:sp>
    </p:spTree>
    <p:extLst>
      <p:ext uri="{BB962C8B-B14F-4D97-AF65-F5344CB8AC3E}">
        <p14:creationId xmlns:p14="http://schemas.microsoft.com/office/powerpoint/2010/main" val="1127466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96212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Four Text Boxes for Icons - Subtitle">
    <p:spTree>
      <p:nvGrpSpPr>
        <p:cNvPr id="1" name=""/>
        <p:cNvGrpSpPr/>
        <p:nvPr/>
      </p:nvGrpSpPr>
      <p:grpSpPr>
        <a:xfrm>
          <a:off x="0" y="0"/>
          <a:ext cx="0" cy="0"/>
          <a:chOff x="0" y="0"/>
          <a:chExt cx="0" cy="0"/>
        </a:xfrm>
      </p:grpSpPr>
      <p:sp>
        <p:nvSpPr>
          <p:cNvPr id="13" name="Text Placeholder 12"/>
          <p:cNvSpPr>
            <a:spLocks noGrp="1"/>
          </p:cNvSpPr>
          <p:nvPr>
            <p:ph type="body" sz="quarter" idx="14" hasCustomPrompt="1"/>
          </p:nvPr>
        </p:nvSpPr>
        <p:spPr>
          <a:xfrm>
            <a:off x="44291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7" name="Text Placeholder 12"/>
          <p:cNvSpPr>
            <a:spLocks noGrp="1"/>
          </p:cNvSpPr>
          <p:nvPr>
            <p:ph type="body" sz="quarter" idx="16" hasCustomPrompt="1"/>
          </p:nvPr>
        </p:nvSpPr>
        <p:spPr>
          <a:xfrm>
            <a:off x="3358198"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9" name="Text Placeholder 12"/>
          <p:cNvSpPr>
            <a:spLocks noGrp="1"/>
          </p:cNvSpPr>
          <p:nvPr>
            <p:ph type="body" sz="quarter" idx="18" hasCustomPrompt="1"/>
          </p:nvPr>
        </p:nvSpPr>
        <p:spPr>
          <a:xfrm>
            <a:off x="6273483"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5" name="Text Placeholder 12"/>
          <p:cNvSpPr>
            <a:spLocks noGrp="1"/>
          </p:cNvSpPr>
          <p:nvPr>
            <p:ph type="body" sz="quarter" idx="20" hasCustomPrompt="1"/>
          </p:nvPr>
        </p:nvSpPr>
        <p:spPr>
          <a:xfrm>
            <a:off x="9188767" y="3429000"/>
            <a:ext cx="2560320" cy="2743200"/>
          </a:xfrm>
        </p:spPr>
        <p:txBody>
          <a:bodyPr/>
          <a:lstStyle>
            <a:lvl1pPr>
              <a:spcBef>
                <a:spcPts val="0"/>
              </a:spcBef>
              <a:spcAft>
                <a:spcPts val="300"/>
              </a:spcAft>
              <a:defRPr sz="1200" b="1"/>
            </a:lvl1pPr>
            <a:lvl2pPr>
              <a:spcAft>
                <a:spcPts val="300"/>
              </a:spcAft>
              <a:defRPr/>
            </a:lvl2pPr>
            <a:lvl3pPr>
              <a:spcAft>
                <a:spcPts val="300"/>
              </a:spcAft>
              <a:defRPr/>
            </a:lvl3pPr>
            <a:lvl4pPr>
              <a:spcAft>
                <a:spcPts val="300"/>
              </a:spcAft>
              <a:defRPr/>
            </a:lvl4pPr>
            <a:lvl5pPr>
              <a:spcAft>
                <a:spcPts val="300"/>
              </a:spcAft>
              <a:defRPr/>
            </a:lvl5pPr>
            <a:lvl6pPr>
              <a:spcAft>
                <a:spcPts val="300"/>
              </a:spcAft>
              <a:defRPr/>
            </a:lvl6pPr>
            <a:lvl7pPr>
              <a:spcAft>
                <a:spcPts val="300"/>
              </a:spcAft>
              <a:defRPr/>
            </a:lvl7pPr>
            <a:lvl8pPr>
              <a:spcAft>
                <a:spcPts val="300"/>
              </a:spcAft>
              <a:defRPr/>
            </a:lvl8pPr>
            <a:lvl9pPr>
              <a:spcAft>
                <a:spcPts val="300"/>
              </a:spcAf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4"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4" name="Slide Number Placeholder 3">
            <a:extLst>
              <a:ext uri="{FF2B5EF4-FFF2-40B4-BE49-F238E27FC236}">
                <a16:creationId xmlns:a16="http://schemas.microsoft.com/office/drawing/2014/main" id="{B53B37F2-903B-D544-93F5-C52542E06C38}"/>
              </a:ext>
            </a:extLst>
          </p:cNvPr>
          <p:cNvSpPr>
            <a:spLocks noGrp="1"/>
          </p:cNvSpPr>
          <p:nvPr>
            <p:ph type="sldNum" sz="quarter" idx="22"/>
          </p:nvPr>
        </p:nvSpPr>
        <p:spPr/>
        <p:txBody>
          <a:bodyPr/>
          <a:lstStyle/>
          <a:p>
            <a:fld id="{7870704B-CE94-48CC-AF30-84932A1262A7}" type="slidenum">
              <a:rPr lang="en-GB" smtClean="0"/>
              <a:pPr/>
              <a:t>‹#›</a:t>
            </a:fld>
            <a:endParaRPr lang="en-GB"/>
          </a:p>
        </p:txBody>
      </p:sp>
      <p:sp>
        <p:nvSpPr>
          <p:cNvPr id="9" name="Subtitle 2">
            <a:extLst>
              <a:ext uri="{FF2B5EF4-FFF2-40B4-BE49-F238E27FC236}">
                <a16:creationId xmlns:a16="http://schemas.microsoft.com/office/drawing/2014/main" id="{DA3591F7-EFF5-C649-BCF8-906639EFF4C9}"/>
              </a:ext>
            </a:extLst>
          </p:cNvPr>
          <p:cNvSpPr>
            <a:spLocks noGrp="1"/>
          </p:cNvSpPr>
          <p:nvPr>
            <p:ph type="subTitle" idx="23"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0460D960-D902-2048-954B-F454F3A9AB3B}"/>
              </a:ext>
            </a:extLst>
          </p:cNvPr>
          <p:cNvSpPr>
            <a:spLocks noGrp="1"/>
          </p:cNvSpPr>
          <p:nvPr>
            <p:ph type="dt" sz="half" idx="24"/>
          </p:nvPr>
        </p:nvSpPr>
        <p:spPr/>
        <p:txBody>
          <a:bodyPr/>
          <a:lstStyle/>
          <a:p>
            <a:endParaRPr lang="en-US"/>
          </a:p>
        </p:txBody>
      </p:sp>
      <p:sp>
        <p:nvSpPr>
          <p:cNvPr id="3" name="Footer Placeholder 2">
            <a:extLst>
              <a:ext uri="{FF2B5EF4-FFF2-40B4-BE49-F238E27FC236}">
                <a16:creationId xmlns:a16="http://schemas.microsoft.com/office/drawing/2014/main" id="{07FAA743-55F3-AE49-BD56-1FC09BDF7C6A}"/>
              </a:ext>
            </a:extLst>
          </p:cNvPr>
          <p:cNvSpPr>
            <a:spLocks noGrp="1"/>
          </p:cNvSpPr>
          <p:nvPr>
            <p:ph type="ftr" sz="quarter" idx="25"/>
          </p:nvPr>
        </p:nvSpPr>
        <p:spPr/>
        <p:txBody>
          <a:bodyPr/>
          <a:lstStyle/>
          <a:p>
            <a:pPr algn="l"/>
            <a:endParaRPr lang="en-US"/>
          </a:p>
        </p:txBody>
      </p:sp>
    </p:spTree>
    <p:extLst>
      <p:ext uri="{BB962C8B-B14F-4D97-AF65-F5344CB8AC3E}">
        <p14:creationId xmlns:p14="http://schemas.microsoft.com/office/powerpoint/2010/main" val="7269704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our Team Images - Subtitle">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442912" y="2103438"/>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3" name="Text Placeholder 12"/>
          <p:cNvSpPr>
            <a:spLocks noGrp="1"/>
          </p:cNvSpPr>
          <p:nvPr>
            <p:ph type="body" sz="quarter" idx="14" hasCustomPrompt="1"/>
          </p:nvPr>
        </p:nvSpPr>
        <p:spPr>
          <a:xfrm>
            <a:off x="442912"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6" name="Picture Placeholder 9"/>
          <p:cNvSpPr>
            <a:spLocks noGrp="1" noChangeAspect="1"/>
          </p:cNvSpPr>
          <p:nvPr>
            <p:ph type="pic" sz="quarter" idx="15"/>
          </p:nvPr>
        </p:nvSpPr>
        <p:spPr>
          <a:xfrm>
            <a:off x="3358197" y="2103438"/>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7" name="Text Placeholder 12"/>
          <p:cNvSpPr>
            <a:spLocks noGrp="1"/>
          </p:cNvSpPr>
          <p:nvPr>
            <p:ph type="body" sz="quarter" idx="16" hasCustomPrompt="1"/>
          </p:nvPr>
        </p:nvSpPr>
        <p:spPr>
          <a:xfrm>
            <a:off x="3358197"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8" name="Picture Placeholder 9"/>
          <p:cNvSpPr>
            <a:spLocks noGrp="1" noChangeAspect="1"/>
          </p:cNvSpPr>
          <p:nvPr>
            <p:ph type="pic" sz="quarter" idx="17"/>
          </p:nvPr>
        </p:nvSpPr>
        <p:spPr>
          <a:xfrm>
            <a:off x="6273482" y="2103438"/>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9" name="Text Placeholder 12"/>
          <p:cNvSpPr>
            <a:spLocks noGrp="1"/>
          </p:cNvSpPr>
          <p:nvPr>
            <p:ph type="body" sz="quarter" idx="18" hasCustomPrompt="1"/>
          </p:nvPr>
        </p:nvSpPr>
        <p:spPr>
          <a:xfrm>
            <a:off x="6273482"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4" name="Picture Placeholder 9"/>
          <p:cNvSpPr>
            <a:spLocks noGrp="1" noChangeAspect="1"/>
          </p:cNvSpPr>
          <p:nvPr>
            <p:ph type="pic" sz="quarter" idx="19"/>
          </p:nvPr>
        </p:nvSpPr>
        <p:spPr>
          <a:xfrm>
            <a:off x="9188767" y="2103438"/>
            <a:ext cx="1325880" cy="1325880"/>
          </a:xfrm>
          <a:solidFill>
            <a:srgbClr val="DEDEDE"/>
          </a:solidFill>
        </p:spPr>
        <p:txBody>
          <a:bodyPr anchor="ctr" anchorCtr="0"/>
          <a:lstStyle>
            <a:lvl1pPr algn="ctr">
              <a:defRPr sz="1200" b="0">
                <a:solidFill>
                  <a:schemeClr val="tx1"/>
                </a:solidFill>
              </a:defRPr>
            </a:lvl1pPr>
          </a:lstStyle>
          <a:p>
            <a:r>
              <a:rPr lang="en-US"/>
              <a:t>Click icon to add picture</a:t>
            </a:r>
            <a:endParaRPr lang="en-GB"/>
          </a:p>
        </p:txBody>
      </p:sp>
      <p:sp>
        <p:nvSpPr>
          <p:cNvPr id="15" name="Text Placeholder 12"/>
          <p:cNvSpPr>
            <a:spLocks noGrp="1"/>
          </p:cNvSpPr>
          <p:nvPr>
            <p:ph type="body" sz="quarter" idx="20" hasCustomPrompt="1"/>
          </p:nvPr>
        </p:nvSpPr>
        <p:spPr>
          <a:xfrm>
            <a:off x="9188767" y="3657600"/>
            <a:ext cx="2560320" cy="2514600"/>
          </a:xfrm>
        </p:spPr>
        <p:txBody>
          <a:bodyPr/>
          <a:lstStyle>
            <a:lvl1pPr>
              <a:spcBef>
                <a:spcPts val="0"/>
              </a:spcBef>
              <a:spcAft>
                <a:spcPts val="300"/>
              </a:spcAft>
              <a:defRPr sz="1600" b="1"/>
            </a:lvl1pPr>
            <a:lvl2pPr>
              <a:spcAft>
                <a:spcPts val="300"/>
              </a:spcAft>
              <a:defRPr sz="1600"/>
            </a:lvl2pPr>
            <a:lvl3pPr>
              <a:spcAft>
                <a:spcPts val="300"/>
              </a:spcAft>
              <a:defRPr sz="1600"/>
            </a:lvl3pPr>
            <a:lvl4pPr>
              <a:spcAft>
                <a:spcPts val="300"/>
              </a:spcAft>
              <a:defRPr sz="1600"/>
            </a:lvl4pPr>
            <a:lvl5pPr>
              <a:spcAft>
                <a:spcPts val="300"/>
              </a:spcAft>
              <a:defRPr sz="1600"/>
            </a:lvl5pPr>
            <a:lvl6pPr>
              <a:spcAft>
                <a:spcPts val="300"/>
              </a:spcAft>
              <a:defRPr sz="1600"/>
            </a:lvl6pPr>
            <a:lvl7pPr>
              <a:spcAft>
                <a:spcPts val="300"/>
              </a:spcAft>
              <a:defRPr sz="1600"/>
            </a:lvl7pPr>
            <a:lvl8pPr>
              <a:spcAft>
                <a:spcPts val="300"/>
              </a:spcAft>
              <a:defRPr sz="1600"/>
            </a:lvl8pPr>
            <a:lvl9pPr>
              <a:spcAft>
                <a:spcPts val="300"/>
              </a:spcAft>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21"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4" name="Slide Number Placeholder 3">
            <a:extLst>
              <a:ext uri="{FF2B5EF4-FFF2-40B4-BE49-F238E27FC236}">
                <a16:creationId xmlns:a16="http://schemas.microsoft.com/office/drawing/2014/main" id="{FE0022E1-5A19-8748-8180-279AACB6BB63}"/>
              </a:ext>
            </a:extLst>
          </p:cNvPr>
          <p:cNvSpPr>
            <a:spLocks noGrp="1"/>
          </p:cNvSpPr>
          <p:nvPr>
            <p:ph type="sldNum" sz="quarter" idx="25"/>
          </p:nvPr>
        </p:nvSpPr>
        <p:spPr/>
        <p:txBody>
          <a:bodyPr/>
          <a:lstStyle/>
          <a:p>
            <a:fld id="{7870704B-CE94-48CC-AF30-84932A1262A7}" type="slidenum">
              <a:rPr lang="en-GB" smtClean="0"/>
              <a:pPr/>
              <a:t>‹#›</a:t>
            </a:fld>
            <a:endParaRPr lang="en-GB"/>
          </a:p>
        </p:txBody>
      </p:sp>
      <p:sp>
        <p:nvSpPr>
          <p:cNvPr id="20" name="Subtitle 2">
            <a:extLst>
              <a:ext uri="{FF2B5EF4-FFF2-40B4-BE49-F238E27FC236}">
                <a16:creationId xmlns:a16="http://schemas.microsoft.com/office/drawing/2014/main" id="{5194D818-D8E8-5342-BDE8-319BC1FCE4A9}"/>
              </a:ext>
            </a:extLst>
          </p:cNvPr>
          <p:cNvSpPr>
            <a:spLocks noGrp="1"/>
          </p:cNvSpPr>
          <p:nvPr>
            <p:ph type="subTitle" idx="2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0CB65038-8636-4945-8B6F-709A62BEACF1}"/>
              </a:ext>
            </a:extLst>
          </p:cNvPr>
          <p:cNvSpPr>
            <a:spLocks noGrp="1"/>
          </p:cNvSpPr>
          <p:nvPr>
            <p:ph type="dt" sz="half" idx="27"/>
          </p:nvPr>
        </p:nvSpPr>
        <p:spPr/>
        <p:txBody>
          <a:bodyPr/>
          <a:lstStyle/>
          <a:p>
            <a:endParaRPr lang="en-US"/>
          </a:p>
        </p:txBody>
      </p:sp>
      <p:sp>
        <p:nvSpPr>
          <p:cNvPr id="3" name="Footer Placeholder 2">
            <a:extLst>
              <a:ext uri="{FF2B5EF4-FFF2-40B4-BE49-F238E27FC236}">
                <a16:creationId xmlns:a16="http://schemas.microsoft.com/office/drawing/2014/main" id="{C9625D97-D89C-574F-8C1D-AA1E4D4B3FAB}"/>
              </a:ext>
            </a:extLst>
          </p:cNvPr>
          <p:cNvSpPr>
            <a:spLocks noGrp="1"/>
          </p:cNvSpPr>
          <p:nvPr>
            <p:ph type="ftr" sz="quarter" idx="28"/>
          </p:nvPr>
        </p:nvSpPr>
        <p:spPr/>
        <p:txBody>
          <a:bodyPr/>
          <a:lstStyle/>
          <a:p>
            <a:pPr algn="l"/>
            <a:endParaRPr lang="en-US"/>
          </a:p>
        </p:txBody>
      </p:sp>
    </p:spTree>
    <p:extLst>
      <p:ext uri="{BB962C8B-B14F-4D97-AF65-F5344CB8AC3E}">
        <p14:creationId xmlns:p14="http://schemas.microsoft.com/office/powerpoint/2010/main" val="151214292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ne Column Chart - Subtit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US"/>
              <a:t>Click icon to add chart</a:t>
            </a:r>
            <a:endParaRPr lang="en-GB"/>
          </a:p>
        </p:txBody>
      </p:sp>
      <p:sp>
        <p:nvSpPr>
          <p:cNvPr id="12" name="Title 1"/>
          <p:cNvSpPr>
            <a:spLocks noGrp="1"/>
          </p:cNvSpPr>
          <p:nvPr>
            <p:ph type="title" hasCustomPrompt="1"/>
          </p:nvPr>
        </p:nvSpPr>
        <p:spPr>
          <a:xfrm>
            <a:off x="442913" y="430514"/>
            <a:ext cx="11306175" cy="502920"/>
          </a:xfrm>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80C256F8-EAA0-F045-A569-920F86A13F1E}"/>
              </a:ext>
            </a:extLst>
          </p:cNvPr>
          <p:cNvSpPr>
            <a:spLocks noGrp="1"/>
          </p:cNvSpPr>
          <p:nvPr>
            <p:ph type="sldNum" sz="quarter" idx="18"/>
          </p:nvPr>
        </p:nvSpPr>
        <p:spPr/>
        <p:txBody>
          <a:bodyPr/>
          <a:lstStyle/>
          <a:p>
            <a:fld id="{7870704B-CE94-48CC-AF30-84932A1262A7}" type="slidenum">
              <a:rPr lang="en-GB" smtClean="0"/>
              <a:pPr/>
              <a:t>‹#›</a:t>
            </a:fld>
            <a:endParaRPr lang="en-GB"/>
          </a:p>
        </p:txBody>
      </p:sp>
      <p:sp>
        <p:nvSpPr>
          <p:cNvPr id="7" name="Subtitle 2">
            <a:extLst>
              <a:ext uri="{FF2B5EF4-FFF2-40B4-BE49-F238E27FC236}">
                <a16:creationId xmlns:a16="http://schemas.microsoft.com/office/drawing/2014/main" id="{E168D6DA-542B-6F48-A3F4-9AAC02852C7A}"/>
              </a:ext>
            </a:extLst>
          </p:cNvPr>
          <p:cNvSpPr>
            <a:spLocks noGrp="1"/>
          </p:cNvSpPr>
          <p:nvPr>
            <p:ph type="subTitle" idx="16" hasCustomPrompt="1"/>
          </p:nvPr>
        </p:nvSpPr>
        <p:spPr>
          <a:xfrm>
            <a:off x="442912" y="933433"/>
            <a:ext cx="11306176" cy="885842"/>
          </a:xfrm>
        </p:spPr>
        <p:txBody>
          <a:bodyPr/>
          <a:lstStyle>
            <a:lvl1pPr marL="0" indent="0" algn="l">
              <a:lnSpc>
                <a:spcPct val="85000"/>
              </a:lnSpc>
              <a:spcBef>
                <a:spcPts val="0"/>
              </a:spcBef>
              <a:spcAft>
                <a:spcPts val="0"/>
              </a:spcAft>
              <a:buNone/>
              <a:defRPr sz="2400" b="0">
                <a:solidFill>
                  <a:schemeClr val="tx1"/>
                </a:solidFill>
              </a:defRPr>
            </a:lvl1pPr>
            <a:lvl2pPr marL="0" indent="0" algn="l">
              <a:lnSpc>
                <a:spcPct val="85000"/>
              </a:lnSpc>
              <a:spcBef>
                <a:spcPts val="0"/>
              </a:spcBef>
              <a:spcAft>
                <a:spcPts val="0"/>
              </a:spcAft>
              <a:buNone/>
              <a:defRPr sz="2400"/>
            </a:lvl2pPr>
            <a:lvl3pPr marL="0" indent="0" algn="l">
              <a:lnSpc>
                <a:spcPct val="85000"/>
              </a:lnSpc>
              <a:spcBef>
                <a:spcPts val="0"/>
              </a:spcBef>
              <a:spcAft>
                <a:spcPts val="0"/>
              </a:spcAft>
              <a:buNone/>
              <a:defRPr sz="2400"/>
            </a:lvl3pPr>
            <a:lvl4pPr marL="0" indent="0" algn="l">
              <a:lnSpc>
                <a:spcPct val="85000"/>
              </a:lnSpc>
              <a:spcBef>
                <a:spcPts val="0"/>
              </a:spcBef>
              <a:spcAft>
                <a:spcPts val="0"/>
              </a:spcAft>
              <a:buNone/>
              <a:defRPr sz="2400"/>
            </a:lvl4pPr>
            <a:lvl5pPr marL="0" indent="0" algn="l">
              <a:lnSpc>
                <a:spcPct val="85000"/>
              </a:lnSpc>
              <a:spcBef>
                <a:spcPts val="0"/>
              </a:spcBef>
              <a:spcAft>
                <a:spcPts val="0"/>
              </a:spcAft>
              <a:buNone/>
              <a:defRPr sz="2400"/>
            </a:lvl5pPr>
            <a:lvl6pPr marL="0" indent="0" algn="l">
              <a:lnSpc>
                <a:spcPct val="85000"/>
              </a:lnSpc>
              <a:spcBef>
                <a:spcPts val="0"/>
              </a:spcBef>
              <a:spcAft>
                <a:spcPts val="0"/>
              </a:spcAft>
              <a:buNone/>
              <a:defRPr sz="2400"/>
            </a:lvl6pPr>
            <a:lvl7pPr marL="0" indent="0" algn="l">
              <a:lnSpc>
                <a:spcPct val="85000"/>
              </a:lnSpc>
              <a:spcBef>
                <a:spcPts val="0"/>
              </a:spcBef>
              <a:spcAft>
                <a:spcPts val="0"/>
              </a:spcAft>
              <a:buNone/>
              <a:defRPr sz="2400"/>
            </a:lvl7pPr>
            <a:lvl8pPr marL="0" indent="0" algn="l">
              <a:lnSpc>
                <a:spcPct val="85000"/>
              </a:lnSpc>
              <a:spcBef>
                <a:spcPts val="0"/>
              </a:spcBef>
              <a:spcAft>
                <a:spcPts val="0"/>
              </a:spcAft>
              <a:buNone/>
              <a:defRPr sz="2400"/>
            </a:lvl8pPr>
            <a:lvl9pPr marL="0" indent="0" algn="l">
              <a:lnSpc>
                <a:spcPct val="85000"/>
              </a:lnSpc>
              <a:spcBef>
                <a:spcPts val="0"/>
              </a:spcBef>
              <a:spcAft>
                <a:spcPts val="0"/>
              </a:spcAft>
              <a:buNone/>
              <a:defRPr sz="2400"/>
            </a:lvl9pPr>
          </a:lstStyle>
          <a:p>
            <a:r>
              <a:rPr lang="en-US"/>
              <a:t>[Optional slide subtitle]</a:t>
            </a:r>
          </a:p>
        </p:txBody>
      </p:sp>
      <p:sp>
        <p:nvSpPr>
          <p:cNvPr id="2" name="Date Placeholder 1">
            <a:extLst>
              <a:ext uri="{FF2B5EF4-FFF2-40B4-BE49-F238E27FC236}">
                <a16:creationId xmlns:a16="http://schemas.microsoft.com/office/drawing/2014/main" id="{DF212C7E-F059-4B46-B4D7-79D6BA8599BE}"/>
              </a:ext>
            </a:extLst>
          </p:cNvPr>
          <p:cNvSpPr>
            <a:spLocks noGrp="1"/>
          </p:cNvSpPr>
          <p:nvPr>
            <p:ph type="dt" sz="half" idx="19"/>
          </p:nvPr>
        </p:nvSpPr>
        <p:spPr/>
        <p:txBody>
          <a:bodyPr/>
          <a:lstStyle/>
          <a:p>
            <a:endParaRPr lang="en-US"/>
          </a:p>
        </p:txBody>
      </p:sp>
      <p:sp>
        <p:nvSpPr>
          <p:cNvPr id="4" name="Footer Placeholder 3">
            <a:extLst>
              <a:ext uri="{FF2B5EF4-FFF2-40B4-BE49-F238E27FC236}">
                <a16:creationId xmlns:a16="http://schemas.microsoft.com/office/drawing/2014/main" id="{9089E013-6DD8-C341-9F6F-8AA53BE6CA02}"/>
              </a:ext>
            </a:extLst>
          </p:cNvPr>
          <p:cNvSpPr>
            <a:spLocks noGrp="1"/>
          </p:cNvSpPr>
          <p:nvPr>
            <p:ph type="ftr" sz="quarter" idx="20"/>
          </p:nvPr>
        </p:nvSpPr>
        <p:spPr/>
        <p:txBody>
          <a:bodyPr/>
          <a:lstStyle/>
          <a:p>
            <a:pPr algn="l"/>
            <a:endParaRPr lang="en-US"/>
          </a:p>
        </p:txBody>
      </p:sp>
    </p:spTree>
    <p:extLst>
      <p:ext uri="{BB962C8B-B14F-4D97-AF65-F5344CB8AC3E}">
        <p14:creationId xmlns:p14="http://schemas.microsoft.com/office/powerpoint/2010/main" val="9113749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nfographic and Chart">
    <p:spTree>
      <p:nvGrpSpPr>
        <p:cNvPr id="1" name=""/>
        <p:cNvGrpSpPr/>
        <p:nvPr/>
      </p:nvGrpSpPr>
      <p:grpSpPr>
        <a:xfrm>
          <a:off x="0" y="0"/>
          <a:ext cx="0" cy="0"/>
          <a:chOff x="0" y="0"/>
          <a:chExt cx="0" cy="0"/>
        </a:xfrm>
      </p:grpSpPr>
      <p:sp>
        <p:nvSpPr>
          <p:cNvPr id="8" name="Rectangle 7"/>
          <p:cNvSpPr/>
          <p:nvPr/>
        </p:nvSpPr>
        <p:spPr bwMode="hidden">
          <a:xfrm>
            <a:off x="0" y="2103438"/>
            <a:ext cx="3971925" cy="4068762"/>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p:cNvSpPr>
            <a:spLocks noGrp="1"/>
          </p:cNvSpPr>
          <p:nvPr>
            <p:ph type="body" sz="quarter" idx="14" hasCustomPrompt="1"/>
          </p:nvPr>
        </p:nvSpPr>
        <p:spPr>
          <a:xfrm>
            <a:off x="360370" y="2377440"/>
            <a:ext cx="3611880" cy="1737360"/>
          </a:xfrm>
        </p:spPr>
        <p:txBody>
          <a:bodyPr tIns="0" bIns="0" anchor="t" anchorCtr="0"/>
          <a:lstStyle>
            <a:lvl1pPr>
              <a:lnSpc>
                <a:spcPct val="80000"/>
              </a:lnSpc>
              <a:spcBef>
                <a:spcPts val="0"/>
              </a:spcBef>
              <a:spcAft>
                <a:spcPts val="0"/>
              </a:spcAft>
              <a:defRPr sz="13600" b="1" spc="-100" baseline="0">
                <a:solidFill>
                  <a:schemeClr val="bg1"/>
                </a:solidFill>
              </a:defRPr>
            </a:lvl1pPr>
          </a:lstStyle>
          <a:p>
            <a:pPr lvl="0"/>
            <a:r>
              <a:rPr lang="en-US"/>
              <a:t>00%</a:t>
            </a:r>
            <a:endParaRPr lang="en-GB"/>
          </a:p>
        </p:txBody>
      </p:sp>
      <p:sp>
        <p:nvSpPr>
          <p:cNvPr id="3" name="Content Placeholder 2"/>
          <p:cNvSpPr>
            <a:spLocks noGrp="1"/>
          </p:cNvSpPr>
          <p:nvPr>
            <p:ph idx="1" hasCustomPrompt="1"/>
          </p:nvPr>
        </p:nvSpPr>
        <p:spPr>
          <a:xfrm>
            <a:off x="442914" y="3931920"/>
            <a:ext cx="3328986" cy="2061784"/>
          </a:xfrm>
        </p:spPr>
        <p:txBody>
          <a:bodyPr/>
          <a:lstStyle>
            <a:lvl1pPr>
              <a:lnSpc>
                <a:spcPct val="100000"/>
              </a:lnSpc>
              <a:spcBef>
                <a:spcPts val="0"/>
              </a:spcBef>
              <a:spcAft>
                <a:spcPts val="0"/>
              </a:spcAft>
              <a:defRPr sz="1600" b="0">
                <a:solidFill>
                  <a:schemeClr val="bg1"/>
                </a:solidFill>
              </a:defRPr>
            </a:lvl1pPr>
            <a:lvl2pPr marL="182880" indent="-182880">
              <a:lnSpc>
                <a:spcPct val="100000"/>
              </a:lnSpc>
              <a:spcBef>
                <a:spcPts val="0"/>
              </a:spcBef>
              <a:spcAft>
                <a:spcPts val="0"/>
              </a:spcAft>
              <a:buFont typeface="Arial" panose="020B0604020202020204" pitchFamily="34" charset="0"/>
              <a:buChar char="•"/>
              <a:defRPr b="0">
                <a:solidFill>
                  <a:schemeClr val="bg1"/>
                </a:solidFill>
              </a:defRPr>
            </a:lvl2pPr>
            <a:lvl3pPr marL="365760" indent="-182880">
              <a:lnSpc>
                <a:spcPct val="100000"/>
              </a:lnSpc>
              <a:spcBef>
                <a:spcPts val="0"/>
              </a:spcBef>
              <a:spcAft>
                <a:spcPts val="0"/>
              </a:spcAft>
              <a:buFont typeface="Arial" panose="020B0604020202020204" pitchFamily="34" charset="0"/>
              <a:buChar char="–"/>
              <a:defRPr b="0">
                <a:solidFill>
                  <a:schemeClr val="bg1"/>
                </a:solidFill>
              </a:defRPr>
            </a:lvl3pPr>
            <a:lvl4pPr marL="548640" indent="-182880">
              <a:lnSpc>
                <a:spcPct val="100000"/>
              </a:lnSpc>
              <a:spcBef>
                <a:spcPts val="0"/>
              </a:spcBef>
              <a:spcAft>
                <a:spcPts val="0"/>
              </a:spcAft>
              <a:buFont typeface="Arial" panose="020B0604020202020204" pitchFamily="34" charset="0"/>
              <a:buChar char="•"/>
              <a:defRPr b="0">
                <a:solidFill>
                  <a:schemeClr val="bg1"/>
                </a:solidFill>
              </a:defRPr>
            </a:lvl4pPr>
            <a:lvl5pPr marL="731520" indent="-182880">
              <a:lnSpc>
                <a:spcPct val="100000"/>
              </a:lnSpc>
              <a:spcBef>
                <a:spcPts val="0"/>
              </a:spcBef>
              <a:spcAft>
                <a:spcPts val="0"/>
              </a:spcAft>
              <a:buFont typeface="Arial" panose="020B0604020202020204" pitchFamily="34" charset="0"/>
              <a:buChar char="–"/>
              <a:defRPr b="0">
                <a:solidFill>
                  <a:schemeClr val="bg1"/>
                </a:solidFill>
              </a:defRPr>
            </a:lvl5pPr>
            <a:lvl6pPr marL="914400" indent="-182880">
              <a:spcBef>
                <a:spcPts val="0"/>
              </a:spcBef>
              <a:buFont typeface="Arial" panose="020B0604020202020204" pitchFamily="34" charset="0"/>
              <a:buChar char="•"/>
              <a:defRPr>
                <a:solidFill>
                  <a:schemeClr val="bg1"/>
                </a:solidFill>
              </a:defRPr>
            </a:lvl6pPr>
            <a:lvl7pPr marL="1097280" indent="-182880">
              <a:spcBef>
                <a:spcPts val="0"/>
              </a:spcBef>
              <a:buFont typeface="Arial" panose="020B0604020202020204" pitchFamily="34" charset="0"/>
              <a:buChar char="–"/>
              <a:defRPr>
                <a:solidFill>
                  <a:schemeClr val="bg1"/>
                </a:solidFill>
              </a:defRPr>
            </a:lvl7pPr>
            <a:lvl8pPr marL="1280160" indent="-182880">
              <a:spcBef>
                <a:spcPts val="0"/>
              </a:spcBef>
              <a:buFont typeface="Arial" panose="020B0604020202020204" pitchFamily="34" charset="0"/>
              <a:buChar char="•"/>
              <a:defRPr>
                <a:solidFill>
                  <a:schemeClr val="bg1"/>
                </a:solidFill>
              </a:defRPr>
            </a:lvl8pPr>
            <a:lvl9pPr marL="1463040" indent="-182880">
              <a:spcBef>
                <a:spcPts val="0"/>
              </a:spcBef>
              <a:buFont typeface="Arial" panose="020B0604020202020204" pitchFamily="34" charset="0"/>
              <a:buChar cha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hart Placeholder 8"/>
          <p:cNvSpPr>
            <a:spLocks noGrp="1"/>
          </p:cNvSpPr>
          <p:nvPr>
            <p:ph type="chart" sz="quarter" idx="13"/>
          </p:nvPr>
        </p:nvSpPr>
        <p:spPr>
          <a:xfrm>
            <a:off x="4327525" y="2095500"/>
            <a:ext cx="7421563" cy="4076699"/>
          </a:xfrm>
        </p:spPr>
        <p:txBody>
          <a:bodyPr anchor="ctr" anchorCtr="0"/>
          <a:lstStyle>
            <a:lvl1pPr algn="ctr">
              <a:defRPr sz="1200" b="0">
                <a:solidFill>
                  <a:schemeClr val="tx1"/>
                </a:solidFill>
              </a:defRPr>
            </a:lvl1pPr>
          </a:lstStyle>
          <a:p>
            <a:r>
              <a:rPr lang="en-US"/>
              <a:t>Click icon to add chart</a:t>
            </a:r>
            <a:endParaRPr lang="en-GB"/>
          </a:p>
        </p:txBody>
      </p:sp>
      <p:sp>
        <p:nvSpPr>
          <p:cNvPr id="5" name="Title 4"/>
          <p:cNvSpPr>
            <a:spLocks noGrp="1"/>
          </p:cNvSpPr>
          <p:nvPr>
            <p:ph type="title" hasCustomPrompt="1"/>
          </p:nvPr>
        </p:nvSpPr>
        <p:spPr/>
        <p:txBody>
          <a:bodyPr/>
          <a:lstStyle>
            <a:lvl1pPr>
              <a:defRPr/>
            </a:lvl1pPr>
          </a:lstStyle>
          <a:p>
            <a:r>
              <a:rPr lang="en-US"/>
              <a:t>[Slide title]</a:t>
            </a:r>
            <a:endParaRPr lang="en-GB"/>
          </a:p>
        </p:txBody>
      </p:sp>
      <p:sp>
        <p:nvSpPr>
          <p:cNvPr id="6" name="Slide Number Placeholder 5">
            <a:extLst>
              <a:ext uri="{FF2B5EF4-FFF2-40B4-BE49-F238E27FC236}">
                <a16:creationId xmlns:a16="http://schemas.microsoft.com/office/drawing/2014/main" id="{696E2E86-965C-BE4A-BDD2-8C3B0C7986E3}"/>
              </a:ext>
            </a:extLst>
          </p:cNvPr>
          <p:cNvSpPr>
            <a:spLocks noGrp="1"/>
          </p:cNvSpPr>
          <p:nvPr>
            <p:ph type="sldNum" sz="quarter" idx="16"/>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814EA5A5-893B-6B4B-80D2-49FFC81C88C2}"/>
              </a:ext>
            </a:extLst>
          </p:cNvPr>
          <p:cNvSpPr>
            <a:spLocks noGrp="1"/>
          </p:cNvSpPr>
          <p:nvPr>
            <p:ph type="dt" sz="half" idx="17"/>
          </p:nvPr>
        </p:nvSpPr>
        <p:spPr/>
        <p:txBody>
          <a:bodyPr/>
          <a:lstStyle/>
          <a:p>
            <a:endParaRPr lang="en-US"/>
          </a:p>
        </p:txBody>
      </p:sp>
      <p:sp>
        <p:nvSpPr>
          <p:cNvPr id="4" name="Footer Placeholder 3">
            <a:extLst>
              <a:ext uri="{FF2B5EF4-FFF2-40B4-BE49-F238E27FC236}">
                <a16:creationId xmlns:a16="http://schemas.microsoft.com/office/drawing/2014/main" id="{694F96C2-47B6-4747-B231-79A630D24A95}"/>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14444185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hree Content Infographic">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42913" y="3599542"/>
            <a:ext cx="3529012" cy="2578057"/>
          </a:xfrm>
        </p:spPr>
        <p:txBody>
          <a:bodyPr/>
          <a:lstStyle>
            <a:lvl1pPr>
              <a:spcBef>
                <a:spcPts val="0"/>
              </a:spcBef>
              <a:spcAft>
                <a:spcPts val="600"/>
              </a:spcAft>
              <a:defRPr>
                <a:solidFill>
                  <a:schemeClr val="accent3"/>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p:cNvSpPr>
            <a:spLocks noGrp="1"/>
          </p:cNvSpPr>
          <p:nvPr>
            <p:ph type="body" sz="quarter" idx="14" hasCustomPrompt="1"/>
          </p:nvPr>
        </p:nvSpPr>
        <p:spPr>
          <a:xfrm>
            <a:off x="442913" y="2095500"/>
            <a:ext cx="3529012" cy="1333500"/>
          </a:xfrm>
        </p:spPr>
        <p:txBody>
          <a:bodyPr anchor="ctr" anchorCtr="0"/>
          <a:lstStyle>
            <a:lvl1pPr>
              <a:lnSpc>
                <a:spcPct val="100000"/>
              </a:lnSpc>
              <a:defRPr sz="8500" b="0" spc="-100" baseline="0">
                <a:solidFill>
                  <a:schemeClr val="accent3"/>
                </a:solidFill>
              </a:defRPr>
            </a:lvl1pPr>
          </a:lstStyle>
          <a:p>
            <a:pPr lvl="0"/>
            <a:r>
              <a:rPr lang="en-US"/>
              <a:t>00%</a:t>
            </a:r>
            <a:endParaRPr lang="en-GB"/>
          </a:p>
        </p:txBody>
      </p:sp>
      <p:sp>
        <p:nvSpPr>
          <p:cNvPr id="13" name="Text Placeholder 9"/>
          <p:cNvSpPr>
            <a:spLocks noGrp="1"/>
          </p:cNvSpPr>
          <p:nvPr>
            <p:ph type="body" sz="quarter" idx="15" hasCustomPrompt="1"/>
          </p:nvPr>
        </p:nvSpPr>
        <p:spPr>
          <a:xfrm>
            <a:off x="4327524" y="2095500"/>
            <a:ext cx="3533775" cy="1333500"/>
          </a:xfrm>
        </p:spPr>
        <p:txBody>
          <a:bodyPr anchor="ctr" anchorCtr="0"/>
          <a:lstStyle>
            <a:lvl1pPr>
              <a:lnSpc>
                <a:spcPct val="100000"/>
              </a:lnSpc>
              <a:defRPr sz="8500" b="0" spc="-100" baseline="0">
                <a:solidFill>
                  <a:schemeClr val="tx2"/>
                </a:solidFill>
              </a:defRPr>
            </a:lvl1pPr>
          </a:lstStyle>
          <a:p>
            <a:pPr lvl="0"/>
            <a:r>
              <a:rPr lang="en-US"/>
              <a:t>00%</a:t>
            </a:r>
            <a:endParaRPr lang="en-GB"/>
          </a:p>
        </p:txBody>
      </p:sp>
      <p:sp>
        <p:nvSpPr>
          <p:cNvPr id="14" name="Text Placeholder 9"/>
          <p:cNvSpPr>
            <a:spLocks noGrp="1"/>
          </p:cNvSpPr>
          <p:nvPr>
            <p:ph type="body" sz="quarter" idx="16" hasCustomPrompt="1"/>
          </p:nvPr>
        </p:nvSpPr>
        <p:spPr>
          <a:xfrm>
            <a:off x="8222571" y="2095500"/>
            <a:ext cx="3529012" cy="1333500"/>
          </a:xfrm>
        </p:spPr>
        <p:txBody>
          <a:bodyPr anchor="ctr" anchorCtr="0"/>
          <a:lstStyle>
            <a:lvl1pPr>
              <a:lnSpc>
                <a:spcPct val="100000"/>
              </a:lnSpc>
              <a:defRPr sz="8500" b="0" spc="-100" baseline="0">
                <a:solidFill>
                  <a:schemeClr val="accent1"/>
                </a:solidFill>
              </a:defRPr>
            </a:lvl1pPr>
          </a:lstStyle>
          <a:p>
            <a:pPr lvl="0"/>
            <a:r>
              <a:rPr lang="en-US"/>
              <a:t>00%</a:t>
            </a:r>
            <a:endParaRPr lang="en-GB"/>
          </a:p>
        </p:txBody>
      </p:sp>
      <p:sp>
        <p:nvSpPr>
          <p:cNvPr id="6" name="Title 5"/>
          <p:cNvSpPr>
            <a:spLocks noGrp="1"/>
          </p:cNvSpPr>
          <p:nvPr>
            <p:ph type="title" hasCustomPrompt="1"/>
          </p:nvPr>
        </p:nvSpPr>
        <p:spPr/>
        <p:txBody>
          <a:bodyPr/>
          <a:lstStyle>
            <a:lvl1pPr>
              <a:defRPr/>
            </a:lvl1pPr>
          </a:lstStyle>
          <a:p>
            <a:r>
              <a:rPr lang="en-US"/>
              <a:t>[Slide title]</a:t>
            </a:r>
            <a:endParaRPr lang="en-GB"/>
          </a:p>
        </p:txBody>
      </p:sp>
      <p:sp>
        <p:nvSpPr>
          <p:cNvPr id="7" name="Slide Number Placeholder 6">
            <a:extLst>
              <a:ext uri="{FF2B5EF4-FFF2-40B4-BE49-F238E27FC236}">
                <a16:creationId xmlns:a16="http://schemas.microsoft.com/office/drawing/2014/main" id="{6BC21E25-BA96-8149-8793-205BDC263584}"/>
              </a:ext>
            </a:extLst>
          </p:cNvPr>
          <p:cNvSpPr>
            <a:spLocks noGrp="1"/>
          </p:cNvSpPr>
          <p:nvPr>
            <p:ph type="sldNum" sz="quarter" idx="18"/>
          </p:nvPr>
        </p:nvSpPr>
        <p:spPr/>
        <p:txBody>
          <a:bodyPr/>
          <a:lstStyle/>
          <a:p>
            <a:fld id="{7870704B-CE94-48CC-AF30-84932A1262A7}" type="slidenum">
              <a:rPr lang="en-GB" smtClean="0"/>
              <a:pPr/>
              <a:t>‹#›</a:t>
            </a:fld>
            <a:endParaRPr lang="en-GB"/>
          </a:p>
        </p:txBody>
      </p:sp>
      <p:sp>
        <p:nvSpPr>
          <p:cNvPr id="15" name="Content Placeholder 2">
            <a:extLst>
              <a:ext uri="{FF2B5EF4-FFF2-40B4-BE49-F238E27FC236}">
                <a16:creationId xmlns:a16="http://schemas.microsoft.com/office/drawing/2014/main" id="{904FBFED-85D0-8C43-84C6-BADD19241EDC}"/>
              </a:ext>
            </a:extLst>
          </p:cNvPr>
          <p:cNvSpPr>
            <a:spLocks noGrp="1"/>
          </p:cNvSpPr>
          <p:nvPr>
            <p:ph sz="half" idx="19" hasCustomPrompt="1"/>
          </p:nvPr>
        </p:nvSpPr>
        <p:spPr>
          <a:xfrm>
            <a:off x="4327525" y="3599542"/>
            <a:ext cx="3533775" cy="2578057"/>
          </a:xfrm>
        </p:spPr>
        <p:txBody>
          <a:bodyPr/>
          <a:lstStyle>
            <a:lvl1pPr>
              <a:spcBef>
                <a:spcPts val="0"/>
              </a:spcBef>
              <a:spcAft>
                <a:spcPts val="600"/>
              </a:spcAft>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2">
            <a:extLst>
              <a:ext uri="{FF2B5EF4-FFF2-40B4-BE49-F238E27FC236}">
                <a16:creationId xmlns:a16="http://schemas.microsoft.com/office/drawing/2014/main" id="{C7D43B0B-6C29-D449-BC95-219F98DA27E0}"/>
              </a:ext>
            </a:extLst>
          </p:cNvPr>
          <p:cNvSpPr>
            <a:spLocks noGrp="1"/>
          </p:cNvSpPr>
          <p:nvPr>
            <p:ph sz="half" idx="20" hasCustomPrompt="1"/>
          </p:nvPr>
        </p:nvSpPr>
        <p:spPr>
          <a:xfrm>
            <a:off x="8222571" y="3599542"/>
            <a:ext cx="3529012" cy="2578057"/>
          </a:xfrm>
        </p:spPr>
        <p:txBody>
          <a:bodyPr/>
          <a:lstStyle>
            <a:lvl1pPr>
              <a:spcBef>
                <a:spcPts val="0"/>
              </a:spcBef>
              <a:spcAft>
                <a:spcPts val="600"/>
              </a:spcAft>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Date Placeholder 1">
            <a:extLst>
              <a:ext uri="{FF2B5EF4-FFF2-40B4-BE49-F238E27FC236}">
                <a16:creationId xmlns:a16="http://schemas.microsoft.com/office/drawing/2014/main" id="{33F3B578-7307-3B4F-9573-5B25CD8634E9}"/>
              </a:ext>
            </a:extLst>
          </p:cNvPr>
          <p:cNvSpPr>
            <a:spLocks noGrp="1"/>
          </p:cNvSpPr>
          <p:nvPr>
            <p:ph type="dt" sz="half" idx="21"/>
          </p:nvPr>
        </p:nvSpPr>
        <p:spPr/>
        <p:txBody>
          <a:bodyPr/>
          <a:lstStyle/>
          <a:p>
            <a:endParaRPr lang="en-US"/>
          </a:p>
        </p:txBody>
      </p:sp>
      <p:sp>
        <p:nvSpPr>
          <p:cNvPr id="4" name="Footer Placeholder 3">
            <a:extLst>
              <a:ext uri="{FF2B5EF4-FFF2-40B4-BE49-F238E27FC236}">
                <a16:creationId xmlns:a16="http://schemas.microsoft.com/office/drawing/2014/main" id="{A4D65346-FB7D-7243-B361-2D5958F844E6}"/>
              </a:ext>
            </a:extLst>
          </p:cNvPr>
          <p:cNvSpPr>
            <a:spLocks noGrp="1"/>
          </p:cNvSpPr>
          <p:nvPr>
            <p:ph type="ftr" sz="quarter" idx="22"/>
          </p:nvPr>
        </p:nvSpPr>
        <p:spPr/>
        <p:txBody>
          <a:bodyPr/>
          <a:lstStyle/>
          <a:p>
            <a:pPr algn="l"/>
            <a:endParaRPr lang="en-US"/>
          </a:p>
        </p:txBody>
      </p:sp>
    </p:spTree>
    <p:extLst>
      <p:ext uri="{BB962C8B-B14F-4D97-AF65-F5344CB8AC3E}">
        <p14:creationId xmlns:p14="http://schemas.microsoft.com/office/powerpoint/2010/main" val="6266351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One Column Conten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5" name="Title 4"/>
          <p:cNvSpPr>
            <a:spLocks noGrp="1"/>
          </p:cNvSpPr>
          <p:nvPr>
            <p:ph type="title" hasCustomPrompt="1"/>
          </p:nvPr>
        </p:nvSpPr>
        <p:spPr/>
        <p:txBody>
          <a:bodyPr/>
          <a:lstStyle>
            <a:lvl1pPr>
              <a:defRPr>
                <a:solidFill>
                  <a:schemeClr val="tx1"/>
                </a:solidFill>
              </a:defRPr>
            </a:lvl1pPr>
          </a:lstStyle>
          <a:p>
            <a:r>
              <a:rPr lang="en-US"/>
              <a:t>[Slide title]</a:t>
            </a:r>
            <a:endParaRPr lang="en-GB"/>
          </a:p>
        </p:txBody>
      </p:sp>
      <p:sp>
        <p:nvSpPr>
          <p:cNvPr id="9" name="Date Placeholder 8">
            <a:extLst>
              <a:ext uri="{FF2B5EF4-FFF2-40B4-BE49-F238E27FC236}">
                <a16:creationId xmlns:a16="http://schemas.microsoft.com/office/drawing/2014/main" id="{534FC478-2103-444D-A788-6C385FEADA19}"/>
              </a:ext>
            </a:extLst>
          </p:cNvPr>
          <p:cNvSpPr>
            <a:spLocks noGrp="1"/>
          </p:cNvSpPr>
          <p:nvPr>
            <p:ph type="dt" sz="half" idx="10"/>
          </p:nvPr>
        </p:nvSpPr>
        <p:spPr/>
        <p:txBody>
          <a:bodyPr/>
          <a:lstStyle/>
          <a:p>
            <a:endParaRPr lang="en-US"/>
          </a:p>
        </p:txBody>
      </p:sp>
      <p:sp>
        <p:nvSpPr>
          <p:cNvPr id="10" name="Footer Placeholder 9">
            <a:extLst>
              <a:ext uri="{FF2B5EF4-FFF2-40B4-BE49-F238E27FC236}">
                <a16:creationId xmlns:a16="http://schemas.microsoft.com/office/drawing/2014/main" id="{50208723-B803-0D42-8863-6E0ACA5FA811}"/>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B9D3C748-DE6A-F649-888F-43A3773D1D4D}"/>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767746839"/>
      </p:ext>
    </p:extLst>
  </p:cSld>
  <p:clrMapOvr>
    <a:overrideClrMapping bg1="dk1" tx1="lt1" bg2="dk2" tx2="lt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One Column Char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103438"/>
            <a:ext cx="3529012" cy="406876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GB"/>
              <a:t>Sixth level</a:t>
            </a:r>
          </a:p>
          <a:p>
            <a:pPr lvl="6"/>
            <a:r>
              <a:rPr lang="en-GB"/>
              <a:t>Seventh level</a:t>
            </a:r>
          </a:p>
          <a:p>
            <a:pPr lvl="7"/>
            <a:r>
              <a:rPr lang="en-GB"/>
              <a:t>Eighth level</a:t>
            </a:r>
          </a:p>
          <a:p>
            <a:pPr lvl="8"/>
            <a:r>
              <a:rPr lang="en-GB"/>
              <a:t>Ninth level</a:t>
            </a:r>
          </a:p>
        </p:txBody>
      </p:sp>
      <p:sp>
        <p:nvSpPr>
          <p:cNvPr id="9" name="Chart Placeholder 8"/>
          <p:cNvSpPr>
            <a:spLocks noGrp="1"/>
          </p:cNvSpPr>
          <p:nvPr>
            <p:ph type="chart" sz="quarter" idx="13"/>
          </p:nvPr>
        </p:nvSpPr>
        <p:spPr>
          <a:xfrm>
            <a:off x="5600701" y="1428750"/>
            <a:ext cx="6148387" cy="4743450"/>
          </a:xfrm>
        </p:spPr>
        <p:txBody>
          <a:bodyPr anchor="ctr" anchorCtr="0"/>
          <a:lstStyle>
            <a:lvl1pPr algn="ctr">
              <a:defRPr sz="1200" b="0">
                <a:solidFill>
                  <a:schemeClr val="tx1"/>
                </a:solidFill>
              </a:defRPr>
            </a:lvl1pPr>
          </a:lstStyle>
          <a:p>
            <a:r>
              <a:rPr lang="en-US"/>
              <a:t>Click icon to add chart</a:t>
            </a:r>
            <a:endParaRPr lang="en-GB"/>
          </a:p>
        </p:txBody>
      </p:sp>
      <p:sp>
        <p:nvSpPr>
          <p:cNvPr id="5" name="Title 4"/>
          <p:cNvSpPr>
            <a:spLocks noGrp="1"/>
          </p:cNvSpPr>
          <p:nvPr>
            <p:ph type="title" hasCustomPrompt="1"/>
          </p:nvPr>
        </p:nvSpPr>
        <p:spPr/>
        <p:txBody>
          <a:bodyPr/>
          <a:lstStyle>
            <a:lvl1pPr>
              <a:defRPr>
                <a:solidFill>
                  <a:schemeClr val="tx1"/>
                </a:solidFill>
              </a:defRPr>
            </a:lvl1pPr>
          </a:lstStyle>
          <a:p>
            <a:r>
              <a:rPr lang="en-US"/>
              <a:t>[Slide title]</a:t>
            </a:r>
            <a:endParaRPr lang="en-GB"/>
          </a:p>
        </p:txBody>
      </p:sp>
      <p:sp>
        <p:nvSpPr>
          <p:cNvPr id="2" name="Date Placeholder 1">
            <a:extLst>
              <a:ext uri="{FF2B5EF4-FFF2-40B4-BE49-F238E27FC236}">
                <a16:creationId xmlns:a16="http://schemas.microsoft.com/office/drawing/2014/main" id="{240EE541-D951-5343-8A19-5BC13B8C9665}"/>
              </a:ext>
            </a:extLst>
          </p:cNvPr>
          <p:cNvSpPr>
            <a:spLocks noGrp="1"/>
          </p:cNvSpPr>
          <p:nvPr>
            <p:ph type="dt" sz="half" idx="14"/>
          </p:nvPr>
        </p:nvSpPr>
        <p:spPr/>
        <p:txBody>
          <a:bodyPr/>
          <a:lstStyle/>
          <a:p>
            <a:endParaRPr lang="en-US"/>
          </a:p>
        </p:txBody>
      </p:sp>
      <p:sp>
        <p:nvSpPr>
          <p:cNvPr id="4" name="Footer Placeholder 3">
            <a:extLst>
              <a:ext uri="{FF2B5EF4-FFF2-40B4-BE49-F238E27FC236}">
                <a16:creationId xmlns:a16="http://schemas.microsoft.com/office/drawing/2014/main" id="{7C4A7C0D-ED32-3C4A-A6FA-92C1A14555DB}"/>
              </a:ext>
            </a:extLst>
          </p:cNvPr>
          <p:cNvSpPr>
            <a:spLocks noGrp="1"/>
          </p:cNvSpPr>
          <p:nvPr>
            <p:ph type="ftr" sz="quarter" idx="15"/>
          </p:nvPr>
        </p:nvSpPr>
        <p:spPr/>
        <p:txBody>
          <a:bodyPr/>
          <a:lstStyle/>
          <a:p>
            <a:pPr algn="l"/>
            <a:endParaRPr lang="en-US"/>
          </a:p>
        </p:txBody>
      </p:sp>
      <p:sp>
        <p:nvSpPr>
          <p:cNvPr id="10" name="Slide Number Placeholder 9">
            <a:extLst>
              <a:ext uri="{FF2B5EF4-FFF2-40B4-BE49-F238E27FC236}">
                <a16:creationId xmlns:a16="http://schemas.microsoft.com/office/drawing/2014/main" id="{2C2BE143-A791-F940-BA69-8C99703B699E}"/>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581681609"/>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hart Dark">
    <p:bg>
      <p:bgPr>
        <a:solidFill>
          <a:srgbClr val="464646"/>
        </a:solidFill>
        <a:effectLst/>
      </p:bgPr>
    </p:bg>
    <p:spTree>
      <p:nvGrpSpPr>
        <p:cNvPr id="1" name=""/>
        <p:cNvGrpSpPr/>
        <p:nvPr/>
      </p:nvGrpSpPr>
      <p:grpSpPr>
        <a:xfrm>
          <a:off x="0" y="0"/>
          <a:ext cx="0" cy="0"/>
          <a:chOff x="0" y="0"/>
          <a:chExt cx="0" cy="0"/>
        </a:xfrm>
      </p:grpSpPr>
      <p:sp>
        <p:nvSpPr>
          <p:cNvPr id="8" name="Chart Placeholder 7"/>
          <p:cNvSpPr>
            <a:spLocks noGrp="1"/>
          </p:cNvSpPr>
          <p:nvPr>
            <p:ph type="chart" sz="quarter" idx="13"/>
          </p:nvPr>
        </p:nvSpPr>
        <p:spPr>
          <a:xfrm>
            <a:off x="442913" y="2103438"/>
            <a:ext cx="11306175" cy="4068762"/>
          </a:xfrm>
        </p:spPr>
        <p:txBody>
          <a:bodyPr anchor="ctr" anchorCtr="0"/>
          <a:lstStyle>
            <a:lvl1pPr algn="ctr">
              <a:defRPr sz="1200" b="0">
                <a:solidFill>
                  <a:schemeClr val="tx1"/>
                </a:solidFill>
              </a:defRPr>
            </a:lvl1pPr>
          </a:lstStyle>
          <a:p>
            <a:r>
              <a:rPr lang="en-US"/>
              <a:t>Click icon to add chart</a:t>
            </a:r>
            <a:endParaRPr lang="en-GB"/>
          </a:p>
        </p:txBody>
      </p:sp>
      <p:sp>
        <p:nvSpPr>
          <p:cNvPr id="4" name="Title 3"/>
          <p:cNvSpPr>
            <a:spLocks noGrp="1"/>
          </p:cNvSpPr>
          <p:nvPr>
            <p:ph type="title" hasCustomPrompt="1"/>
          </p:nvPr>
        </p:nvSpPr>
        <p:spPr/>
        <p:txBody>
          <a:bodyPr/>
          <a:lstStyle>
            <a:lvl1pPr>
              <a:defRPr>
                <a:solidFill>
                  <a:schemeClr val="tx1"/>
                </a:solidFill>
              </a:defRPr>
            </a:lvl1pPr>
          </a:lstStyle>
          <a:p>
            <a:r>
              <a:rPr lang="en-US"/>
              <a:t>[Slide title]</a:t>
            </a:r>
            <a:endParaRPr lang="en-GB"/>
          </a:p>
        </p:txBody>
      </p:sp>
      <p:sp>
        <p:nvSpPr>
          <p:cNvPr id="2" name="Date Placeholder 1">
            <a:extLst>
              <a:ext uri="{FF2B5EF4-FFF2-40B4-BE49-F238E27FC236}">
                <a16:creationId xmlns:a16="http://schemas.microsoft.com/office/drawing/2014/main" id="{3368A692-B2AF-6448-8025-A2D10476E94B}"/>
              </a:ext>
            </a:extLst>
          </p:cNvPr>
          <p:cNvSpPr>
            <a:spLocks noGrp="1"/>
          </p:cNvSpPr>
          <p:nvPr>
            <p:ph type="dt" sz="half" idx="14"/>
          </p:nvPr>
        </p:nvSpPr>
        <p:spPr/>
        <p:txBody>
          <a:bodyPr/>
          <a:lstStyle/>
          <a:p>
            <a:endParaRPr lang="en-US"/>
          </a:p>
        </p:txBody>
      </p:sp>
      <p:sp>
        <p:nvSpPr>
          <p:cNvPr id="3" name="Footer Placeholder 2">
            <a:extLst>
              <a:ext uri="{FF2B5EF4-FFF2-40B4-BE49-F238E27FC236}">
                <a16:creationId xmlns:a16="http://schemas.microsoft.com/office/drawing/2014/main" id="{EF6BD465-CD15-EC45-83F1-C724AC166A8A}"/>
              </a:ext>
            </a:extLst>
          </p:cNvPr>
          <p:cNvSpPr>
            <a:spLocks noGrp="1"/>
          </p:cNvSpPr>
          <p:nvPr>
            <p:ph type="ftr" sz="quarter" idx="15"/>
          </p:nvPr>
        </p:nvSpPr>
        <p:spPr/>
        <p:txBody>
          <a:bodyPr/>
          <a:lstStyle/>
          <a:p>
            <a:pPr algn="l"/>
            <a:endParaRPr lang="en-US"/>
          </a:p>
        </p:txBody>
      </p:sp>
      <p:sp>
        <p:nvSpPr>
          <p:cNvPr id="9" name="Slide Number Placeholder 8">
            <a:extLst>
              <a:ext uri="{FF2B5EF4-FFF2-40B4-BE49-F238E27FC236}">
                <a16:creationId xmlns:a16="http://schemas.microsoft.com/office/drawing/2014/main" id="{C8247A16-A0E7-4A40-BC88-A10C50CA51F4}"/>
              </a:ext>
            </a:extLst>
          </p:cNvPr>
          <p:cNvSpPr>
            <a:spLocks noGrp="1"/>
          </p:cNvSpPr>
          <p:nvPr>
            <p:ph type="sldNum" sz="quarter" idx="16"/>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1735232353"/>
      </p:ext>
    </p:extLst>
  </p:cSld>
  <p:clrMapOvr>
    <a:overrideClrMapping bg1="dk1" tx1="lt1" bg2="dk2" tx2="lt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Quote 1 Image Full">
    <p:bg>
      <p:bgPr>
        <a:solidFill>
          <a:srgbClr val="DEDEDE"/>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0" y="0"/>
            <a:ext cx="12192000" cy="6858000"/>
          </a:xfrm>
          <a:solidFill>
            <a:schemeClr val="tx2"/>
          </a:solidFill>
        </p:spPr>
        <p:txBody>
          <a:bodyPr anchor="ctr" anchorCtr="0"/>
          <a:lstStyle>
            <a:lvl1pPr algn="ctr">
              <a:defRPr sz="1200" b="0">
                <a:solidFill>
                  <a:schemeClr val="bg1"/>
                </a:solidFill>
              </a:defRPr>
            </a:lvl1pPr>
          </a:lstStyle>
          <a:p>
            <a:r>
              <a:rPr lang="en-US"/>
              <a:t>Click icon to add picture</a:t>
            </a:r>
            <a:endParaRPr lang="en-GB"/>
          </a:p>
        </p:txBody>
      </p:sp>
      <p:sp>
        <p:nvSpPr>
          <p:cNvPr id="3" name="Content Placeholder 2"/>
          <p:cNvSpPr>
            <a:spLocks noGrp="1"/>
          </p:cNvSpPr>
          <p:nvPr>
            <p:ph idx="1" hasCustomPrompt="1"/>
          </p:nvPr>
        </p:nvSpPr>
        <p:spPr>
          <a:xfrm>
            <a:off x="0" y="1143000"/>
            <a:ext cx="4572000" cy="4572000"/>
          </a:xfrm>
          <a:solidFill>
            <a:srgbClr val="E0301E"/>
          </a:solidFill>
        </p:spPr>
        <p:txBody>
          <a:bodyPr lIns="438912" tIns="1440000" rIns="252000" bIns="180000"/>
          <a:lstStyle>
            <a:lvl1pPr marL="0" indent="0">
              <a:lnSpc>
                <a:spcPct val="90000"/>
              </a:lnSpc>
              <a:spcBef>
                <a:spcPts val="0"/>
              </a:spcBef>
              <a:spcAft>
                <a:spcPts val="3000"/>
              </a:spcAft>
              <a:buFont typeface="Arial" panose="020B0604020202020204" pitchFamily="34" charset="0"/>
              <a:buNone/>
              <a:defRPr sz="2600" b="0">
                <a:solidFill>
                  <a:schemeClr val="tx1"/>
                </a:solidFill>
                <a:latin typeface="+mj-lt"/>
              </a:defRPr>
            </a:lvl1pPr>
            <a:lvl2pPr marL="0" indent="0">
              <a:spcBef>
                <a:spcPts val="0"/>
              </a:spcBef>
              <a:spcAft>
                <a:spcPts val="0"/>
              </a:spcAft>
              <a:buFontTx/>
              <a:buNone/>
              <a:defRPr sz="1600" b="1">
                <a:solidFill>
                  <a:schemeClr val="tx1"/>
                </a:solidFill>
                <a:latin typeface="+mn-lt"/>
              </a:defRPr>
            </a:lvl2pPr>
            <a:lvl3pPr marL="0" indent="0">
              <a:spcBef>
                <a:spcPts val="0"/>
              </a:spcBef>
              <a:spcAft>
                <a:spcPts val="0"/>
              </a:spcAft>
              <a:buFontTx/>
              <a:buNone/>
              <a:defRPr sz="1600" b="0">
                <a:solidFill>
                  <a:schemeClr val="tx1"/>
                </a:solidFill>
                <a:latin typeface="+mn-lt"/>
              </a:defRPr>
            </a:lvl3pPr>
            <a:lvl4pPr marL="0" indent="0">
              <a:spcBef>
                <a:spcPts val="0"/>
              </a:spcBef>
              <a:spcAft>
                <a:spcPts val="0"/>
              </a:spcAft>
              <a:buFontTx/>
              <a:buNone/>
              <a:defRPr sz="1600" b="0">
                <a:solidFill>
                  <a:schemeClr val="tx1"/>
                </a:solidFill>
                <a:latin typeface="+mn-lt"/>
              </a:defRPr>
            </a:lvl4pPr>
            <a:lvl5pPr marL="0" indent="0">
              <a:spcBef>
                <a:spcPts val="0"/>
              </a:spcBef>
              <a:spcAft>
                <a:spcPts val="0"/>
              </a:spcAft>
              <a:buFontTx/>
              <a:buNone/>
              <a:defRPr sz="1600" b="0">
                <a:solidFill>
                  <a:schemeClr val="tx1"/>
                </a:solidFill>
                <a:latin typeface="+mn-lt"/>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11" name="Freeform 5">
            <a:extLst>
              <a:ext uri="{FF2B5EF4-FFF2-40B4-BE49-F238E27FC236}">
                <a16:creationId xmlns:a16="http://schemas.microsoft.com/office/drawing/2014/main" id="{5E9DA768-B963-3547-B650-2E77ED7439D3}"/>
              </a:ext>
            </a:extLst>
          </p:cNvPr>
          <p:cNvSpPr>
            <a:spLocks noChangeAspect="1" noEditPoints="1"/>
          </p:cNvSpPr>
          <p:nvPr userDrawn="1"/>
        </p:nvSpPr>
        <p:spPr bwMode="white">
          <a:xfrm>
            <a:off x="442913" y="1623703"/>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Date Placeholder 6">
            <a:extLst>
              <a:ext uri="{FF2B5EF4-FFF2-40B4-BE49-F238E27FC236}">
                <a16:creationId xmlns:a16="http://schemas.microsoft.com/office/drawing/2014/main" id="{A1D36D47-D12A-3142-B681-815978E85E77}"/>
              </a:ext>
            </a:extLst>
          </p:cNvPr>
          <p:cNvSpPr>
            <a:spLocks noGrp="1"/>
          </p:cNvSpPr>
          <p:nvPr>
            <p:ph type="dt" sz="half" idx="15"/>
          </p:nvPr>
        </p:nvSpPr>
        <p:spPr/>
        <p:txBody>
          <a:bodyPr/>
          <a:lstStyle/>
          <a:p>
            <a:endParaRPr lang="en-US"/>
          </a:p>
        </p:txBody>
      </p:sp>
      <p:sp>
        <p:nvSpPr>
          <p:cNvPr id="8" name="Footer Placeholder 7">
            <a:extLst>
              <a:ext uri="{FF2B5EF4-FFF2-40B4-BE49-F238E27FC236}">
                <a16:creationId xmlns:a16="http://schemas.microsoft.com/office/drawing/2014/main" id="{3042CAE4-1315-134B-A97D-6331422E4046}"/>
              </a:ext>
            </a:extLst>
          </p:cNvPr>
          <p:cNvSpPr>
            <a:spLocks noGrp="1"/>
          </p:cNvSpPr>
          <p:nvPr>
            <p:ph type="ftr" sz="quarter" idx="16"/>
          </p:nvPr>
        </p:nvSpPr>
        <p:spPr/>
        <p:txBody>
          <a:bodyPr/>
          <a:lstStyle/>
          <a:p>
            <a:pPr algn="l"/>
            <a:endParaRPr lang="en-US"/>
          </a:p>
        </p:txBody>
      </p:sp>
      <p:sp>
        <p:nvSpPr>
          <p:cNvPr id="9" name="Slide Number Placeholder 8">
            <a:extLst>
              <a:ext uri="{FF2B5EF4-FFF2-40B4-BE49-F238E27FC236}">
                <a16:creationId xmlns:a16="http://schemas.microsoft.com/office/drawing/2014/main" id="{4751649C-08F4-D84A-9E3B-1FCB427D60BF}"/>
              </a:ext>
            </a:extLst>
          </p:cNvPr>
          <p:cNvSpPr>
            <a:spLocks noGrp="1"/>
          </p:cNvSpPr>
          <p:nvPr>
            <p:ph type="sldNum" sz="quarter" idx="17"/>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5544718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Quote 1 Image Orange">
    <p:bg>
      <p:bgPr>
        <a:solidFill>
          <a:srgbClr val="D04A02"/>
        </a:solidFill>
        <a:effectLst/>
      </p:bgPr>
    </p:bg>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tx2"/>
          </a:solidFill>
        </p:spPr>
        <p:txBody>
          <a:bodyPr anchor="ctr" anchorCtr="0"/>
          <a:lstStyle>
            <a:lvl1pPr algn="ctr">
              <a:defRPr sz="1200" b="0">
                <a:solidFill>
                  <a:schemeClr val="bg1"/>
                </a:solidFill>
              </a:defRPr>
            </a:lvl1pPr>
          </a:lstStyle>
          <a:p>
            <a:r>
              <a:rPr lang="en-US"/>
              <a:t>Click icon to add picture</a:t>
            </a:r>
            <a:endParaRPr lang="en-GB"/>
          </a:p>
        </p:txBody>
      </p:sp>
      <p:sp>
        <p:nvSpPr>
          <p:cNvPr id="3" name="Content Placeholder 2"/>
          <p:cNvSpPr>
            <a:spLocks noGrp="1"/>
          </p:cNvSpPr>
          <p:nvPr>
            <p:ph idx="1" hasCustomPrompt="1"/>
          </p:nvPr>
        </p:nvSpPr>
        <p:spPr>
          <a:xfrm>
            <a:off x="442913" y="1714500"/>
            <a:ext cx="5299393" cy="445770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9" name="Freeform 5">
            <a:extLst>
              <a:ext uri="{FF2B5EF4-FFF2-40B4-BE49-F238E27FC236}">
                <a16:creationId xmlns:a16="http://schemas.microsoft.com/office/drawing/2014/main" id="{EBA5CA3E-5ADF-C84E-8B6D-07C039516DFE}"/>
              </a:ext>
            </a:extLst>
          </p:cNvPr>
          <p:cNvSpPr>
            <a:spLocks noChangeAspect="1" noEditPoints="1"/>
          </p:cNvSpPr>
          <p:nvPr userDrawn="1"/>
        </p:nvSpPr>
        <p:spPr bwMode="black">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Date Placeholder 1">
            <a:extLst>
              <a:ext uri="{FF2B5EF4-FFF2-40B4-BE49-F238E27FC236}">
                <a16:creationId xmlns:a16="http://schemas.microsoft.com/office/drawing/2014/main" id="{08ACB6F4-A2A7-6E4D-A8EB-50B5B35AADEB}"/>
              </a:ext>
            </a:extLst>
          </p:cNvPr>
          <p:cNvSpPr>
            <a:spLocks noGrp="1"/>
          </p:cNvSpPr>
          <p:nvPr>
            <p:ph type="dt" sz="half" idx="15"/>
          </p:nvPr>
        </p:nvSpPr>
        <p:spPr/>
        <p:txBody>
          <a:bodyPr/>
          <a:lstStyle/>
          <a:p>
            <a:endParaRPr lang="en-US"/>
          </a:p>
        </p:txBody>
      </p:sp>
      <p:sp>
        <p:nvSpPr>
          <p:cNvPr id="4" name="Footer Placeholder 3">
            <a:extLst>
              <a:ext uri="{FF2B5EF4-FFF2-40B4-BE49-F238E27FC236}">
                <a16:creationId xmlns:a16="http://schemas.microsoft.com/office/drawing/2014/main" id="{37FC6095-B1C7-6143-B9FD-C545A6D03573}"/>
              </a:ext>
            </a:extLst>
          </p:cNvPr>
          <p:cNvSpPr>
            <a:spLocks noGrp="1"/>
          </p:cNvSpPr>
          <p:nvPr>
            <p:ph type="ftr" sz="quarter" idx="16"/>
          </p:nvPr>
        </p:nvSpPr>
        <p:spPr/>
        <p:txBody>
          <a:bodyPr/>
          <a:lstStyle/>
          <a:p>
            <a:pPr algn="l"/>
            <a:endParaRPr lang="en-US"/>
          </a:p>
        </p:txBody>
      </p:sp>
      <p:sp>
        <p:nvSpPr>
          <p:cNvPr id="5" name="Slide Number Placeholder 4">
            <a:extLst>
              <a:ext uri="{FF2B5EF4-FFF2-40B4-BE49-F238E27FC236}">
                <a16:creationId xmlns:a16="http://schemas.microsoft.com/office/drawing/2014/main" id="{DAF7A802-0AAE-FA43-8858-03590E764031}"/>
              </a:ext>
            </a:extLst>
          </p:cNvPr>
          <p:cNvSpPr>
            <a:spLocks noGrp="1"/>
          </p:cNvSpPr>
          <p:nvPr>
            <p:ph type="sldNum" sz="quarter" idx="17"/>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8743013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0935603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Quote 1 Image">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6096000" y="0"/>
            <a:ext cx="6096000" cy="6858000"/>
          </a:xfrm>
          <a:solidFill>
            <a:schemeClr val="bg2"/>
          </a:solidFill>
        </p:spPr>
        <p:txBody>
          <a:bodyPr anchor="ctr" anchorCtr="0"/>
          <a:lstStyle>
            <a:lvl1pPr algn="ctr">
              <a:defRPr sz="1200" b="0">
                <a:solidFill>
                  <a:schemeClr val="tx1"/>
                </a:solidFill>
              </a:defRPr>
            </a:lvl1pPr>
          </a:lstStyle>
          <a:p>
            <a:r>
              <a:rPr lang="en-US"/>
              <a:t>Click icon to add picture</a:t>
            </a:r>
            <a:endParaRPr lang="en-GB"/>
          </a:p>
        </p:txBody>
      </p:sp>
      <p:sp>
        <p:nvSpPr>
          <p:cNvPr id="3" name="Content Placeholder 2"/>
          <p:cNvSpPr>
            <a:spLocks noGrp="1"/>
          </p:cNvSpPr>
          <p:nvPr>
            <p:ph idx="1" hasCustomPrompt="1"/>
          </p:nvPr>
        </p:nvSpPr>
        <p:spPr>
          <a:xfrm>
            <a:off x="442913" y="1714500"/>
            <a:ext cx="5299393" cy="445770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lvl2pPr>
            <a:lvl3pPr marL="0" indent="0">
              <a:spcBef>
                <a:spcPts val="0"/>
              </a:spcBef>
              <a:spcAft>
                <a:spcPts val="0"/>
              </a:spcAft>
              <a:buFontTx/>
              <a:buNone/>
              <a:defRPr sz="1600"/>
            </a:lvl3pPr>
            <a:lvl4pPr marL="0" indent="0">
              <a:spcBef>
                <a:spcPts val="0"/>
              </a:spcBef>
              <a:spcAft>
                <a:spcPts val="0"/>
              </a:spcAft>
              <a:buFontTx/>
              <a:buNone/>
              <a:defRPr sz="1600"/>
            </a:lvl4pPr>
            <a:lvl5pPr marL="0" indent="0">
              <a:spcBef>
                <a:spcPts val="0"/>
              </a:spcBef>
              <a:spcAft>
                <a:spcPts val="0"/>
              </a:spcAft>
              <a:buFontTx/>
              <a:buNone/>
              <a:defRPr sz="1600"/>
            </a:lvl5pPr>
            <a:lvl6pPr marL="0" indent="0">
              <a:spcBef>
                <a:spcPts val="0"/>
              </a:spcBef>
              <a:spcAft>
                <a:spcPts val="0"/>
              </a:spcAft>
              <a:buFontTx/>
              <a:buNone/>
              <a:defRPr sz="1600"/>
            </a:lvl6pPr>
            <a:lvl7pPr marL="0" indent="0">
              <a:spcBef>
                <a:spcPts val="0"/>
              </a:spcBef>
              <a:spcAft>
                <a:spcPts val="0"/>
              </a:spcAft>
              <a:buFontTx/>
              <a:buNone/>
              <a:defRPr sz="1600"/>
            </a:lvl7pPr>
            <a:lvl8pPr marL="0" indent="0">
              <a:spcBef>
                <a:spcPts val="0"/>
              </a:spcBef>
              <a:spcAft>
                <a:spcPts val="0"/>
              </a:spcAft>
              <a:buFontTx/>
              <a:buNone/>
              <a:defRPr sz="1600"/>
            </a:lvl8pPr>
            <a:lvl9pPr marL="0" indent="0">
              <a:spcBef>
                <a:spcPts val="0"/>
              </a:spcBef>
              <a:spcAft>
                <a:spcPts val="0"/>
              </a:spcAft>
              <a:buFontTx/>
              <a:buNone/>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10" name="Freeform 5">
            <a:extLst>
              <a:ext uri="{FF2B5EF4-FFF2-40B4-BE49-F238E27FC236}">
                <a16:creationId xmlns:a16="http://schemas.microsoft.com/office/drawing/2014/main" id="{751F50DC-1032-F848-8EFD-503462F60157}"/>
              </a:ext>
            </a:extLst>
          </p:cNvPr>
          <p:cNvSpPr>
            <a:spLocks noChangeAspect="1" noEditPoints="1"/>
          </p:cNvSpPr>
          <p:nvPr userDrawn="1"/>
        </p:nvSpPr>
        <p:spPr bwMode="auto">
          <a:xfrm>
            <a:off x="442913" y="687001"/>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a:extLst>
              <a:ext uri="{FF2B5EF4-FFF2-40B4-BE49-F238E27FC236}">
                <a16:creationId xmlns:a16="http://schemas.microsoft.com/office/drawing/2014/main" id="{C0618CEB-562C-EF47-A905-BA1BD3BB0B4A}"/>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B7BEC181-486E-E441-8900-B8446C2DF2CE}"/>
              </a:ext>
            </a:extLst>
          </p:cNvPr>
          <p:cNvSpPr>
            <a:spLocks noGrp="1"/>
          </p:cNvSpPr>
          <p:nvPr>
            <p:ph type="dt" sz="half" idx="17"/>
          </p:nvPr>
        </p:nvSpPr>
        <p:spPr/>
        <p:txBody>
          <a:bodyPr/>
          <a:lstStyle>
            <a:lvl1pPr>
              <a:defRPr>
                <a:solidFill>
                  <a:schemeClr val="bg1"/>
                </a:solidFill>
              </a:defRPr>
            </a:lvl1pPr>
          </a:lstStyle>
          <a:p>
            <a:endParaRPr lang="en-US"/>
          </a:p>
        </p:txBody>
      </p:sp>
      <p:sp>
        <p:nvSpPr>
          <p:cNvPr id="4" name="Footer Placeholder 3">
            <a:extLst>
              <a:ext uri="{FF2B5EF4-FFF2-40B4-BE49-F238E27FC236}">
                <a16:creationId xmlns:a16="http://schemas.microsoft.com/office/drawing/2014/main" id="{761E6323-CD0D-424F-880F-557372819009}"/>
              </a:ext>
            </a:extLst>
          </p:cNvPr>
          <p:cNvSpPr>
            <a:spLocks noGrp="1"/>
          </p:cNvSpPr>
          <p:nvPr>
            <p:ph type="ftr" sz="quarter" idx="18"/>
          </p:nvPr>
        </p:nvSpPr>
        <p:spPr/>
        <p:txBody>
          <a:bodyPr/>
          <a:lstStyle/>
          <a:p>
            <a:pPr algn="l"/>
            <a:endParaRPr lang="en-US"/>
          </a:p>
        </p:txBody>
      </p:sp>
    </p:spTree>
    <p:extLst>
      <p:ext uri="{BB962C8B-B14F-4D97-AF65-F5344CB8AC3E}">
        <p14:creationId xmlns:p14="http://schemas.microsoft.com/office/powerpoint/2010/main" val="873285981"/>
      </p:ext>
    </p:extLst>
  </p:cSld>
  <p:clrMapOvr>
    <a:masterClrMapping/>
  </p:clrMapOvr>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lvl2pPr>
            <a:lvl3pPr marL="0" indent="0">
              <a:spcBef>
                <a:spcPts val="0"/>
              </a:spcBef>
              <a:spcAft>
                <a:spcPts val="0"/>
              </a:spcAft>
              <a:buFontTx/>
              <a:buNone/>
              <a:defRPr sz="1600"/>
            </a:lvl3pPr>
            <a:lvl4pPr marL="0" indent="0">
              <a:spcBef>
                <a:spcPts val="0"/>
              </a:spcBef>
              <a:spcAft>
                <a:spcPts val="0"/>
              </a:spcAft>
              <a:buFontTx/>
              <a:buNone/>
              <a:defRPr sz="1600"/>
            </a:lvl4pPr>
            <a:lvl5pPr marL="0" indent="0">
              <a:spcBef>
                <a:spcPts val="0"/>
              </a:spcBef>
              <a:spcAft>
                <a:spcPts val="0"/>
              </a:spcAft>
              <a:buFontTx/>
              <a:buNone/>
              <a:defRPr sz="1600"/>
            </a:lvl5pPr>
            <a:lvl6pPr marL="0" indent="0">
              <a:spcBef>
                <a:spcPts val="0"/>
              </a:spcBef>
              <a:spcAft>
                <a:spcPts val="0"/>
              </a:spcAft>
              <a:buFontTx/>
              <a:buNone/>
              <a:defRPr sz="1600"/>
            </a:lvl6pPr>
            <a:lvl7pPr marL="0" indent="0">
              <a:spcBef>
                <a:spcPts val="0"/>
              </a:spcBef>
              <a:spcAft>
                <a:spcPts val="0"/>
              </a:spcAft>
              <a:buFontTx/>
              <a:buNone/>
              <a:defRPr sz="1600"/>
            </a:lvl7pPr>
            <a:lvl8pPr marL="0" indent="0">
              <a:spcBef>
                <a:spcPts val="0"/>
              </a:spcBef>
              <a:spcAft>
                <a:spcPts val="0"/>
              </a:spcAft>
              <a:buFontTx/>
              <a:buNone/>
              <a:defRPr sz="1600"/>
            </a:lvl8pPr>
            <a:lvl9pPr marL="0" indent="0">
              <a:spcBef>
                <a:spcPts val="0"/>
              </a:spcBef>
              <a:spcAft>
                <a:spcPts val="0"/>
              </a:spcAft>
              <a:buFontTx/>
              <a:buNone/>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reeform 5">
            <a:extLst>
              <a:ext uri="{FF2B5EF4-FFF2-40B4-BE49-F238E27FC236}">
                <a16:creationId xmlns:a16="http://schemas.microsoft.com/office/drawing/2014/main" id="{07AD3661-A443-F74F-9528-11F7BA264BF5}"/>
              </a:ext>
            </a:extLst>
          </p:cNvPr>
          <p:cNvSpPr>
            <a:spLocks noChangeAspect="1" noEditPoints="1"/>
          </p:cNvSpPr>
          <p:nvPr userDrawn="1"/>
        </p:nvSpPr>
        <p:spPr bwMode="auto">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Date Placeholder 1">
            <a:extLst>
              <a:ext uri="{FF2B5EF4-FFF2-40B4-BE49-F238E27FC236}">
                <a16:creationId xmlns:a16="http://schemas.microsoft.com/office/drawing/2014/main" id="{7E5DC986-4502-464F-A426-50A70EA2E41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FE17195B-4456-9145-8D6E-97A5EBDF8090}"/>
              </a:ext>
            </a:extLst>
          </p:cNvPr>
          <p:cNvSpPr>
            <a:spLocks noGrp="1"/>
          </p:cNvSpPr>
          <p:nvPr>
            <p:ph type="ftr" sz="quarter" idx="11"/>
          </p:nvPr>
        </p:nvSpPr>
        <p:spPr/>
        <p:txBody>
          <a:bodyPr/>
          <a:lstStyle/>
          <a:p>
            <a:pPr algn="l"/>
            <a:endParaRPr lang="en-US"/>
          </a:p>
        </p:txBody>
      </p:sp>
      <p:sp>
        <p:nvSpPr>
          <p:cNvPr id="7" name="Slide Number Placeholder 6">
            <a:extLst>
              <a:ext uri="{FF2B5EF4-FFF2-40B4-BE49-F238E27FC236}">
                <a16:creationId xmlns:a16="http://schemas.microsoft.com/office/drawing/2014/main" id="{FC67263F-492F-7F4E-9E89-2A38E1B27F39}"/>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156153303"/>
      </p:ext>
    </p:extLst>
  </p:cSld>
  <p:clrMapOvr>
    <a:masterClrMapping/>
  </p:clrMapOvr>
  <p:extLst>
    <p:ext uri="{DCECCB84-F9BA-43D5-87BE-67443E8EF086}">
      <p15:sldGuideLst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Quote 2 Orange">
    <p:bg>
      <p:bgPr>
        <a:solidFill>
          <a:srgbClr val="D04A02"/>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9" name="Freeform 5">
            <a:extLst>
              <a:ext uri="{FF2B5EF4-FFF2-40B4-BE49-F238E27FC236}">
                <a16:creationId xmlns:a16="http://schemas.microsoft.com/office/drawing/2014/main" id="{753C6A26-069C-C142-8C96-315DE67FAD09}"/>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Date Placeholder 9">
            <a:extLst>
              <a:ext uri="{FF2B5EF4-FFF2-40B4-BE49-F238E27FC236}">
                <a16:creationId xmlns:a16="http://schemas.microsoft.com/office/drawing/2014/main" id="{F95925A0-A65A-B94F-AD42-4A17D5E9B63B}"/>
              </a:ext>
            </a:extLst>
          </p:cNvPr>
          <p:cNvSpPr>
            <a:spLocks noGrp="1"/>
          </p:cNvSpPr>
          <p:nvPr>
            <p:ph type="dt" sz="half" idx="10"/>
          </p:nvPr>
        </p:nvSpPr>
        <p:spPr/>
        <p:txBody>
          <a:bodyPr/>
          <a:lstStyle/>
          <a:p>
            <a:endParaRPr lang="en-US"/>
          </a:p>
        </p:txBody>
      </p:sp>
      <p:sp>
        <p:nvSpPr>
          <p:cNvPr id="11" name="Footer Placeholder 10">
            <a:extLst>
              <a:ext uri="{FF2B5EF4-FFF2-40B4-BE49-F238E27FC236}">
                <a16:creationId xmlns:a16="http://schemas.microsoft.com/office/drawing/2014/main" id="{01CB2D71-BA29-2E4C-A7F8-AB7C48FCE919}"/>
              </a:ext>
            </a:extLst>
          </p:cNvPr>
          <p:cNvSpPr>
            <a:spLocks noGrp="1"/>
          </p:cNvSpPr>
          <p:nvPr>
            <p:ph type="ftr" sz="quarter" idx="11"/>
          </p:nvPr>
        </p:nvSpPr>
        <p:spPr/>
        <p:txBody>
          <a:bodyPr/>
          <a:lstStyle/>
          <a:p>
            <a:pPr algn="l"/>
            <a:endParaRPr lang="en-US"/>
          </a:p>
        </p:txBody>
      </p:sp>
      <p:sp>
        <p:nvSpPr>
          <p:cNvPr id="12" name="Slide Number Placeholder 11">
            <a:extLst>
              <a:ext uri="{FF2B5EF4-FFF2-40B4-BE49-F238E27FC236}">
                <a16:creationId xmlns:a16="http://schemas.microsoft.com/office/drawing/2014/main" id="{1E0FBAD1-BD7F-C249-B609-9F42DAA28A2B}"/>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24423923"/>
      </p:ext>
    </p:extLst>
  </p:cSld>
  <p:clrMapOvr>
    <a:overrideClrMapping bg1="dk1" tx1="lt1" bg2="dk2" tx2="lt2" accent1="accent1" accent2="accent2" accent3="accent3" accent4="accent4" accent5="accent5" accent6="accent6" hlink="hlink" folHlink="folHlink"/>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Quote 2 Red">
    <p:bg>
      <p:bgPr>
        <a:solidFill>
          <a:srgbClr val="E0301E"/>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reeform 5">
            <a:extLst>
              <a:ext uri="{FF2B5EF4-FFF2-40B4-BE49-F238E27FC236}">
                <a16:creationId xmlns:a16="http://schemas.microsoft.com/office/drawing/2014/main" id="{75C37678-6A0A-C84B-9A52-9B7F891FFFD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Date Placeholder 1">
            <a:extLst>
              <a:ext uri="{FF2B5EF4-FFF2-40B4-BE49-F238E27FC236}">
                <a16:creationId xmlns:a16="http://schemas.microsoft.com/office/drawing/2014/main" id="{75944E79-860F-9542-986D-3F487E112641}"/>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6503EA61-A2A9-8D46-A8C8-F5D81CC931C5}"/>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E4410A1E-B181-CB46-A25E-398B598C5B78}"/>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838994459"/>
      </p:ext>
    </p:extLst>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Quote 2 Rose">
    <p:bg>
      <p:bgPr>
        <a:solidFill>
          <a:srgbClr val="DB536A"/>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reeform 5">
            <a:extLst>
              <a:ext uri="{FF2B5EF4-FFF2-40B4-BE49-F238E27FC236}">
                <a16:creationId xmlns:a16="http://schemas.microsoft.com/office/drawing/2014/main" id="{F3D58181-4255-CF4B-AEC5-6ADD879A60CA}"/>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Date Placeholder 1">
            <a:extLst>
              <a:ext uri="{FF2B5EF4-FFF2-40B4-BE49-F238E27FC236}">
                <a16:creationId xmlns:a16="http://schemas.microsoft.com/office/drawing/2014/main" id="{33DF2FE2-E936-7745-91D2-A6D8CA7F5D95}"/>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54FEE05-057D-214D-903C-F8FD6A36D286}"/>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4DD12AF3-FC08-E446-85E1-796189A84898}"/>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956678414"/>
      </p:ext>
    </p:extLst>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Quote 2 Grey">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2914" y="2274570"/>
            <a:ext cx="9540366" cy="3897630"/>
          </a:xfrm>
        </p:spPr>
        <p:txBody>
          <a:bodyPr/>
          <a:lstStyle>
            <a:lvl1pPr>
              <a:lnSpc>
                <a:spcPct val="85000"/>
              </a:lnSpc>
              <a:spcBef>
                <a:spcPts val="0"/>
              </a:spcBef>
              <a:spcAft>
                <a:spcPts val="3000"/>
              </a:spcAft>
              <a:defRPr sz="3800" b="0">
                <a:solidFill>
                  <a:schemeClr val="tx1"/>
                </a:solidFill>
                <a:latin typeface="+mj-lt"/>
              </a:defRPr>
            </a:lvl1pPr>
            <a:lvl2pPr marL="0" indent="0">
              <a:spcBef>
                <a:spcPts val="0"/>
              </a:spcBef>
              <a:spcAft>
                <a:spcPts val="0"/>
              </a:spcAft>
              <a:buFont typeface="Arial" panose="020B0604020202020204" pitchFamily="34" charset="0"/>
              <a:buNone/>
              <a:defRPr sz="1600" b="1">
                <a:solidFill>
                  <a:schemeClr val="tx1"/>
                </a:solidFill>
              </a:defRPr>
            </a:lvl2pPr>
            <a:lvl3pPr marL="0" indent="0">
              <a:spcBef>
                <a:spcPts val="0"/>
              </a:spcBef>
              <a:spcAft>
                <a:spcPts val="0"/>
              </a:spcAft>
              <a:buFontTx/>
              <a:buNone/>
              <a:defRPr sz="1600">
                <a:solidFill>
                  <a:schemeClr val="tx1"/>
                </a:solidFill>
              </a:defRPr>
            </a:lvl3pPr>
            <a:lvl4pPr marL="0" indent="0">
              <a:spcBef>
                <a:spcPts val="0"/>
              </a:spcBef>
              <a:spcAft>
                <a:spcPts val="0"/>
              </a:spcAft>
              <a:buFontTx/>
              <a:buNone/>
              <a:defRPr sz="1600">
                <a:solidFill>
                  <a:schemeClr val="tx1"/>
                </a:solidFill>
              </a:defRPr>
            </a:lvl4pPr>
            <a:lvl5pPr marL="0" indent="0">
              <a:spcBef>
                <a:spcPts val="0"/>
              </a:spcBef>
              <a:spcAft>
                <a:spcPts val="0"/>
              </a:spcAft>
              <a:buFontTx/>
              <a:buNone/>
              <a:defRPr sz="1600">
                <a:solidFill>
                  <a:schemeClr val="tx1"/>
                </a:solidFill>
              </a:defRPr>
            </a:lvl5pPr>
            <a:lvl6pPr marL="0" indent="0">
              <a:spcBef>
                <a:spcPts val="0"/>
              </a:spcBef>
              <a:spcAft>
                <a:spcPts val="0"/>
              </a:spcAft>
              <a:buFontTx/>
              <a:buNone/>
              <a:defRPr sz="1600">
                <a:solidFill>
                  <a:schemeClr val="tx1"/>
                </a:solidFill>
              </a:defRPr>
            </a:lvl6pPr>
            <a:lvl7pPr marL="0" indent="0">
              <a:spcBef>
                <a:spcPts val="0"/>
              </a:spcBef>
              <a:spcAft>
                <a:spcPts val="0"/>
              </a:spcAft>
              <a:buFontTx/>
              <a:buNone/>
              <a:defRPr sz="1600">
                <a:solidFill>
                  <a:schemeClr val="tx1"/>
                </a:solidFill>
              </a:defRPr>
            </a:lvl7pPr>
            <a:lvl8pPr marL="0" indent="0">
              <a:spcBef>
                <a:spcPts val="0"/>
              </a:spcBef>
              <a:spcAft>
                <a:spcPts val="0"/>
              </a:spcAft>
              <a:buFontTx/>
              <a:buNone/>
              <a:defRPr sz="1600">
                <a:solidFill>
                  <a:schemeClr val="tx1"/>
                </a:solidFill>
              </a:defRPr>
            </a:lvl8pPr>
            <a:lvl9pPr marL="0" indent="0">
              <a:spcBef>
                <a:spcPts val="0"/>
              </a:spcBef>
              <a:spcAft>
                <a:spcPts val="0"/>
              </a:spcAft>
              <a:buFontTx/>
              <a:buNone/>
              <a:defRPr sz="1600">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reeform 5">
            <a:extLst>
              <a:ext uri="{FF2B5EF4-FFF2-40B4-BE49-F238E27FC236}">
                <a16:creationId xmlns:a16="http://schemas.microsoft.com/office/drawing/2014/main" id="{056180B7-FBDB-F345-B5D1-21FE86D79BA3}"/>
              </a:ext>
            </a:extLst>
          </p:cNvPr>
          <p:cNvSpPr>
            <a:spLocks noChangeAspect="1" noEditPoints="1"/>
          </p:cNvSpPr>
          <p:nvPr userDrawn="1"/>
        </p:nvSpPr>
        <p:spPr bwMode="black">
          <a:xfrm>
            <a:off x="442913" y="1362959"/>
            <a:ext cx="871538" cy="679450"/>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Date Placeholder 1">
            <a:extLst>
              <a:ext uri="{FF2B5EF4-FFF2-40B4-BE49-F238E27FC236}">
                <a16:creationId xmlns:a16="http://schemas.microsoft.com/office/drawing/2014/main" id="{9BB60EFE-B508-D848-9B02-A73119F1803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DC3B4447-C39F-954F-B842-43560F6E9D0C}"/>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F9D7BB50-999D-5745-BB53-011066651024}"/>
              </a:ext>
            </a:extLst>
          </p:cNvPr>
          <p:cNvSpPr>
            <a:spLocks noGrp="1"/>
          </p:cNvSpPr>
          <p:nvPr>
            <p:ph type="sldNum" sz="quarter" idx="12"/>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2692726678"/>
      </p:ext>
    </p:extLst>
  </p:cSld>
  <p:clrMapOvr>
    <a:overrideClrMapping bg1="dk1" tx1="lt1" bg2="dk2" tx2="lt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p:bg>
      <p:bgPr>
        <a:solidFill>
          <a:srgbClr val="D04A0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a:t>[Section header title]</a:t>
            </a:r>
            <a:endParaRPr lang="en-GB"/>
          </a:p>
        </p:txBody>
      </p:sp>
      <p:sp>
        <p:nvSpPr>
          <p:cNvPr id="4" name="Subtitle 2">
            <a:extLst>
              <a:ext uri="{FF2B5EF4-FFF2-40B4-BE49-F238E27FC236}">
                <a16:creationId xmlns:a16="http://schemas.microsoft.com/office/drawing/2014/main" id="{A1971A9E-1347-2E4A-8F01-32BA5D5488B1}"/>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a:t>0</a:t>
            </a:r>
          </a:p>
        </p:txBody>
      </p:sp>
    </p:spTree>
    <p:extLst>
      <p:ext uri="{BB962C8B-B14F-4D97-AF65-F5344CB8AC3E}">
        <p14:creationId xmlns:p14="http://schemas.microsoft.com/office/powerpoint/2010/main" val="2375197682"/>
      </p:ext>
    </p:extLst>
  </p:cSld>
  <p:clrMapOvr>
    <a:overrideClrMapping bg1="lt1" tx1="dk1" bg2="lt2" tx2="dk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rgbClr val="E0301E"/>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a:t>[Section header title]</a:t>
            </a:r>
            <a:endParaRPr lang="en-GB"/>
          </a:p>
        </p:txBody>
      </p:sp>
      <p:sp>
        <p:nvSpPr>
          <p:cNvPr id="5" name="Subtitle 2">
            <a:extLst>
              <a:ext uri="{FF2B5EF4-FFF2-40B4-BE49-F238E27FC236}">
                <a16:creationId xmlns:a16="http://schemas.microsoft.com/office/drawing/2014/main" id="{C60A2100-6DF1-414A-91DA-B6027C61BAAC}"/>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a:t>0</a:t>
            </a:r>
          </a:p>
        </p:txBody>
      </p:sp>
    </p:spTree>
    <p:extLst>
      <p:ext uri="{BB962C8B-B14F-4D97-AF65-F5344CB8AC3E}">
        <p14:creationId xmlns:p14="http://schemas.microsoft.com/office/powerpoint/2010/main" val="99252688"/>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p:bg>
      <p:bgPr>
        <a:solidFill>
          <a:srgbClr val="DB536A"/>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a:t>[Section header title]</a:t>
            </a:r>
            <a:endParaRPr lang="en-GB"/>
          </a:p>
        </p:txBody>
      </p:sp>
      <p:sp>
        <p:nvSpPr>
          <p:cNvPr id="5" name="Subtitle 2">
            <a:extLst>
              <a:ext uri="{FF2B5EF4-FFF2-40B4-BE49-F238E27FC236}">
                <a16:creationId xmlns:a16="http://schemas.microsoft.com/office/drawing/2014/main" id="{96D911B5-C441-B44D-9980-56426B1A1974}"/>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a:t>0</a:t>
            </a:r>
          </a:p>
        </p:txBody>
      </p:sp>
    </p:spTree>
    <p:extLst>
      <p:ext uri="{BB962C8B-B14F-4D97-AF65-F5344CB8AC3E}">
        <p14:creationId xmlns:p14="http://schemas.microsoft.com/office/powerpoint/2010/main" val="422854080"/>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1413" y="2103438"/>
            <a:ext cx="4936658" cy="2564265"/>
          </a:xfrm>
        </p:spPr>
        <p:txBody>
          <a:bodyPr anchor="t" anchorCtr="0">
            <a:noAutofit/>
          </a:bodyPr>
          <a:lstStyle>
            <a:lvl1pPr>
              <a:lnSpc>
                <a:spcPct val="85000"/>
              </a:lnSpc>
              <a:defRPr sz="4000" b="0">
                <a:solidFill>
                  <a:schemeClr val="bg1"/>
                </a:solidFill>
                <a:latin typeface="+mn-lt"/>
              </a:defRPr>
            </a:lvl1pPr>
          </a:lstStyle>
          <a:p>
            <a:r>
              <a:rPr lang="en-US"/>
              <a:t>[Section header title]</a:t>
            </a:r>
            <a:endParaRPr lang="en-GB"/>
          </a:p>
        </p:txBody>
      </p:sp>
      <p:sp>
        <p:nvSpPr>
          <p:cNvPr id="5" name="Subtitle 2">
            <a:extLst>
              <a:ext uri="{FF2B5EF4-FFF2-40B4-BE49-F238E27FC236}">
                <a16:creationId xmlns:a16="http://schemas.microsoft.com/office/drawing/2014/main" id="{4F941B13-F925-1C4F-8990-F4149ED1B18B}"/>
              </a:ext>
            </a:extLst>
          </p:cNvPr>
          <p:cNvSpPr>
            <a:spLocks noGrp="1"/>
          </p:cNvSpPr>
          <p:nvPr>
            <p:ph type="subTitle" idx="1" hasCustomPrompt="1"/>
          </p:nvPr>
        </p:nvSpPr>
        <p:spPr>
          <a:xfrm>
            <a:off x="442912" y="0"/>
            <a:ext cx="4344987" cy="6858000"/>
          </a:xfrm>
          <a:noFill/>
        </p:spPr>
        <p:txBody>
          <a:bodyPr anchor="ctr" anchorCtr="0"/>
          <a:lstStyle>
            <a:lvl1pPr marL="0" indent="0" algn="l">
              <a:lnSpc>
                <a:spcPct val="95000"/>
              </a:lnSpc>
              <a:spcBef>
                <a:spcPts val="0"/>
              </a:spcBef>
              <a:spcAft>
                <a:spcPts val="0"/>
              </a:spcAft>
              <a:buNone/>
              <a:defRPr sz="65000" b="0">
                <a:solidFill>
                  <a:schemeClr val="bg1"/>
                </a:solidFill>
              </a:defRPr>
            </a:lvl1pPr>
            <a:lvl2pPr marL="0" indent="0" algn="l">
              <a:lnSpc>
                <a:spcPct val="95000"/>
              </a:lnSpc>
              <a:spcBef>
                <a:spcPts val="0"/>
              </a:spcBef>
              <a:spcAft>
                <a:spcPts val="0"/>
              </a:spcAft>
              <a:buNone/>
              <a:defRPr sz="65000">
                <a:solidFill>
                  <a:schemeClr val="bg1"/>
                </a:solidFill>
              </a:defRPr>
            </a:lvl2pPr>
            <a:lvl3pPr marL="0" indent="0" algn="l">
              <a:lnSpc>
                <a:spcPct val="95000"/>
              </a:lnSpc>
              <a:spcBef>
                <a:spcPts val="0"/>
              </a:spcBef>
              <a:spcAft>
                <a:spcPts val="0"/>
              </a:spcAft>
              <a:buNone/>
              <a:defRPr sz="65000">
                <a:solidFill>
                  <a:schemeClr val="bg1"/>
                </a:solidFill>
              </a:defRPr>
            </a:lvl3pPr>
            <a:lvl4pPr marL="0" indent="0" algn="l">
              <a:lnSpc>
                <a:spcPct val="95000"/>
              </a:lnSpc>
              <a:spcBef>
                <a:spcPts val="0"/>
              </a:spcBef>
              <a:spcAft>
                <a:spcPts val="0"/>
              </a:spcAft>
              <a:buNone/>
              <a:defRPr sz="65000">
                <a:solidFill>
                  <a:schemeClr val="bg1"/>
                </a:solidFill>
              </a:defRPr>
            </a:lvl4pPr>
            <a:lvl5pPr marL="0" indent="0" algn="l">
              <a:lnSpc>
                <a:spcPct val="95000"/>
              </a:lnSpc>
              <a:spcBef>
                <a:spcPts val="0"/>
              </a:spcBef>
              <a:spcAft>
                <a:spcPts val="0"/>
              </a:spcAft>
              <a:buNone/>
              <a:defRPr sz="65000">
                <a:solidFill>
                  <a:schemeClr val="bg1"/>
                </a:solidFill>
              </a:defRPr>
            </a:lvl5pPr>
            <a:lvl6pPr marL="0" indent="0" algn="l">
              <a:lnSpc>
                <a:spcPct val="95000"/>
              </a:lnSpc>
              <a:spcBef>
                <a:spcPts val="0"/>
              </a:spcBef>
              <a:spcAft>
                <a:spcPts val="0"/>
              </a:spcAft>
              <a:buNone/>
              <a:defRPr sz="65000">
                <a:solidFill>
                  <a:schemeClr val="bg1"/>
                </a:solidFill>
              </a:defRPr>
            </a:lvl6pPr>
            <a:lvl7pPr marL="0" indent="0" algn="l">
              <a:lnSpc>
                <a:spcPct val="95000"/>
              </a:lnSpc>
              <a:spcBef>
                <a:spcPts val="0"/>
              </a:spcBef>
              <a:spcAft>
                <a:spcPts val="0"/>
              </a:spcAft>
              <a:buNone/>
              <a:defRPr sz="65000">
                <a:solidFill>
                  <a:schemeClr val="bg1"/>
                </a:solidFill>
              </a:defRPr>
            </a:lvl7pPr>
            <a:lvl8pPr marL="0" indent="0" algn="l">
              <a:lnSpc>
                <a:spcPct val="95000"/>
              </a:lnSpc>
              <a:spcBef>
                <a:spcPts val="0"/>
              </a:spcBef>
              <a:spcAft>
                <a:spcPts val="0"/>
              </a:spcAft>
              <a:buNone/>
              <a:defRPr sz="65000">
                <a:solidFill>
                  <a:schemeClr val="bg1"/>
                </a:solidFill>
              </a:defRPr>
            </a:lvl8pPr>
            <a:lvl9pPr marL="0" indent="0" algn="l">
              <a:lnSpc>
                <a:spcPct val="95000"/>
              </a:lnSpc>
              <a:spcBef>
                <a:spcPts val="0"/>
              </a:spcBef>
              <a:spcAft>
                <a:spcPts val="0"/>
              </a:spcAft>
              <a:buNone/>
              <a:defRPr sz="65000">
                <a:solidFill>
                  <a:schemeClr val="bg1"/>
                </a:solidFill>
              </a:defRPr>
            </a:lvl9pPr>
          </a:lstStyle>
          <a:p>
            <a:r>
              <a:rPr lang="en-US"/>
              <a:t>0</a:t>
            </a:r>
          </a:p>
        </p:txBody>
      </p:sp>
    </p:spTree>
    <p:extLst>
      <p:ext uri="{BB962C8B-B14F-4D97-AF65-F5344CB8AC3E}">
        <p14:creationId xmlns:p14="http://schemas.microsoft.com/office/powerpoint/2010/main" val="121026635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182461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Manual">
    <p:bg>
      <p:bgPr>
        <a:solidFill>
          <a:srgbClr val="D04A02"/>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D68526-5625-1E4A-90D0-6166C1CB098D}"/>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a:t>0</a:t>
            </a:r>
            <a:endParaRPr lang="en-GB"/>
          </a:p>
        </p:txBody>
      </p:sp>
    </p:spTree>
    <p:extLst>
      <p:ext uri="{BB962C8B-B14F-4D97-AF65-F5344CB8AC3E}">
        <p14:creationId xmlns:p14="http://schemas.microsoft.com/office/powerpoint/2010/main" val="237858898"/>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Manual">
    <p:bg>
      <p:bgPr>
        <a:solidFill>
          <a:srgbClr val="E0301E"/>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7054294-58FB-3646-A032-19FD697995B5}"/>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a:t>0</a:t>
            </a:r>
            <a:endParaRPr lang="en-GB"/>
          </a:p>
        </p:txBody>
      </p:sp>
    </p:spTree>
    <p:extLst>
      <p:ext uri="{BB962C8B-B14F-4D97-AF65-F5344CB8AC3E}">
        <p14:creationId xmlns:p14="http://schemas.microsoft.com/office/powerpoint/2010/main" val="255892644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Manual">
    <p:bg>
      <p:bgPr>
        <a:solidFill>
          <a:srgbClr val="DB536A"/>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F4BCE9-03B0-5C4D-A70B-519F67263FF7}"/>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a:t>0</a:t>
            </a:r>
            <a:endParaRPr lang="en-GB"/>
          </a:p>
        </p:txBody>
      </p:sp>
    </p:spTree>
    <p:extLst>
      <p:ext uri="{BB962C8B-B14F-4D97-AF65-F5344CB8AC3E}">
        <p14:creationId xmlns:p14="http://schemas.microsoft.com/office/powerpoint/2010/main" val="168671701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Manual">
    <p:bg>
      <p:bgPr>
        <a:solidFill>
          <a:srgbClr val="464646"/>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146EE5-5980-A84E-9311-F5B9956E43AB}"/>
              </a:ext>
            </a:extLst>
          </p:cNvPr>
          <p:cNvSpPr>
            <a:spLocks noGrp="1"/>
          </p:cNvSpPr>
          <p:nvPr>
            <p:ph type="title" hasCustomPrompt="1"/>
          </p:nvPr>
        </p:nvSpPr>
        <p:spPr>
          <a:xfrm>
            <a:off x="442913" y="428625"/>
            <a:ext cx="1374457" cy="1965960"/>
          </a:xfrm>
        </p:spPr>
        <p:txBody>
          <a:bodyPr anchor="t" anchorCtr="0">
            <a:noAutofit/>
          </a:bodyPr>
          <a:lstStyle>
            <a:lvl1pPr>
              <a:lnSpc>
                <a:spcPct val="80000"/>
              </a:lnSpc>
              <a:defRPr sz="14400" b="0">
                <a:solidFill>
                  <a:schemeClr val="bg1"/>
                </a:solidFill>
                <a:latin typeface="+mn-lt"/>
              </a:defRPr>
            </a:lvl1pPr>
          </a:lstStyle>
          <a:p>
            <a:r>
              <a:rPr lang="en-US"/>
              <a:t>0</a:t>
            </a:r>
            <a:endParaRPr lang="en-GB"/>
          </a:p>
        </p:txBody>
      </p:sp>
    </p:spTree>
    <p:extLst>
      <p:ext uri="{BB962C8B-B14F-4D97-AF65-F5344CB8AC3E}">
        <p14:creationId xmlns:p14="http://schemas.microsoft.com/office/powerpoint/2010/main" val="387444473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[Slide title]</a:t>
            </a:r>
            <a:endParaRPr lang="en-GB"/>
          </a:p>
        </p:txBody>
      </p:sp>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Date Placeholder 2">
            <a:extLst>
              <a:ext uri="{FF2B5EF4-FFF2-40B4-BE49-F238E27FC236}">
                <a16:creationId xmlns:a16="http://schemas.microsoft.com/office/drawing/2014/main" id="{78ADAC9E-8878-DA41-A1D3-2D5C54FB456A}"/>
              </a:ext>
            </a:extLst>
          </p:cNvPr>
          <p:cNvSpPr>
            <a:spLocks noGrp="1"/>
          </p:cNvSpPr>
          <p:nvPr>
            <p:ph type="dt" sz="half" idx="12"/>
          </p:nvPr>
        </p:nvSpPr>
        <p:spPr/>
        <p:txBody>
          <a:bodyPr/>
          <a:lstStyle/>
          <a:p>
            <a:endParaRPr lang="en-US"/>
          </a:p>
        </p:txBody>
      </p:sp>
      <p:sp>
        <p:nvSpPr>
          <p:cNvPr id="4" name="Footer Placeholder 3">
            <a:extLst>
              <a:ext uri="{FF2B5EF4-FFF2-40B4-BE49-F238E27FC236}">
                <a16:creationId xmlns:a16="http://schemas.microsoft.com/office/drawing/2014/main" id="{839088E2-6117-534E-A3B5-65400594E309}"/>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153158836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2" name="Date Placeholder 1">
            <a:extLst>
              <a:ext uri="{FF2B5EF4-FFF2-40B4-BE49-F238E27FC236}">
                <a16:creationId xmlns:a16="http://schemas.microsoft.com/office/drawing/2014/main" id="{859B7FC3-54D3-A044-9662-AED001F4D972}"/>
              </a:ext>
            </a:extLst>
          </p:cNvPr>
          <p:cNvSpPr>
            <a:spLocks noGrp="1"/>
          </p:cNvSpPr>
          <p:nvPr>
            <p:ph type="dt" sz="half" idx="12"/>
          </p:nvPr>
        </p:nvSpPr>
        <p:spPr/>
        <p:txBody>
          <a:bodyPr/>
          <a:lstStyle/>
          <a:p>
            <a:endParaRPr lang="en-US"/>
          </a:p>
        </p:txBody>
      </p:sp>
      <p:sp>
        <p:nvSpPr>
          <p:cNvPr id="3" name="Footer Placeholder 2">
            <a:extLst>
              <a:ext uri="{FF2B5EF4-FFF2-40B4-BE49-F238E27FC236}">
                <a16:creationId xmlns:a16="http://schemas.microsoft.com/office/drawing/2014/main" id="{03092CA8-9C8A-8146-8F00-4833507614AE}"/>
              </a:ext>
            </a:extLst>
          </p:cNvPr>
          <p:cNvSpPr>
            <a:spLocks noGrp="1"/>
          </p:cNvSpPr>
          <p:nvPr>
            <p:ph type="ftr" sz="quarter" idx="13"/>
          </p:nvPr>
        </p:nvSpPr>
        <p:spPr/>
        <p:txBody>
          <a:bodyPr/>
          <a:lstStyle/>
          <a:p>
            <a:pPr algn="l"/>
            <a:endParaRPr lang="en-US"/>
          </a:p>
        </p:txBody>
      </p:sp>
    </p:spTree>
    <p:extLst>
      <p:ext uri="{BB962C8B-B14F-4D97-AF65-F5344CB8AC3E}">
        <p14:creationId xmlns:p14="http://schemas.microsoft.com/office/powerpoint/2010/main" val="307957971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hank You Dark">
    <p:bg>
      <p:bgPr>
        <a:solidFill>
          <a:srgbClr val="464646"/>
        </a:solidFill>
        <a:effectLst/>
      </p:bgPr>
    </p:bg>
    <p:spTree>
      <p:nvGrpSpPr>
        <p:cNvPr id="1" name=""/>
        <p:cNvGrpSpPr/>
        <p:nvPr/>
      </p:nvGrpSpPr>
      <p:grpSpPr>
        <a:xfrm>
          <a:off x="0" y="0"/>
          <a:ext cx="0" cy="0"/>
          <a:chOff x="0" y="0"/>
          <a:chExt cx="0" cy="0"/>
        </a:xfrm>
      </p:grpSpPr>
      <p:sp>
        <p:nvSpPr>
          <p:cNvPr id="14" name="Rectangle 13"/>
          <p:cNvSpPr/>
          <p:nvPr/>
        </p:nvSpPr>
        <p:spPr bwMode="hidden">
          <a:xfrm>
            <a:off x="0" y="4940854"/>
            <a:ext cx="12192000" cy="1917146"/>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4" y="428625"/>
            <a:ext cx="5473699" cy="2428874"/>
          </a:xfrm>
        </p:spPr>
        <p:txBody>
          <a:bodyPr anchor="b" anchorCtr="0"/>
          <a:lstStyle>
            <a:lvl1pPr algn="l">
              <a:lnSpc>
                <a:spcPct val="85000"/>
              </a:lnSpc>
              <a:defRPr sz="5800">
                <a:solidFill>
                  <a:schemeClr val="bg1"/>
                </a:solidFill>
              </a:defRPr>
            </a:lvl1pPr>
          </a:lstStyle>
          <a:p>
            <a:r>
              <a:rPr lang="en-US"/>
              <a:t>Thank you</a:t>
            </a:r>
            <a:endParaRPr lang="en-GB"/>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Text Placeholder 5"/>
          <p:cNvSpPr>
            <a:spLocks noGrp="1"/>
          </p:cNvSpPr>
          <p:nvPr>
            <p:ph type="body" sz="quarter" idx="10" hasCustomPrompt="1"/>
          </p:nvPr>
        </p:nvSpPr>
        <p:spPr>
          <a:xfrm>
            <a:off x="442912" y="5259600"/>
            <a:ext cx="11306176" cy="1451610"/>
          </a:xfrm>
        </p:spPr>
        <p:txBody>
          <a:bodyPr/>
          <a:lstStyle>
            <a:lvl1pPr marL="0">
              <a:lnSpc>
                <a:spcPct val="100000"/>
              </a:lnSpc>
              <a:spcBef>
                <a:spcPts val="0"/>
              </a:spcBef>
              <a:spcAft>
                <a:spcPts val="0"/>
              </a:spcAft>
              <a:buFontTx/>
              <a:buNone/>
              <a:defRPr sz="1200" b="0">
                <a:solidFill>
                  <a:schemeClr val="bg1"/>
                </a:solidFill>
              </a:defRPr>
            </a:lvl1pPr>
            <a:lvl2pPr marL="0">
              <a:lnSpc>
                <a:spcPct val="100000"/>
              </a:lnSpc>
              <a:spcBef>
                <a:spcPts val="0"/>
              </a:spcBef>
              <a:spcAft>
                <a:spcPts val="0"/>
              </a:spcAft>
              <a:buFontTx/>
              <a:buNone/>
              <a:defRPr sz="1200" b="0">
                <a:solidFill>
                  <a:schemeClr val="bg1"/>
                </a:solidFill>
              </a:defRPr>
            </a:lvl2pPr>
            <a:lvl3pPr marL="0" indent="0">
              <a:lnSpc>
                <a:spcPct val="100000"/>
              </a:lnSpc>
              <a:spcBef>
                <a:spcPts val="0"/>
              </a:spcBef>
              <a:spcAft>
                <a:spcPts val="0"/>
              </a:spcAft>
              <a:buFontTx/>
              <a:buNone/>
              <a:defRPr sz="1200" b="0">
                <a:solidFill>
                  <a:schemeClr val="bg1"/>
                </a:solidFill>
              </a:defRPr>
            </a:lvl3pPr>
            <a:lvl4pPr marL="0" indent="0">
              <a:lnSpc>
                <a:spcPct val="100000"/>
              </a:lnSpc>
              <a:spcBef>
                <a:spcPts val="0"/>
              </a:spcBef>
              <a:spcAft>
                <a:spcPts val="0"/>
              </a:spcAft>
              <a:buFontTx/>
              <a:buNone/>
              <a:defRPr sz="1200" b="0">
                <a:solidFill>
                  <a:schemeClr val="bg1"/>
                </a:solidFill>
              </a:defRPr>
            </a:lvl4pPr>
            <a:lvl5pPr marL="0" indent="0">
              <a:lnSpc>
                <a:spcPct val="100000"/>
              </a:lnSpc>
              <a:spcBef>
                <a:spcPts val="0"/>
              </a:spcBef>
              <a:spcAft>
                <a:spcPts val="0"/>
              </a:spcAft>
              <a:buFontTx/>
              <a:buNone/>
              <a:defRPr sz="1200" b="0">
                <a:solidFill>
                  <a:schemeClr val="bg1"/>
                </a:solidFill>
              </a:defRPr>
            </a:lvl5pPr>
            <a:lvl6pPr marL="0" indent="0">
              <a:lnSpc>
                <a:spcPct val="100000"/>
              </a:lnSpc>
              <a:spcBef>
                <a:spcPts val="0"/>
              </a:spcBef>
              <a:spcAft>
                <a:spcPts val="0"/>
              </a:spcAft>
              <a:buFontTx/>
              <a:buNone/>
              <a:defRPr sz="1200">
                <a:solidFill>
                  <a:schemeClr val="bg1"/>
                </a:solidFill>
              </a:defRPr>
            </a:lvl6pPr>
            <a:lvl7pPr marL="0" indent="0">
              <a:lnSpc>
                <a:spcPct val="100000"/>
              </a:lnSpc>
              <a:spcBef>
                <a:spcPts val="0"/>
              </a:spcBef>
              <a:spcAft>
                <a:spcPts val="0"/>
              </a:spcAft>
              <a:buFontTx/>
              <a:buNone/>
              <a:defRPr sz="1200">
                <a:solidFill>
                  <a:schemeClr val="bg1"/>
                </a:solidFill>
              </a:defRPr>
            </a:lvl7pPr>
            <a:lvl8pPr marL="0" indent="0">
              <a:lnSpc>
                <a:spcPct val="100000"/>
              </a:lnSpc>
              <a:spcBef>
                <a:spcPts val="0"/>
              </a:spcBef>
              <a:spcAft>
                <a:spcPts val="0"/>
              </a:spcAft>
              <a:buFontTx/>
              <a:buNone/>
              <a:defRPr sz="1200">
                <a:solidFill>
                  <a:schemeClr val="bg1"/>
                </a:solidFill>
              </a:defRPr>
            </a:lvl8pPr>
            <a:lvl9pPr marL="0" indent="0">
              <a:lnSpc>
                <a:spcPct val="100000"/>
              </a:lnSpc>
              <a:spcBef>
                <a:spcPts val="0"/>
              </a:spcBef>
              <a:spcAft>
                <a:spcPts val="0"/>
              </a:spcAft>
              <a:buFontTx/>
              <a:buNone/>
              <a:defRPr sz="1200">
                <a:solidFill>
                  <a:schemeClr val="bg1"/>
                </a:solidFill>
              </a:defRPr>
            </a:lvl9pPr>
          </a:lstStyle>
          <a:p>
            <a:pPr lvl="0"/>
            <a:r>
              <a:rPr lang="en-US"/>
              <a:t>[Legal]</a:t>
            </a:r>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 name="TextBox 3">
            <a:extLst>
              <a:ext uri="{FF2B5EF4-FFF2-40B4-BE49-F238E27FC236}">
                <a16:creationId xmlns:a16="http://schemas.microsoft.com/office/drawing/2014/main" id="{97A53FBC-337E-0D4B-8811-6E0EEC0A9293}"/>
              </a:ext>
            </a:extLst>
          </p:cNvPr>
          <p:cNvSpPr txBox="1"/>
          <p:nvPr userDrawn="1"/>
        </p:nvSpPr>
        <p:spPr>
          <a:xfrm>
            <a:off x="442913" y="4400548"/>
            <a:ext cx="5473699" cy="340493"/>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US" sz="1200">
                <a:solidFill>
                  <a:schemeClr val="bg1"/>
                </a:solidFill>
              </a:rPr>
              <a:t>pwc.com</a:t>
            </a:r>
          </a:p>
        </p:txBody>
      </p:sp>
    </p:spTree>
    <p:extLst>
      <p:ext uri="{BB962C8B-B14F-4D97-AF65-F5344CB8AC3E}">
        <p14:creationId xmlns:p14="http://schemas.microsoft.com/office/powerpoint/2010/main" val="869499770"/>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hank You Light">
    <p:bg>
      <p:bgRef idx="1001">
        <a:schemeClr val="bg1"/>
      </p:bgRef>
    </p:bg>
    <p:spTree>
      <p:nvGrpSpPr>
        <p:cNvPr id="1" name=""/>
        <p:cNvGrpSpPr/>
        <p:nvPr/>
      </p:nvGrpSpPr>
      <p:grpSpPr>
        <a:xfrm>
          <a:off x="0" y="0"/>
          <a:ext cx="0" cy="0"/>
          <a:chOff x="0" y="0"/>
          <a:chExt cx="0" cy="0"/>
        </a:xfrm>
      </p:grpSpPr>
      <p:sp>
        <p:nvSpPr>
          <p:cNvPr id="14" name="Rectangle 13"/>
          <p:cNvSpPr/>
          <p:nvPr/>
        </p:nvSpPr>
        <p:spPr bwMode="hidden">
          <a:xfrm>
            <a:off x="0" y="4940854"/>
            <a:ext cx="12192000" cy="1917146"/>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a:xfrm>
            <a:off x="442914" y="428625"/>
            <a:ext cx="5473699" cy="2428874"/>
          </a:xfrm>
        </p:spPr>
        <p:txBody>
          <a:bodyPr anchor="b" anchorCtr="0"/>
          <a:lstStyle>
            <a:lvl1pPr algn="l">
              <a:lnSpc>
                <a:spcPct val="85000"/>
              </a:lnSpc>
              <a:defRPr sz="5800">
                <a:solidFill>
                  <a:schemeClr val="tx1"/>
                </a:solidFill>
              </a:defRPr>
            </a:lvl1pPr>
          </a:lstStyle>
          <a:p>
            <a:r>
              <a:rPr lang="en-US"/>
              <a:t>Thank you</a:t>
            </a:r>
            <a:endParaRPr lang="en-GB"/>
          </a:p>
        </p:txBody>
      </p:sp>
      <p:sp>
        <p:nvSpPr>
          <p:cNvPr id="7" name="AutoShape 3"/>
          <p:cNvSpPr>
            <a:spLocks noChangeAspect="1" noChangeArrowheads="1" noTextEdit="1"/>
          </p:cNvSpPr>
          <p:nvPr/>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Text Placeholder 5"/>
          <p:cNvSpPr>
            <a:spLocks noGrp="1"/>
          </p:cNvSpPr>
          <p:nvPr>
            <p:ph type="body" sz="quarter" idx="10" hasCustomPrompt="1"/>
          </p:nvPr>
        </p:nvSpPr>
        <p:spPr>
          <a:xfrm>
            <a:off x="442912" y="5259600"/>
            <a:ext cx="11306176" cy="1451610"/>
          </a:xfrm>
        </p:spPr>
        <p:txBody>
          <a:bodyPr/>
          <a:lstStyle>
            <a:lvl1pPr marL="0">
              <a:lnSpc>
                <a:spcPct val="100000"/>
              </a:lnSpc>
              <a:spcBef>
                <a:spcPts val="0"/>
              </a:spcBef>
              <a:spcAft>
                <a:spcPts val="0"/>
              </a:spcAft>
              <a:buFontTx/>
              <a:buNone/>
              <a:defRPr sz="1200" b="0">
                <a:solidFill>
                  <a:schemeClr val="bg1"/>
                </a:solidFill>
              </a:defRPr>
            </a:lvl1pPr>
            <a:lvl2pPr marL="0">
              <a:lnSpc>
                <a:spcPct val="100000"/>
              </a:lnSpc>
              <a:spcBef>
                <a:spcPts val="0"/>
              </a:spcBef>
              <a:spcAft>
                <a:spcPts val="0"/>
              </a:spcAft>
              <a:buFontTx/>
              <a:buNone/>
              <a:defRPr sz="1200" b="0">
                <a:solidFill>
                  <a:schemeClr val="bg1"/>
                </a:solidFill>
              </a:defRPr>
            </a:lvl2pPr>
            <a:lvl3pPr marL="0" indent="0">
              <a:lnSpc>
                <a:spcPct val="100000"/>
              </a:lnSpc>
              <a:spcBef>
                <a:spcPts val="0"/>
              </a:spcBef>
              <a:spcAft>
                <a:spcPts val="0"/>
              </a:spcAft>
              <a:buFontTx/>
              <a:buNone/>
              <a:defRPr sz="1200" b="0">
                <a:solidFill>
                  <a:schemeClr val="bg1"/>
                </a:solidFill>
              </a:defRPr>
            </a:lvl3pPr>
            <a:lvl4pPr marL="0" indent="0">
              <a:lnSpc>
                <a:spcPct val="100000"/>
              </a:lnSpc>
              <a:spcBef>
                <a:spcPts val="0"/>
              </a:spcBef>
              <a:spcAft>
                <a:spcPts val="0"/>
              </a:spcAft>
              <a:buFontTx/>
              <a:buNone/>
              <a:defRPr sz="1200" b="0">
                <a:solidFill>
                  <a:schemeClr val="bg1"/>
                </a:solidFill>
              </a:defRPr>
            </a:lvl4pPr>
            <a:lvl5pPr marL="0" indent="0">
              <a:lnSpc>
                <a:spcPct val="100000"/>
              </a:lnSpc>
              <a:spcBef>
                <a:spcPts val="0"/>
              </a:spcBef>
              <a:spcAft>
                <a:spcPts val="0"/>
              </a:spcAft>
              <a:buFontTx/>
              <a:buNone/>
              <a:defRPr sz="1200" b="0">
                <a:solidFill>
                  <a:schemeClr val="bg1"/>
                </a:solidFill>
              </a:defRPr>
            </a:lvl5pPr>
            <a:lvl6pPr marL="0" indent="0">
              <a:lnSpc>
                <a:spcPct val="100000"/>
              </a:lnSpc>
              <a:spcBef>
                <a:spcPts val="0"/>
              </a:spcBef>
              <a:spcAft>
                <a:spcPts val="0"/>
              </a:spcAft>
              <a:buFontTx/>
              <a:buNone/>
              <a:defRPr sz="1200">
                <a:solidFill>
                  <a:schemeClr val="bg1"/>
                </a:solidFill>
              </a:defRPr>
            </a:lvl6pPr>
            <a:lvl7pPr marL="0" indent="0">
              <a:lnSpc>
                <a:spcPct val="100000"/>
              </a:lnSpc>
              <a:spcBef>
                <a:spcPts val="0"/>
              </a:spcBef>
              <a:spcAft>
                <a:spcPts val="0"/>
              </a:spcAft>
              <a:buFontTx/>
              <a:buNone/>
              <a:defRPr sz="1200">
                <a:solidFill>
                  <a:schemeClr val="bg1"/>
                </a:solidFill>
              </a:defRPr>
            </a:lvl7pPr>
            <a:lvl8pPr marL="0" indent="0">
              <a:lnSpc>
                <a:spcPct val="100000"/>
              </a:lnSpc>
              <a:spcBef>
                <a:spcPts val="0"/>
              </a:spcBef>
              <a:spcAft>
                <a:spcPts val="0"/>
              </a:spcAft>
              <a:buFontTx/>
              <a:buNone/>
              <a:defRPr sz="1200">
                <a:solidFill>
                  <a:schemeClr val="bg1"/>
                </a:solidFill>
              </a:defRPr>
            </a:lvl8pPr>
            <a:lvl9pPr marL="0" indent="0">
              <a:lnSpc>
                <a:spcPct val="100000"/>
              </a:lnSpc>
              <a:spcBef>
                <a:spcPts val="0"/>
              </a:spcBef>
              <a:spcAft>
                <a:spcPts val="0"/>
              </a:spcAft>
              <a:buFontTx/>
              <a:buNone/>
              <a:defRPr sz="1200">
                <a:solidFill>
                  <a:schemeClr val="bg1"/>
                </a:solidFill>
              </a:defRPr>
            </a:lvl9pPr>
          </a:lstStyle>
          <a:p>
            <a:pPr lvl="0"/>
            <a:r>
              <a:rPr lang="en-US"/>
              <a:t>[Legal]</a:t>
            </a:r>
          </a:p>
        </p:txBody>
      </p:sp>
      <p:sp>
        <p:nvSpPr>
          <p:cNvPr id="9" name="AutoShape 3"/>
          <p:cNvSpPr>
            <a:spLocks noChangeAspect="1" noChangeArrowheads="1" noTextEdit="1"/>
          </p:cNvSpPr>
          <p:nvPr userDrawn="1"/>
        </p:nvSpPr>
        <p:spPr bwMode="auto">
          <a:xfrm>
            <a:off x="5334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TextBox 7">
            <a:extLst>
              <a:ext uri="{FF2B5EF4-FFF2-40B4-BE49-F238E27FC236}">
                <a16:creationId xmlns:a16="http://schemas.microsoft.com/office/drawing/2014/main" id="{3745B5A1-1961-2549-9AC7-6FB51905A5F2}"/>
              </a:ext>
            </a:extLst>
          </p:cNvPr>
          <p:cNvSpPr txBox="1"/>
          <p:nvPr userDrawn="1"/>
        </p:nvSpPr>
        <p:spPr>
          <a:xfrm>
            <a:off x="442913" y="4400548"/>
            <a:ext cx="5473699" cy="340493"/>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US" sz="1200">
                <a:solidFill>
                  <a:schemeClr val="tx1"/>
                </a:solidFill>
              </a:rPr>
              <a:t>pwc.com</a:t>
            </a:r>
          </a:p>
        </p:txBody>
      </p:sp>
    </p:spTree>
    <p:extLst>
      <p:ext uri="{BB962C8B-B14F-4D97-AF65-F5344CB8AC3E}">
        <p14:creationId xmlns:p14="http://schemas.microsoft.com/office/powerpoint/2010/main" val="327065129"/>
      </p:ext>
    </p:extLst>
  </p:cSld>
  <p:clrMapOvr>
    <a:overrideClrMapping bg1="lt1" tx1="dk1" bg2="lt2" tx2="dk2" accent1="accent1" accent2="accent2" accent3="accent3" accent4="accent4" accent5="accent5" accent6="accent6" hlink="hlink" folHlink="folHlink"/>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353E8-E772-472B-B530-2DD57A7F43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0EA77C-A7E0-4B1D-8731-A2400DDC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C27BD1-376E-4277-939A-A6404403FE5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FCD3FD8-A373-423D-9CE2-FBC5FA2D7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F366D-A4A8-44FE-B673-6F02501BAB75}"/>
              </a:ext>
            </a:extLst>
          </p:cNvPr>
          <p:cNvSpPr>
            <a:spLocks noGrp="1"/>
          </p:cNvSpPr>
          <p:nvPr>
            <p:ph type="sldNum" sz="quarter" idx="12"/>
          </p:nvPr>
        </p:nvSpPr>
        <p:spPr/>
        <p:txBody>
          <a:bodyPr/>
          <a:lstStyle/>
          <a:p>
            <a:fld id="{ADB5BCB3-8605-4CED-81A3-47A42B0F8B97}" type="slidenum">
              <a:rPr lang="en-US" smtClean="0"/>
              <a:t>‹#›</a:t>
            </a:fld>
            <a:endParaRPr lang="en-US"/>
          </a:p>
        </p:txBody>
      </p:sp>
    </p:spTree>
    <p:extLst>
      <p:ext uri="{BB962C8B-B14F-4D97-AF65-F5344CB8AC3E}">
        <p14:creationId xmlns:p14="http://schemas.microsoft.com/office/powerpoint/2010/main" val="60265229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200" baseline="0">
                <a:solidFill>
                  <a:schemeClr val="bg1"/>
                </a:solidFill>
              </a:defRPr>
            </a:lvl1pPr>
          </a:lstStyle>
          <a:p>
            <a:r>
              <a:rPr lang="en-US" noProof="0"/>
              <a:t>Click to edit Master title style</a:t>
            </a:r>
            <a:endParaRPr lang="en-GB" noProof="0"/>
          </a:p>
        </p:txBody>
      </p:sp>
      <p:sp>
        <p:nvSpPr>
          <p:cNvPr id="22" name="Subtitle 2"/>
          <p:cNvSpPr>
            <a:spLocks noGrp="1"/>
          </p:cNvSpPr>
          <p:nvPr>
            <p:ph type="subTitle" idx="1"/>
          </p:nvPr>
        </p:nvSpPr>
        <p:spPr bwMode="black">
          <a:xfrm>
            <a:off x="711200" y="1905000"/>
            <a:ext cx="107696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a:t>Click to edit Master subtitle style</a:t>
            </a:r>
            <a:endParaRPr lang="en-GB" noProof="0"/>
          </a:p>
        </p:txBody>
      </p:sp>
      <p:cxnSp>
        <p:nvCxnSpPr>
          <p:cNvPr id="11" name="Shape 10"/>
          <p:cNvCxnSpPr/>
          <p:nvPr/>
        </p:nvCxnSpPr>
        <p:spPr>
          <a:xfrm rot="5400000" flipH="1" flipV="1">
            <a:off x="5918203"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24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554357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matchingName="Title and body" userDrawn="1">
  <p:cSld name="Title and body">
    <p:spTree>
      <p:nvGrpSpPr>
        <p:cNvPr id="1" name="Shape 16"/>
        <p:cNvGrpSpPr/>
        <p:nvPr/>
      </p:nvGrpSpPr>
      <p:grpSpPr>
        <a:xfrm>
          <a:off x="0" y="0"/>
          <a:ext cx="0" cy="0"/>
          <a:chOff x="0" y="0"/>
          <a:chExt cx="0" cy="0"/>
        </a:xfrm>
      </p:grpSpPr>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
        <p:nvSpPr>
          <p:cNvPr id="2" name="Date Placeholder 1">
            <a:extLst>
              <a:ext uri="{FF2B5EF4-FFF2-40B4-BE49-F238E27FC236}">
                <a16:creationId xmlns:a16="http://schemas.microsoft.com/office/drawing/2014/main" id="{AB641DB6-E03C-B4EF-A744-58A821A720DC}"/>
              </a:ext>
            </a:extLst>
          </p:cNvPr>
          <p:cNvSpPr>
            <a:spLocks noGrp="1"/>
          </p:cNvSpPr>
          <p:nvPr>
            <p:ph type="dt" sz="half" idx="13"/>
          </p:nvPr>
        </p:nvSpPr>
        <p:spPr/>
        <p:txBody>
          <a:bodyPr/>
          <a:lstStyle/>
          <a:p>
            <a:endParaRPr lang="en-US"/>
          </a:p>
        </p:txBody>
      </p:sp>
      <p:sp>
        <p:nvSpPr>
          <p:cNvPr id="3" name="Footer Placeholder 2">
            <a:extLst>
              <a:ext uri="{FF2B5EF4-FFF2-40B4-BE49-F238E27FC236}">
                <a16:creationId xmlns:a16="http://schemas.microsoft.com/office/drawing/2014/main" id="{6FA414BC-EBE5-8452-615B-4DB5F5A17DD1}"/>
              </a:ext>
            </a:extLst>
          </p:cNvPr>
          <p:cNvSpPr>
            <a:spLocks noGrp="1"/>
          </p:cNvSpPr>
          <p:nvPr>
            <p:ph type="ftr" sz="quarter" idx="14"/>
          </p:nvPr>
        </p:nvSpPr>
        <p:spPr/>
        <p:txBody>
          <a:bodyPr/>
          <a:lstStyle/>
          <a:p>
            <a:pPr algn="l"/>
            <a:endParaRPr lang="en-US"/>
          </a:p>
        </p:txBody>
      </p:sp>
    </p:spTree>
    <p:extLst>
      <p:ext uri="{BB962C8B-B14F-4D97-AF65-F5344CB8AC3E}">
        <p14:creationId xmlns:p14="http://schemas.microsoft.com/office/powerpoint/2010/main" val="37578320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en-US"/>
              <a:t>Click to edit Section Header title</a:t>
            </a:r>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Calibri" panose="020F0502020204030204" pitchFamily="34" charset="0"/>
              </a:defRPr>
            </a:lvl1pPr>
          </a:lstStyle>
          <a:p>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Calibri" panose="020F0502020204030204" pitchFamily="34" charset="0"/>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Calibri" panose="020F0502020204030204" pitchFamily="34" charset="0"/>
              </a:defRPr>
            </a:lvl1pPr>
          </a:lstStyle>
          <a:p>
            <a:fld id="{FF7D3D77-6093-43AD-B472-77490568ACFE}" type="slidenum">
              <a:rPr lang="en-GB" smtClean="0"/>
              <a:pPr/>
              <a:t>‹#›</a:t>
            </a:fld>
            <a:endParaRPr lang="en-GB"/>
          </a:p>
        </p:txBody>
      </p:sp>
    </p:spTree>
    <p:extLst>
      <p:ext uri="{BB962C8B-B14F-4D97-AF65-F5344CB8AC3E}">
        <p14:creationId xmlns:p14="http://schemas.microsoft.com/office/powerpoint/2010/main" val="54898297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buClr>
                <a:srgbClr val="000000"/>
              </a:buClr>
              <a:defRPr>
                <a:solidFill>
                  <a:srgbClr val="000000"/>
                </a:solidFill>
                <a:latin typeface="Calibri" panose="020F0502020204030204" pitchFamily="34" charset="0"/>
                <a:cs typeface="Calibri" panose="020F0502020204030204" pitchFamily="34" charset="0"/>
              </a:defRPr>
            </a:lvl1pPr>
            <a:lvl2pPr eaLnBrk="1" latinLnBrk="0" hangingPunct="1">
              <a:buClr>
                <a:srgbClr val="000000"/>
              </a:buClr>
              <a:defRPr>
                <a:solidFill>
                  <a:srgbClr val="000000"/>
                </a:solidFill>
                <a:latin typeface="Calibri" panose="020F0502020204030204" pitchFamily="34" charset="0"/>
                <a:cs typeface="Calibri" panose="020F0502020204030204" pitchFamily="34" charset="0"/>
              </a:defRPr>
            </a:lvl2pPr>
            <a:lvl3pPr eaLnBrk="1" latinLnBrk="0" hangingPunct="1">
              <a:buClrTx/>
              <a:defRPr>
                <a:solidFill>
                  <a:srgbClr val="000000"/>
                </a:solidFill>
                <a:latin typeface="Calibri" panose="020F0502020204030204" pitchFamily="34" charset="0"/>
                <a:cs typeface="Calibri" panose="020F0502020204030204" pitchFamily="34" charset="0"/>
              </a:defRPr>
            </a:lvl3pPr>
            <a:lvl4pPr eaLnBrk="1" latinLnBrk="0" hangingPunct="1">
              <a:buClr>
                <a:srgbClr val="000000"/>
              </a:buClr>
              <a:defRPr>
                <a:solidFill>
                  <a:srgbClr val="000000"/>
                </a:solidFill>
                <a:latin typeface="Calibri" panose="020F0502020204030204" pitchFamily="34" charset="0"/>
                <a:cs typeface="Calibri" panose="020F0502020204030204" pitchFamily="34" charset="0"/>
              </a:defRPr>
            </a:lvl4pPr>
            <a:lvl5pPr eaLnBrk="1" latinLnBrk="0" hangingPunct="1">
              <a:buClr>
                <a:srgbClr val="000000"/>
              </a:buClr>
              <a:defRPr>
                <a:solidFill>
                  <a:srgbClr val="000000"/>
                </a:solidFill>
                <a:latin typeface="Calibri" panose="020F0502020204030204" pitchFamily="34" charset="0"/>
                <a:cs typeface="Calibri" panose="020F0502020204030204" pitchFamily="34" charset="0"/>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Calibri" panose="020F0502020204030204" pitchFamily="34" charset="0"/>
              </a:defRPr>
            </a:lvl1pPr>
          </a:lstStyle>
          <a:p>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Calibri" panose="020F0502020204030204" pitchFamily="34" charset="0"/>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Calibri" panose="020F0502020204030204" pitchFamily="34" charset="0"/>
              </a:defRPr>
            </a:lvl1pPr>
          </a:lstStyle>
          <a:p>
            <a:fld id="{FF7D3D77-6093-43AD-B472-77490568ACFE}" type="slidenum">
              <a:rPr lang="en-GB" smtClean="0"/>
              <a:pPr/>
              <a:t>‹#›</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b="1">
                <a:solidFill>
                  <a:schemeClr val="tx2"/>
                </a:solidFill>
              </a:defRPr>
            </a:lvl1pPr>
          </a:lstStyle>
          <a:p>
            <a:r>
              <a:rPr lang="en-US"/>
              <a:t>Click to edit Slide title</a:t>
            </a:r>
            <a:br>
              <a:rPr lang="en-US"/>
            </a:br>
            <a:r>
              <a:rPr lang="en-US"/>
              <a:t>Slide title can be extended to two lines</a:t>
            </a:r>
          </a:p>
        </p:txBody>
      </p:sp>
    </p:spTree>
    <p:extLst>
      <p:ext uri="{BB962C8B-B14F-4D97-AF65-F5344CB8AC3E}">
        <p14:creationId xmlns:p14="http://schemas.microsoft.com/office/powerpoint/2010/main" val="12776920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a:t>Click to edit Presentation title</a:t>
            </a:r>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Click to </a:t>
            </a:r>
            <a:r>
              <a:rPr kumimoji="0" lang="fr-FR" err="1"/>
              <a:t>edit</a:t>
            </a:r>
            <a:r>
              <a:rPr kumimoji="0" lang="fr-FR"/>
              <a:t> </a:t>
            </a:r>
            <a:r>
              <a:rPr kumimoji="0" lang="fr-FR" err="1"/>
              <a:t>Subtitle</a:t>
            </a:r>
            <a:endParaRPr kumimoji="0" lang="en-US"/>
          </a:p>
        </p:txBody>
      </p:sp>
      <p:pic>
        <p:nvPicPr>
          <p:cNvPr id="37" name="Image 11"/>
          <p:cNvPicPr>
            <a:picLocks noChangeAspect="1"/>
          </p:cNvPicPr>
          <p:nvPr/>
        </p:nvPicPr>
        <p:blipFill>
          <a:blip r:embed="rId3"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Calibri" panose="020F0502020204030204" pitchFamily="34" charset="0"/>
              </a:defRPr>
            </a:lvl1pPr>
          </a:lstStyle>
          <a:p>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Calibri" panose="020F0502020204030204" pitchFamily="34" charset="0"/>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2000" y="5911273"/>
            <a:ext cx="2323200" cy="722749"/>
          </a:xfrm>
          <a:prstGeom prst="rect">
            <a:avLst/>
          </a:prstGeom>
        </p:spPr>
      </p:pic>
    </p:spTree>
    <p:extLst>
      <p:ext uri="{BB962C8B-B14F-4D97-AF65-F5344CB8AC3E}">
        <p14:creationId xmlns:p14="http://schemas.microsoft.com/office/powerpoint/2010/main" val="11611740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81200"/>
            <a:ext cx="12192000" cy="2152650"/>
          </a:xfrm>
          <a:prstGeom prst="rect">
            <a:avLst/>
          </a:prstGeom>
          <a:gradFill rotWithShape="1">
            <a:gsLst>
              <a:gs pos="0">
                <a:srgbClr val="B2B2B2"/>
              </a:gs>
              <a:gs pos="100000">
                <a:srgbClr val="000066"/>
              </a:gs>
            </a:gsLst>
            <a:lin ang="0" scaled="1"/>
          </a:gradFill>
          <a:ln w="9525">
            <a:noFill/>
            <a:miter lim="800000"/>
            <a:headEnd/>
            <a:tailEnd/>
          </a:ln>
          <a:effectLst/>
        </p:spPr>
        <p:txBody>
          <a:bodyPr wrap="none" anchor="ctr"/>
          <a:lstStyle/>
          <a:p>
            <a:pPr>
              <a:defRPr/>
            </a:pPr>
            <a:endParaRPr lang="en-US" sz="1800"/>
          </a:p>
        </p:txBody>
      </p:sp>
      <p:sp>
        <p:nvSpPr>
          <p:cNvPr id="5" name="Text Box 5"/>
          <p:cNvSpPr txBox="1">
            <a:spLocks noChangeArrowheads="1"/>
          </p:cNvSpPr>
          <p:nvPr/>
        </p:nvSpPr>
        <p:spPr bwMode="auto">
          <a:xfrm>
            <a:off x="0" y="5715000"/>
            <a:ext cx="2032000" cy="646331"/>
          </a:xfrm>
          <a:prstGeom prst="rect">
            <a:avLst/>
          </a:prstGeom>
          <a:noFill/>
          <a:ln w="9525">
            <a:noFill/>
            <a:miter lim="800000"/>
            <a:headEnd/>
            <a:tailEnd/>
          </a:ln>
          <a:effectLst/>
        </p:spPr>
        <p:txBody>
          <a:bodyPr wrap="square">
            <a:spAutoFit/>
          </a:bodyPr>
          <a:lstStyle/>
          <a:p>
            <a:pPr algn="ctr">
              <a:spcBef>
                <a:spcPct val="50000"/>
              </a:spcBef>
              <a:defRPr/>
            </a:pPr>
            <a:r>
              <a:rPr lang="en-US" sz="1800">
                <a:solidFill>
                  <a:srgbClr val="000066"/>
                </a:solidFill>
                <a:latin typeface="Times New Roman" pitchFamily="18" charset="0"/>
              </a:rPr>
              <a:t>Joint Committee on Taxation</a:t>
            </a:r>
          </a:p>
        </p:txBody>
      </p:sp>
      <p:sp>
        <p:nvSpPr>
          <p:cNvPr id="6" name="Rectangle 7"/>
          <p:cNvSpPr>
            <a:spLocks noChangeArrowheads="1"/>
          </p:cNvSpPr>
          <p:nvPr/>
        </p:nvSpPr>
        <p:spPr bwMode="auto">
          <a:xfrm>
            <a:off x="1" y="2005014"/>
            <a:ext cx="1993900" cy="2122487"/>
          </a:xfrm>
          <a:prstGeom prst="rect">
            <a:avLst/>
          </a:prstGeom>
          <a:solidFill>
            <a:srgbClr val="B2B2B2"/>
          </a:solidFill>
          <a:ln w="9525">
            <a:noFill/>
            <a:miter lim="800000"/>
            <a:headEnd/>
            <a:tailEnd/>
          </a:ln>
          <a:effectLst/>
        </p:spPr>
        <p:txBody>
          <a:bodyPr wrap="none" anchor="ctr"/>
          <a:lstStyle/>
          <a:p>
            <a:pPr>
              <a:defRPr/>
            </a:pPr>
            <a:endParaRPr lang="en-US" sz="1800"/>
          </a:p>
        </p:txBody>
      </p:sp>
      <p:sp>
        <p:nvSpPr>
          <p:cNvPr id="7" name="Line 8"/>
          <p:cNvSpPr>
            <a:spLocks noChangeShapeType="1"/>
          </p:cNvSpPr>
          <p:nvPr/>
        </p:nvSpPr>
        <p:spPr bwMode="auto">
          <a:xfrm>
            <a:off x="2032000" y="0"/>
            <a:ext cx="0" cy="6858000"/>
          </a:xfrm>
          <a:prstGeom prst="line">
            <a:avLst/>
          </a:prstGeom>
          <a:noFill/>
          <a:ln w="19050">
            <a:solidFill>
              <a:srgbClr val="000066"/>
            </a:solidFill>
            <a:round/>
            <a:headEnd/>
            <a:tailEnd/>
          </a:ln>
          <a:effectLst/>
        </p:spPr>
        <p:txBody>
          <a:bodyPr/>
          <a:lstStyle/>
          <a:p>
            <a:pPr>
              <a:defRPr/>
            </a:pPr>
            <a:endParaRPr lang="en-US" sz="1800"/>
          </a:p>
        </p:txBody>
      </p:sp>
      <p:sp>
        <p:nvSpPr>
          <p:cNvPr id="8" name="Line 9"/>
          <p:cNvSpPr>
            <a:spLocks noChangeShapeType="1"/>
          </p:cNvSpPr>
          <p:nvPr/>
        </p:nvSpPr>
        <p:spPr bwMode="auto">
          <a:xfrm>
            <a:off x="0" y="4087813"/>
            <a:ext cx="12192000" cy="0"/>
          </a:xfrm>
          <a:prstGeom prst="line">
            <a:avLst/>
          </a:prstGeom>
          <a:noFill/>
          <a:ln w="9525">
            <a:solidFill>
              <a:schemeClr val="bg1"/>
            </a:solidFill>
            <a:round/>
            <a:headEnd/>
            <a:tailEnd/>
          </a:ln>
          <a:effectLst/>
        </p:spPr>
        <p:txBody>
          <a:bodyPr/>
          <a:lstStyle/>
          <a:p>
            <a:pPr>
              <a:defRPr/>
            </a:pPr>
            <a:endParaRPr lang="en-US" sz="1800"/>
          </a:p>
        </p:txBody>
      </p:sp>
      <p:sp>
        <p:nvSpPr>
          <p:cNvPr id="9" name="Line 10"/>
          <p:cNvSpPr>
            <a:spLocks noChangeShapeType="1"/>
          </p:cNvSpPr>
          <p:nvPr/>
        </p:nvSpPr>
        <p:spPr bwMode="auto">
          <a:xfrm>
            <a:off x="12700" y="2041525"/>
            <a:ext cx="12192000" cy="0"/>
          </a:xfrm>
          <a:prstGeom prst="line">
            <a:avLst/>
          </a:prstGeom>
          <a:noFill/>
          <a:ln w="9525">
            <a:solidFill>
              <a:schemeClr val="bg1"/>
            </a:solidFill>
            <a:round/>
            <a:headEnd/>
            <a:tailEnd/>
          </a:ln>
          <a:effectLst/>
        </p:spPr>
        <p:txBody>
          <a:bodyPr/>
          <a:lstStyle/>
          <a:p>
            <a:pPr>
              <a:defRPr/>
            </a:pPr>
            <a:endParaRPr lang="en-US" sz="1800"/>
          </a:p>
        </p:txBody>
      </p:sp>
      <p:pic>
        <p:nvPicPr>
          <p:cNvPr id="10" name="Picture 11" descr="jcteagledarkblue1"/>
          <p:cNvPicPr>
            <a:picLocks noChangeAspect="1" noChangeArrowheads="1"/>
          </p:cNvPicPr>
          <p:nvPr/>
        </p:nvPicPr>
        <p:blipFill>
          <a:blip r:embed="rId2" cstate="print"/>
          <a:srcRect/>
          <a:stretch>
            <a:fillRect/>
          </a:stretch>
        </p:blipFill>
        <p:spPr bwMode="auto">
          <a:xfrm>
            <a:off x="101600" y="2362201"/>
            <a:ext cx="1778000" cy="1190625"/>
          </a:xfrm>
          <a:prstGeom prst="rect">
            <a:avLst/>
          </a:prstGeom>
          <a:noFill/>
          <a:ln w="9525">
            <a:noFill/>
            <a:miter lim="800000"/>
            <a:headEnd/>
            <a:tailEnd/>
          </a:ln>
        </p:spPr>
      </p:pic>
      <p:sp>
        <p:nvSpPr>
          <p:cNvPr id="101379" name="Rectangle 3"/>
          <p:cNvSpPr>
            <a:spLocks noGrp="1" noChangeArrowheads="1"/>
          </p:cNvSpPr>
          <p:nvPr>
            <p:ph type="ctrTitle"/>
          </p:nvPr>
        </p:nvSpPr>
        <p:spPr>
          <a:xfrm>
            <a:off x="2269067" y="2206626"/>
            <a:ext cx="9766300" cy="1470025"/>
          </a:xfrm>
        </p:spPr>
        <p:txBody>
          <a:bodyPr/>
          <a:lstStyle>
            <a:lvl1pPr>
              <a:defRPr>
                <a:solidFill>
                  <a:schemeClr val="bg1"/>
                </a:solidFill>
              </a:defRPr>
            </a:lvl1pPr>
          </a:lstStyle>
          <a:p>
            <a:r>
              <a:rPr lang="en-US"/>
              <a:t>Click to edit Master title style</a:t>
            </a:r>
          </a:p>
        </p:txBody>
      </p:sp>
      <p:sp>
        <p:nvSpPr>
          <p:cNvPr id="101380" name="Rectangle 4"/>
          <p:cNvSpPr>
            <a:spLocks noGrp="1" noChangeArrowheads="1"/>
          </p:cNvSpPr>
          <p:nvPr>
            <p:ph type="subTitle" idx="1"/>
          </p:nvPr>
        </p:nvSpPr>
        <p:spPr>
          <a:xfrm>
            <a:off x="2192868" y="4216400"/>
            <a:ext cx="9819217" cy="2133600"/>
          </a:xfrm>
        </p:spPr>
        <p:txBody>
          <a:bodyPr/>
          <a:lstStyle>
            <a:lvl1pPr marL="0" indent="0" algn="ctr">
              <a:buFont typeface="Wingdings" pitchFamily="2" charset="2"/>
              <a:buNone/>
              <a:defRPr/>
            </a:lvl1pPr>
          </a:lstStyle>
          <a:p>
            <a:r>
              <a:rPr lang="en-US"/>
              <a:t>Click to edit Master subtitle style</a:t>
            </a:r>
          </a:p>
        </p:txBody>
      </p:sp>
      <p:sp>
        <p:nvSpPr>
          <p:cNvPr id="11" name="Rectangle 6"/>
          <p:cNvSpPr>
            <a:spLocks noGrp="1" noChangeArrowheads="1"/>
          </p:cNvSpPr>
          <p:nvPr>
            <p:ph type="dt" sz="half" idx="10"/>
          </p:nvPr>
        </p:nvSpPr>
        <p:spPr bwMode="auto">
          <a:xfrm>
            <a:off x="11074400" y="6477000"/>
            <a:ext cx="1016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000066"/>
                </a:solidFill>
                <a:latin typeface="+mn-lt"/>
              </a:defRPr>
            </a:lvl1pPr>
          </a:lstStyle>
          <a:p>
            <a:pPr>
              <a:defRPr/>
            </a:pPr>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EB7136-BD13-8AC6-F3B0-6A9C1FF2E776}"/>
              </a:ext>
            </a:extLst>
          </p:cNvPr>
          <p:cNvSpPr/>
          <p:nvPr/>
        </p:nvSpPr>
        <p:spPr>
          <a:xfrm flipV="1">
            <a:off x="7213600" y="3810000"/>
            <a:ext cx="49784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 name="Rectangle 2">
            <a:extLst>
              <a:ext uri="{FF2B5EF4-FFF2-40B4-BE49-F238E27FC236}">
                <a16:creationId xmlns:a16="http://schemas.microsoft.com/office/drawing/2014/main" id="{7743662A-D3DC-4DCB-FAA5-E605AAACC7A7}"/>
              </a:ext>
            </a:extLst>
          </p:cNvPr>
          <p:cNvSpPr/>
          <p:nvPr/>
        </p:nvSpPr>
        <p:spPr>
          <a:xfrm flipV="1">
            <a:off x="7213600" y="3897314"/>
            <a:ext cx="49784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4" name="Rectangle 3">
            <a:extLst>
              <a:ext uri="{FF2B5EF4-FFF2-40B4-BE49-F238E27FC236}">
                <a16:creationId xmlns:a16="http://schemas.microsoft.com/office/drawing/2014/main" id="{8F033CD4-CCFB-BD10-67D1-658B1A6B5338}"/>
              </a:ext>
            </a:extLst>
          </p:cNvPr>
          <p:cNvSpPr/>
          <p:nvPr/>
        </p:nvSpPr>
        <p:spPr>
          <a:xfrm flipV="1">
            <a:off x="7213600" y="4114801"/>
            <a:ext cx="49784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5" name="Rectangle 4">
            <a:extLst>
              <a:ext uri="{FF2B5EF4-FFF2-40B4-BE49-F238E27FC236}">
                <a16:creationId xmlns:a16="http://schemas.microsoft.com/office/drawing/2014/main" id="{B6CDD11E-5372-0CBE-8718-A6DD96EFB027}"/>
              </a:ext>
            </a:extLst>
          </p:cNvPr>
          <p:cNvSpPr/>
          <p:nvPr/>
        </p:nvSpPr>
        <p:spPr>
          <a:xfrm flipV="1">
            <a:off x="7213601" y="4164013"/>
            <a:ext cx="2620433"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6" name="Rectangle 5">
            <a:extLst>
              <a:ext uri="{FF2B5EF4-FFF2-40B4-BE49-F238E27FC236}">
                <a16:creationId xmlns:a16="http://schemas.microsoft.com/office/drawing/2014/main" id="{CDDE706E-79E3-EE30-DEC3-46DE10E31D66}"/>
              </a:ext>
            </a:extLst>
          </p:cNvPr>
          <p:cNvSpPr/>
          <p:nvPr/>
        </p:nvSpPr>
        <p:spPr>
          <a:xfrm flipV="1">
            <a:off x="7213601" y="4198939"/>
            <a:ext cx="2620433"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useBgFill="1">
        <p:nvSpPr>
          <p:cNvPr id="7" name="Rounded Rectangle 25">
            <a:extLst>
              <a:ext uri="{FF2B5EF4-FFF2-40B4-BE49-F238E27FC236}">
                <a16:creationId xmlns:a16="http://schemas.microsoft.com/office/drawing/2014/main" id="{62FCEE86-08D2-0EF3-E006-DD536140BCB6}"/>
              </a:ext>
            </a:extLst>
          </p:cNvPr>
          <p:cNvSpPr/>
          <p:nvPr/>
        </p:nvSpPr>
        <p:spPr bwMode="white">
          <a:xfrm>
            <a:off x="7213601" y="3962400"/>
            <a:ext cx="4085167"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useBgFill="1">
        <p:nvSpPr>
          <p:cNvPr id="10" name="Rounded Rectangle 26">
            <a:extLst>
              <a:ext uri="{FF2B5EF4-FFF2-40B4-BE49-F238E27FC236}">
                <a16:creationId xmlns:a16="http://schemas.microsoft.com/office/drawing/2014/main" id="{7DA499EC-E940-7DB2-235A-D0AF27449F37}"/>
              </a:ext>
            </a:extLst>
          </p:cNvPr>
          <p:cNvSpPr/>
          <p:nvPr/>
        </p:nvSpPr>
        <p:spPr bwMode="white">
          <a:xfrm>
            <a:off x="9836151" y="4060826"/>
            <a:ext cx="21336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1" name="Rectangle 10">
            <a:extLst>
              <a:ext uri="{FF2B5EF4-FFF2-40B4-BE49-F238E27FC236}">
                <a16:creationId xmlns:a16="http://schemas.microsoft.com/office/drawing/2014/main" id="{A74880A1-4B77-BCBB-8431-205CB99131F4}"/>
              </a:ext>
            </a:extLst>
          </p:cNvPr>
          <p:cNvSpPr/>
          <p:nvPr/>
        </p:nvSpPr>
        <p:spPr>
          <a:xfrm>
            <a:off x="0" y="3649664"/>
            <a:ext cx="12192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2" name="Rectangle 11">
            <a:extLst>
              <a:ext uri="{FF2B5EF4-FFF2-40B4-BE49-F238E27FC236}">
                <a16:creationId xmlns:a16="http://schemas.microsoft.com/office/drawing/2014/main" id="{EC465E5E-ED18-4883-3208-31BB25BFFAEC}"/>
              </a:ext>
            </a:extLst>
          </p:cNvPr>
          <p:cNvSpPr/>
          <p:nvPr/>
        </p:nvSpPr>
        <p:spPr>
          <a:xfrm>
            <a:off x="0" y="3675064"/>
            <a:ext cx="12192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3" name="Rectangle 12">
            <a:extLst>
              <a:ext uri="{FF2B5EF4-FFF2-40B4-BE49-F238E27FC236}">
                <a16:creationId xmlns:a16="http://schemas.microsoft.com/office/drawing/2014/main" id="{D32D3694-FA50-D580-E984-272B2E41B5D4}"/>
              </a:ext>
            </a:extLst>
          </p:cNvPr>
          <p:cNvSpPr/>
          <p:nvPr/>
        </p:nvSpPr>
        <p:spPr>
          <a:xfrm flipV="1">
            <a:off x="8551333" y="3643313"/>
            <a:ext cx="3640667"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4" name="Rectangle 13">
            <a:extLst>
              <a:ext uri="{FF2B5EF4-FFF2-40B4-BE49-F238E27FC236}">
                <a16:creationId xmlns:a16="http://schemas.microsoft.com/office/drawing/2014/main" id="{20CBC43C-3726-6450-42D8-F279A5C7715D}"/>
              </a:ext>
            </a:extLst>
          </p:cNvPr>
          <p:cNvSpPr/>
          <p:nvPr/>
        </p:nvSpPr>
        <p:spPr>
          <a:xfrm>
            <a:off x="0" y="0"/>
            <a:ext cx="12192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5" name="Date Placeholder 27">
            <a:extLst>
              <a:ext uri="{FF2B5EF4-FFF2-40B4-BE49-F238E27FC236}">
                <a16:creationId xmlns:a16="http://schemas.microsoft.com/office/drawing/2014/main" id="{DF367AB4-B9C0-3DAD-99B8-F46321C53834}"/>
              </a:ext>
            </a:extLst>
          </p:cNvPr>
          <p:cNvSpPr>
            <a:spLocks noGrp="1"/>
          </p:cNvSpPr>
          <p:nvPr>
            <p:ph type="dt" sz="half" idx="10"/>
          </p:nvPr>
        </p:nvSpPr>
        <p:spPr>
          <a:xfrm>
            <a:off x="8940800" y="4206875"/>
            <a:ext cx="1280584" cy="457200"/>
          </a:xfrm>
        </p:spPr>
        <p:txBody>
          <a:bodyPr/>
          <a:lstStyle>
            <a:lvl1pPr>
              <a:defRPr/>
            </a:lvl1pPr>
          </a:lstStyle>
          <a:p>
            <a:pPr>
              <a:defRPr/>
            </a:pPr>
            <a:fld id="{34B930C4-407B-45BB-83C8-B3D654F9E0CD}" type="datetimeFigureOut">
              <a:rPr lang="en-US"/>
              <a:pPr>
                <a:defRPr/>
              </a:pPr>
              <a:t>4/11/2024</a:t>
            </a:fld>
            <a:endParaRPr lang="en-US"/>
          </a:p>
        </p:txBody>
      </p:sp>
      <p:sp>
        <p:nvSpPr>
          <p:cNvPr id="16" name="Footer Placeholder 16">
            <a:extLst>
              <a:ext uri="{FF2B5EF4-FFF2-40B4-BE49-F238E27FC236}">
                <a16:creationId xmlns:a16="http://schemas.microsoft.com/office/drawing/2014/main" id="{B40DB9AC-E9E3-BE52-1528-031298495CC8}"/>
              </a:ext>
            </a:extLst>
          </p:cNvPr>
          <p:cNvSpPr>
            <a:spLocks noGrp="1"/>
          </p:cNvSpPr>
          <p:nvPr>
            <p:ph type="ftr" sz="quarter" idx="11"/>
          </p:nvPr>
        </p:nvSpPr>
        <p:spPr>
          <a:xfrm>
            <a:off x="7213600" y="4205288"/>
            <a:ext cx="1727200" cy="457200"/>
          </a:xfrm>
        </p:spPr>
        <p:txBody>
          <a:bodyPr/>
          <a:lstStyle>
            <a:lvl1pPr>
              <a:defRPr/>
            </a:lvl1pPr>
          </a:lstStyle>
          <a:p>
            <a:pPr>
              <a:defRPr/>
            </a:pPr>
            <a:endParaRPr lang="en-US"/>
          </a:p>
        </p:txBody>
      </p:sp>
      <p:sp>
        <p:nvSpPr>
          <p:cNvPr id="17" name="Slide Number Placeholder 28">
            <a:extLst>
              <a:ext uri="{FF2B5EF4-FFF2-40B4-BE49-F238E27FC236}">
                <a16:creationId xmlns:a16="http://schemas.microsoft.com/office/drawing/2014/main" id="{D132F46B-6256-E29B-453B-7A5CD8A1F3C7}"/>
              </a:ext>
            </a:extLst>
          </p:cNvPr>
          <p:cNvSpPr>
            <a:spLocks noGrp="1"/>
          </p:cNvSpPr>
          <p:nvPr>
            <p:ph type="sldNum" sz="quarter" idx="12"/>
          </p:nvPr>
        </p:nvSpPr>
        <p:spPr>
          <a:xfrm>
            <a:off x="11093451" y="1589"/>
            <a:ext cx="996949" cy="365125"/>
          </a:xfrm>
        </p:spPr>
        <p:txBody>
          <a:bodyPr/>
          <a:lstStyle>
            <a:lvl1pPr>
              <a:defRPr/>
            </a:lvl1pPr>
          </a:lstStyle>
          <a:p>
            <a:fld id="{E69640C3-B002-4F47-902F-BDE904B3F079}" type="slidenum">
              <a:rPr lang="en-US" altLang="en-US"/>
              <a:pPr/>
              <a:t>‹#›</a:t>
            </a:fld>
            <a:endParaRPr lang="en-US" altLang="en-US"/>
          </a:p>
        </p:txBody>
      </p:sp>
    </p:spTree>
    <p:extLst>
      <p:ext uri="{BB962C8B-B14F-4D97-AF65-F5344CB8AC3E}">
        <p14:creationId xmlns:p14="http://schemas.microsoft.com/office/powerpoint/2010/main" val="236036403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BD15342A-C1AB-B7DC-F2CC-15F6C0B6ED06}"/>
              </a:ext>
            </a:extLst>
          </p:cNvPr>
          <p:cNvSpPr>
            <a:spLocks noGrp="1"/>
          </p:cNvSpPr>
          <p:nvPr>
            <p:ph type="dt" sz="half" idx="10"/>
          </p:nvPr>
        </p:nvSpPr>
        <p:spPr/>
        <p:txBody>
          <a:bodyPr/>
          <a:lstStyle>
            <a:lvl1pPr>
              <a:defRPr/>
            </a:lvl1pPr>
          </a:lstStyle>
          <a:p>
            <a:pPr>
              <a:defRPr/>
            </a:pPr>
            <a:fld id="{46828A99-B308-43FC-B17F-82DC55200EB3}" type="datetimeFigureOut">
              <a:rPr lang="en-US"/>
              <a:pPr>
                <a:defRPr/>
              </a:pPr>
              <a:t>4/11/2024</a:t>
            </a:fld>
            <a:endParaRPr lang="en-US"/>
          </a:p>
        </p:txBody>
      </p:sp>
      <p:sp>
        <p:nvSpPr>
          <p:cNvPr id="5" name="Footer Placeholder 2">
            <a:extLst>
              <a:ext uri="{FF2B5EF4-FFF2-40B4-BE49-F238E27FC236}">
                <a16:creationId xmlns:a16="http://schemas.microsoft.com/office/drawing/2014/main" id="{A0EAB26F-35F5-CD97-CF1A-4AE880F320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ABB3907F-65F2-DCDA-6666-6E4F3C362652}"/>
              </a:ext>
            </a:extLst>
          </p:cNvPr>
          <p:cNvSpPr>
            <a:spLocks noGrp="1"/>
          </p:cNvSpPr>
          <p:nvPr>
            <p:ph type="sldNum" sz="quarter" idx="12"/>
          </p:nvPr>
        </p:nvSpPr>
        <p:spPr/>
        <p:txBody>
          <a:bodyPr/>
          <a:lstStyle>
            <a:lvl1pPr>
              <a:defRPr/>
            </a:lvl1pPr>
          </a:lstStyle>
          <a:p>
            <a:fld id="{D000BDFD-139F-4E83-BE7F-C0E2C007ADC1}" type="slidenum">
              <a:rPr lang="en-US" altLang="en-US"/>
              <a:pPr/>
              <a:t>‹#›</a:t>
            </a:fld>
            <a:endParaRPr lang="en-US" altLang="en-US"/>
          </a:p>
        </p:txBody>
      </p:sp>
    </p:spTree>
    <p:extLst>
      <p:ext uri="{BB962C8B-B14F-4D97-AF65-F5344CB8AC3E}">
        <p14:creationId xmlns:p14="http://schemas.microsoft.com/office/powerpoint/2010/main" val="271571387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963084" y="3367088"/>
            <a:ext cx="103632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556730D4-B9CD-C5BB-A95B-61EEF34F6128}"/>
              </a:ext>
            </a:extLst>
          </p:cNvPr>
          <p:cNvSpPr>
            <a:spLocks noGrp="1"/>
          </p:cNvSpPr>
          <p:nvPr>
            <p:ph type="dt" sz="half" idx="10"/>
          </p:nvPr>
        </p:nvSpPr>
        <p:spPr/>
        <p:txBody>
          <a:bodyPr/>
          <a:lstStyle>
            <a:lvl1pPr>
              <a:defRPr/>
            </a:lvl1pPr>
          </a:lstStyle>
          <a:p>
            <a:pPr>
              <a:defRPr/>
            </a:pPr>
            <a:fld id="{D4E78B0E-13A0-4E9F-9F66-EFC22830101B}" type="datetimeFigureOut">
              <a:rPr lang="en-US"/>
              <a:pPr>
                <a:defRPr/>
              </a:pPr>
              <a:t>4/11/2024</a:t>
            </a:fld>
            <a:endParaRPr lang="en-US"/>
          </a:p>
        </p:txBody>
      </p:sp>
      <p:sp>
        <p:nvSpPr>
          <p:cNvPr id="5" name="Footer Placeholder 2">
            <a:extLst>
              <a:ext uri="{FF2B5EF4-FFF2-40B4-BE49-F238E27FC236}">
                <a16:creationId xmlns:a16="http://schemas.microsoft.com/office/drawing/2014/main" id="{6B60E977-08A9-6351-9652-6707FE04F9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A0BEC3AC-969E-C2CA-AC41-78B38FBE8B13}"/>
              </a:ext>
            </a:extLst>
          </p:cNvPr>
          <p:cNvSpPr>
            <a:spLocks noGrp="1"/>
          </p:cNvSpPr>
          <p:nvPr>
            <p:ph type="sldNum" sz="quarter" idx="12"/>
          </p:nvPr>
        </p:nvSpPr>
        <p:spPr/>
        <p:txBody>
          <a:bodyPr/>
          <a:lstStyle>
            <a:lvl1pPr>
              <a:defRPr/>
            </a:lvl1pPr>
          </a:lstStyle>
          <a:p>
            <a:fld id="{3BCBE0D3-BE7F-4E4F-842C-90466D8E9F3A}" type="slidenum">
              <a:rPr lang="en-US" altLang="en-US"/>
              <a:pPr/>
              <a:t>‹#›</a:t>
            </a:fld>
            <a:endParaRPr lang="en-US" altLang="en-US"/>
          </a:p>
        </p:txBody>
      </p:sp>
    </p:spTree>
    <p:extLst>
      <p:ext uri="{BB962C8B-B14F-4D97-AF65-F5344CB8AC3E}">
        <p14:creationId xmlns:p14="http://schemas.microsoft.com/office/powerpoint/2010/main" val="799678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7045053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3E8E3D67-2930-B1F0-C9D4-C31D7EA32D3F}"/>
              </a:ext>
            </a:extLst>
          </p:cNvPr>
          <p:cNvSpPr>
            <a:spLocks noGrp="1"/>
          </p:cNvSpPr>
          <p:nvPr>
            <p:ph type="dt" sz="half" idx="10"/>
          </p:nvPr>
        </p:nvSpPr>
        <p:spPr/>
        <p:txBody>
          <a:bodyPr/>
          <a:lstStyle>
            <a:lvl1pPr>
              <a:defRPr/>
            </a:lvl1pPr>
          </a:lstStyle>
          <a:p>
            <a:pPr>
              <a:defRPr/>
            </a:pPr>
            <a:fld id="{ED051DE1-6B63-4E61-B9BF-2A086F959F46}" type="datetimeFigureOut">
              <a:rPr lang="en-US"/>
              <a:pPr>
                <a:defRPr/>
              </a:pPr>
              <a:t>4/11/2024</a:t>
            </a:fld>
            <a:endParaRPr lang="en-US"/>
          </a:p>
        </p:txBody>
      </p:sp>
      <p:sp>
        <p:nvSpPr>
          <p:cNvPr id="6" name="Footer Placeholder 2">
            <a:extLst>
              <a:ext uri="{FF2B5EF4-FFF2-40B4-BE49-F238E27FC236}">
                <a16:creationId xmlns:a16="http://schemas.microsoft.com/office/drawing/2014/main" id="{378D14CF-EDF4-2330-6344-F8B481268A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71CDCB58-830E-D666-11CE-34D4511384AB}"/>
              </a:ext>
            </a:extLst>
          </p:cNvPr>
          <p:cNvSpPr>
            <a:spLocks noGrp="1"/>
          </p:cNvSpPr>
          <p:nvPr>
            <p:ph type="sldNum" sz="quarter" idx="12"/>
          </p:nvPr>
        </p:nvSpPr>
        <p:spPr/>
        <p:txBody>
          <a:bodyPr/>
          <a:lstStyle>
            <a:lvl1pPr>
              <a:defRPr/>
            </a:lvl1pPr>
          </a:lstStyle>
          <a:p>
            <a:fld id="{54DEDB0D-A22C-461E-BD32-7D6381A82366}" type="slidenum">
              <a:rPr lang="en-US" altLang="en-US"/>
              <a:pPr/>
              <a:t>‹#›</a:t>
            </a:fld>
            <a:endParaRPr lang="en-US" altLang="en-US"/>
          </a:p>
        </p:txBody>
      </p:sp>
    </p:spTree>
    <p:extLst>
      <p:ext uri="{BB962C8B-B14F-4D97-AF65-F5344CB8AC3E}">
        <p14:creationId xmlns:p14="http://schemas.microsoft.com/office/powerpoint/2010/main" val="23280926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D9C9C06E-E44F-1FAF-D8B7-ED440739FB1B}"/>
              </a:ext>
            </a:extLst>
          </p:cNvPr>
          <p:cNvSpPr>
            <a:spLocks noGrp="1"/>
          </p:cNvSpPr>
          <p:nvPr>
            <p:ph type="dt" sz="half" idx="10"/>
          </p:nvPr>
        </p:nvSpPr>
        <p:spPr/>
        <p:txBody>
          <a:bodyPr rtlCol="0"/>
          <a:lstStyle>
            <a:lvl1pPr>
              <a:defRPr/>
            </a:lvl1pPr>
          </a:lstStyle>
          <a:p>
            <a:pPr>
              <a:defRPr/>
            </a:pPr>
            <a:fld id="{D402C807-E2A8-4065-8369-B556D1B117EF}" type="datetimeFigureOut">
              <a:rPr lang="en-US"/>
              <a:pPr>
                <a:defRPr/>
              </a:pPr>
              <a:t>4/11/2024</a:t>
            </a:fld>
            <a:endParaRPr lang="en-US"/>
          </a:p>
        </p:txBody>
      </p:sp>
      <p:sp>
        <p:nvSpPr>
          <p:cNvPr id="8" name="Slide Number Placeholder 26">
            <a:extLst>
              <a:ext uri="{FF2B5EF4-FFF2-40B4-BE49-F238E27FC236}">
                <a16:creationId xmlns:a16="http://schemas.microsoft.com/office/drawing/2014/main" id="{5DDC48A4-1121-2E76-254C-BDC109656FC2}"/>
              </a:ext>
            </a:extLst>
          </p:cNvPr>
          <p:cNvSpPr>
            <a:spLocks noGrp="1"/>
          </p:cNvSpPr>
          <p:nvPr>
            <p:ph type="sldNum" sz="quarter" idx="11"/>
          </p:nvPr>
        </p:nvSpPr>
        <p:spPr/>
        <p:txBody>
          <a:bodyPr/>
          <a:lstStyle>
            <a:lvl1pPr>
              <a:defRPr/>
            </a:lvl1pPr>
          </a:lstStyle>
          <a:p>
            <a:fld id="{56066F4D-D3D7-435C-8F68-5F2D8474EAD2}" type="slidenum">
              <a:rPr lang="en-US" altLang="en-US"/>
              <a:pPr/>
              <a:t>‹#›</a:t>
            </a:fld>
            <a:endParaRPr lang="en-US" altLang="en-US"/>
          </a:p>
        </p:txBody>
      </p:sp>
      <p:sp>
        <p:nvSpPr>
          <p:cNvPr id="9" name="Footer Placeholder 27">
            <a:extLst>
              <a:ext uri="{FF2B5EF4-FFF2-40B4-BE49-F238E27FC236}">
                <a16:creationId xmlns:a16="http://schemas.microsoft.com/office/drawing/2014/main" id="{9B07F12B-FEE0-8CDE-C8EB-56EDCD6F6099}"/>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98238636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6FAE3A1F-4AD7-11EE-56E9-665DDACBEE30}"/>
              </a:ext>
            </a:extLst>
          </p:cNvPr>
          <p:cNvSpPr>
            <a:spLocks noGrp="1"/>
          </p:cNvSpPr>
          <p:nvPr>
            <p:ph type="dt" sz="half" idx="10"/>
          </p:nvPr>
        </p:nvSpPr>
        <p:spPr>
          <a:xfrm>
            <a:off x="8777818" y="612775"/>
            <a:ext cx="1276349" cy="457200"/>
          </a:xfrm>
        </p:spPr>
        <p:txBody>
          <a:bodyPr/>
          <a:lstStyle>
            <a:lvl1pPr>
              <a:defRPr/>
            </a:lvl1pPr>
          </a:lstStyle>
          <a:p>
            <a:pPr>
              <a:defRPr/>
            </a:pPr>
            <a:fld id="{587033E7-7C96-4AAC-9CCB-F28EFEF930D4}" type="datetimeFigureOut">
              <a:rPr lang="en-US"/>
              <a:pPr>
                <a:defRPr/>
              </a:pPr>
              <a:t>4/11/2024</a:t>
            </a:fld>
            <a:endParaRPr lang="en-US"/>
          </a:p>
        </p:txBody>
      </p:sp>
      <p:sp>
        <p:nvSpPr>
          <p:cNvPr id="4" name="Footer Placeholder 3">
            <a:extLst>
              <a:ext uri="{FF2B5EF4-FFF2-40B4-BE49-F238E27FC236}">
                <a16:creationId xmlns:a16="http://schemas.microsoft.com/office/drawing/2014/main" id="{80EB219F-744C-48FA-83FC-DC29F3C99EF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E6A039BA-7FD8-C0C8-2AAF-EE8A4C8AFD8F}"/>
              </a:ext>
            </a:extLst>
          </p:cNvPr>
          <p:cNvSpPr>
            <a:spLocks noGrp="1"/>
          </p:cNvSpPr>
          <p:nvPr>
            <p:ph type="sldNum" sz="quarter" idx="12"/>
          </p:nvPr>
        </p:nvSpPr>
        <p:spPr/>
        <p:txBody>
          <a:bodyPr/>
          <a:lstStyle>
            <a:lvl1pPr>
              <a:defRPr/>
            </a:lvl1pPr>
          </a:lstStyle>
          <a:p>
            <a:fld id="{6F81D04F-53F7-4BBD-B9B6-DDFD2BA9694E}" type="slidenum">
              <a:rPr lang="en-US" altLang="en-US"/>
              <a:pPr/>
              <a:t>‹#›</a:t>
            </a:fld>
            <a:endParaRPr lang="en-US" altLang="en-US"/>
          </a:p>
        </p:txBody>
      </p:sp>
    </p:spTree>
    <p:extLst>
      <p:ext uri="{BB962C8B-B14F-4D97-AF65-F5344CB8AC3E}">
        <p14:creationId xmlns:p14="http://schemas.microsoft.com/office/powerpoint/2010/main" val="3279397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B839F433-25BA-3C8D-4D9D-C8EC00AD822B}"/>
              </a:ext>
            </a:extLst>
          </p:cNvPr>
          <p:cNvSpPr>
            <a:spLocks noGrp="1"/>
          </p:cNvSpPr>
          <p:nvPr>
            <p:ph type="dt" sz="half" idx="10"/>
          </p:nvPr>
        </p:nvSpPr>
        <p:spPr/>
        <p:txBody>
          <a:bodyPr/>
          <a:lstStyle>
            <a:lvl1pPr>
              <a:defRPr/>
            </a:lvl1pPr>
          </a:lstStyle>
          <a:p>
            <a:pPr>
              <a:defRPr/>
            </a:pPr>
            <a:fld id="{5601CB9B-08DD-4654-A5B5-F89326174E17}" type="datetimeFigureOut">
              <a:rPr lang="en-US"/>
              <a:pPr>
                <a:defRPr/>
              </a:pPr>
              <a:t>4/11/2024</a:t>
            </a:fld>
            <a:endParaRPr lang="en-US"/>
          </a:p>
        </p:txBody>
      </p:sp>
      <p:sp>
        <p:nvSpPr>
          <p:cNvPr id="3" name="Footer Placeholder 2">
            <a:extLst>
              <a:ext uri="{FF2B5EF4-FFF2-40B4-BE49-F238E27FC236}">
                <a16:creationId xmlns:a16="http://schemas.microsoft.com/office/drawing/2014/main" id="{F9DEEFD6-0DCE-46F4-E5A9-5AAE41D5872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D48FDFE8-004B-5DE2-3F10-2B1475E0036E}"/>
              </a:ext>
            </a:extLst>
          </p:cNvPr>
          <p:cNvSpPr>
            <a:spLocks noGrp="1"/>
          </p:cNvSpPr>
          <p:nvPr>
            <p:ph type="sldNum" sz="quarter" idx="12"/>
          </p:nvPr>
        </p:nvSpPr>
        <p:spPr/>
        <p:txBody>
          <a:bodyPr/>
          <a:lstStyle>
            <a:lvl1pPr>
              <a:defRPr/>
            </a:lvl1pPr>
          </a:lstStyle>
          <a:p>
            <a:fld id="{E419D5AB-0627-413D-B34A-4B60286F8588}" type="slidenum">
              <a:rPr lang="en-US" altLang="en-US"/>
              <a:pPr/>
              <a:t>‹#›</a:t>
            </a:fld>
            <a:endParaRPr lang="en-US" altLang="en-US"/>
          </a:p>
        </p:txBody>
      </p:sp>
    </p:spTree>
    <p:extLst>
      <p:ext uri="{BB962C8B-B14F-4D97-AF65-F5344CB8AC3E}">
        <p14:creationId xmlns:p14="http://schemas.microsoft.com/office/powerpoint/2010/main" val="191351997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F1D075BA-4B68-CAE3-F7D0-84A906CD9AD0}"/>
              </a:ext>
            </a:extLst>
          </p:cNvPr>
          <p:cNvSpPr>
            <a:spLocks noGrp="1"/>
          </p:cNvSpPr>
          <p:nvPr>
            <p:ph type="dt" sz="half" idx="10"/>
          </p:nvPr>
        </p:nvSpPr>
        <p:spPr/>
        <p:txBody>
          <a:bodyPr/>
          <a:lstStyle>
            <a:lvl1pPr>
              <a:defRPr/>
            </a:lvl1pPr>
          </a:lstStyle>
          <a:p>
            <a:pPr>
              <a:defRPr/>
            </a:pPr>
            <a:fld id="{14AB977E-F901-4009-A6DA-7D8E930B625E}" type="datetimeFigureOut">
              <a:rPr lang="en-US"/>
              <a:pPr>
                <a:defRPr/>
              </a:pPr>
              <a:t>4/11/2024</a:t>
            </a:fld>
            <a:endParaRPr lang="en-US"/>
          </a:p>
        </p:txBody>
      </p:sp>
      <p:sp>
        <p:nvSpPr>
          <p:cNvPr id="6" name="Footer Placeholder 2">
            <a:extLst>
              <a:ext uri="{FF2B5EF4-FFF2-40B4-BE49-F238E27FC236}">
                <a16:creationId xmlns:a16="http://schemas.microsoft.com/office/drawing/2014/main" id="{ADA743F3-3687-FF03-5334-E441AB36E08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C6F6B96E-2823-4FD2-F9D9-5D12673B1AF3}"/>
              </a:ext>
            </a:extLst>
          </p:cNvPr>
          <p:cNvSpPr>
            <a:spLocks noGrp="1"/>
          </p:cNvSpPr>
          <p:nvPr>
            <p:ph type="sldNum" sz="quarter" idx="12"/>
          </p:nvPr>
        </p:nvSpPr>
        <p:spPr/>
        <p:txBody>
          <a:bodyPr/>
          <a:lstStyle>
            <a:lvl1pPr>
              <a:defRPr/>
            </a:lvl1pPr>
          </a:lstStyle>
          <a:p>
            <a:fld id="{210DDEB1-D1E8-4BD2-AB5A-F94E8B967B0E}" type="slidenum">
              <a:rPr lang="en-US" altLang="en-US"/>
              <a:pPr/>
              <a:t>‹#›</a:t>
            </a:fld>
            <a:endParaRPr lang="en-US" altLang="en-US"/>
          </a:p>
        </p:txBody>
      </p:sp>
    </p:spTree>
    <p:extLst>
      <p:ext uri="{BB962C8B-B14F-4D97-AF65-F5344CB8AC3E}">
        <p14:creationId xmlns:p14="http://schemas.microsoft.com/office/powerpoint/2010/main" val="397573366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94774459-5C5A-1B97-172D-C65507A90A19}"/>
              </a:ext>
            </a:extLst>
          </p:cNvPr>
          <p:cNvSpPr>
            <a:spLocks noGrp="1"/>
          </p:cNvSpPr>
          <p:nvPr>
            <p:ph type="dt" sz="half" idx="10"/>
          </p:nvPr>
        </p:nvSpPr>
        <p:spPr/>
        <p:txBody>
          <a:bodyPr/>
          <a:lstStyle>
            <a:lvl1pPr>
              <a:defRPr/>
            </a:lvl1pPr>
          </a:lstStyle>
          <a:p>
            <a:pPr>
              <a:defRPr/>
            </a:pPr>
            <a:fld id="{35D93598-E185-498E-88F5-DC3F86E6F78E}" type="datetimeFigureOut">
              <a:rPr lang="en-US"/>
              <a:pPr>
                <a:defRPr/>
              </a:pPr>
              <a:t>4/11/2024</a:t>
            </a:fld>
            <a:endParaRPr lang="en-US"/>
          </a:p>
        </p:txBody>
      </p:sp>
      <p:sp>
        <p:nvSpPr>
          <p:cNvPr id="6" name="Footer Placeholder 2">
            <a:extLst>
              <a:ext uri="{FF2B5EF4-FFF2-40B4-BE49-F238E27FC236}">
                <a16:creationId xmlns:a16="http://schemas.microsoft.com/office/drawing/2014/main" id="{81F3E821-79B9-BEC9-5932-97F018E5CC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64E6DEB7-D845-2B39-7E2B-4B8AC805DEDE}"/>
              </a:ext>
            </a:extLst>
          </p:cNvPr>
          <p:cNvSpPr>
            <a:spLocks noGrp="1"/>
          </p:cNvSpPr>
          <p:nvPr>
            <p:ph type="sldNum" sz="quarter" idx="12"/>
          </p:nvPr>
        </p:nvSpPr>
        <p:spPr/>
        <p:txBody>
          <a:bodyPr/>
          <a:lstStyle>
            <a:lvl1pPr>
              <a:defRPr/>
            </a:lvl1pPr>
          </a:lstStyle>
          <a:p>
            <a:fld id="{9FD69932-42DF-40FC-A977-BAE00C7B2B71}" type="slidenum">
              <a:rPr lang="en-US" altLang="en-US"/>
              <a:pPr/>
              <a:t>‹#›</a:t>
            </a:fld>
            <a:endParaRPr lang="en-US" altLang="en-US"/>
          </a:p>
        </p:txBody>
      </p:sp>
    </p:spTree>
    <p:extLst>
      <p:ext uri="{BB962C8B-B14F-4D97-AF65-F5344CB8AC3E}">
        <p14:creationId xmlns:p14="http://schemas.microsoft.com/office/powerpoint/2010/main" val="305661735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97788304-F311-0896-08E3-DC67D082CA01}"/>
              </a:ext>
            </a:extLst>
          </p:cNvPr>
          <p:cNvSpPr>
            <a:spLocks noGrp="1"/>
          </p:cNvSpPr>
          <p:nvPr>
            <p:ph type="dt" sz="half" idx="10"/>
          </p:nvPr>
        </p:nvSpPr>
        <p:spPr/>
        <p:txBody>
          <a:bodyPr/>
          <a:lstStyle>
            <a:lvl1pPr>
              <a:defRPr/>
            </a:lvl1pPr>
          </a:lstStyle>
          <a:p>
            <a:pPr>
              <a:defRPr/>
            </a:pPr>
            <a:fld id="{587C7F58-CF0D-43A2-8659-E669D8F0EE6A}" type="datetimeFigureOut">
              <a:rPr lang="en-US"/>
              <a:pPr>
                <a:defRPr/>
              </a:pPr>
              <a:t>4/11/2024</a:t>
            </a:fld>
            <a:endParaRPr lang="en-US"/>
          </a:p>
        </p:txBody>
      </p:sp>
      <p:sp>
        <p:nvSpPr>
          <p:cNvPr id="5" name="Footer Placeholder 2">
            <a:extLst>
              <a:ext uri="{FF2B5EF4-FFF2-40B4-BE49-F238E27FC236}">
                <a16:creationId xmlns:a16="http://schemas.microsoft.com/office/drawing/2014/main" id="{1E8FAB9E-0DC1-21B1-6A5E-2E140A18924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53E57EB8-7305-1C3A-49FD-8B3483D96453}"/>
              </a:ext>
            </a:extLst>
          </p:cNvPr>
          <p:cNvSpPr>
            <a:spLocks noGrp="1"/>
          </p:cNvSpPr>
          <p:nvPr>
            <p:ph type="sldNum" sz="quarter" idx="12"/>
          </p:nvPr>
        </p:nvSpPr>
        <p:spPr/>
        <p:txBody>
          <a:bodyPr/>
          <a:lstStyle>
            <a:lvl1pPr>
              <a:defRPr/>
            </a:lvl1pPr>
          </a:lstStyle>
          <a:p>
            <a:fld id="{E0520507-AF53-401B-AE3A-DD6D00289FED}" type="slidenum">
              <a:rPr lang="en-US" altLang="en-US"/>
              <a:pPr/>
              <a:t>‹#›</a:t>
            </a:fld>
            <a:endParaRPr lang="en-US" altLang="en-US"/>
          </a:p>
        </p:txBody>
      </p:sp>
    </p:spTree>
    <p:extLst>
      <p:ext uri="{BB962C8B-B14F-4D97-AF65-F5344CB8AC3E}">
        <p14:creationId xmlns:p14="http://schemas.microsoft.com/office/powerpoint/2010/main" val="87698291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F5088321-4658-E3B8-990C-AC61DC378806}"/>
              </a:ext>
            </a:extLst>
          </p:cNvPr>
          <p:cNvSpPr>
            <a:spLocks noGrp="1"/>
          </p:cNvSpPr>
          <p:nvPr>
            <p:ph type="dt" sz="half" idx="10"/>
          </p:nvPr>
        </p:nvSpPr>
        <p:spPr/>
        <p:txBody>
          <a:bodyPr/>
          <a:lstStyle>
            <a:lvl1pPr>
              <a:defRPr/>
            </a:lvl1pPr>
          </a:lstStyle>
          <a:p>
            <a:pPr>
              <a:defRPr/>
            </a:pPr>
            <a:fld id="{C4F3C954-2F56-463B-9043-20A096002165}" type="datetimeFigureOut">
              <a:rPr lang="en-US"/>
              <a:pPr>
                <a:defRPr/>
              </a:pPr>
              <a:t>4/11/2024</a:t>
            </a:fld>
            <a:endParaRPr lang="en-US"/>
          </a:p>
        </p:txBody>
      </p:sp>
      <p:sp>
        <p:nvSpPr>
          <p:cNvPr id="5" name="Footer Placeholder 2">
            <a:extLst>
              <a:ext uri="{FF2B5EF4-FFF2-40B4-BE49-F238E27FC236}">
                <a16:creationId xmlns:a16="http://schemas.microsoft.com/office/drawing/2014/main" id="{E1A2516D-68D0-40B3-3ECB-C3386570770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C66568B2-6AF7-7CEE-998C-533B2130E17E}"/>
              </a:ext>
            </a:extLst>
          </p:cNvPr>
          <p:cNvSpPr>
            <a:spLocks noGrp="1"/>
          </p:cNvSpPr>
          <p:nvPr>
            <p:ph type="sldNum" sz="quarter" idx="12"/>
          </p:nvPr>
        </p:nvSpPr>
        <p:spPr/>
        <p:txBody>
          <a:bodyPr/>
          <a:lstStyle>
            <a:lvl1pPr>
              <a:defRPr/>
            </a:lvl1pPr>
          </a:lstStyle>
          <a:p>
            <a:fld id="{A263675E-EB6D-42DB-852F-30BBBFEC2B71}" type="slidenum">
              <a:rPr lang="en-US" altLang="en-US"/>
              <a:pPr/>
              <a:t>‹#›</a:t>
            </a:fld>
            <a:endParaRPr lang="en-US" altLang="en-US"/>
          </a:p>
        </p:txBody>
      </p:sp>
    </p:spTree>
    <p:extLst>
      <p:ext uri="{BB962C8B-B14F-4D97-AF65-F5344CB8AC3E}">
        <p14:creationId xmlns:p14="http://schemas.microsoft.com/office/powerpoint/2010/main" val="323437331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p:nvGrpSpPr>
        <p:grpSpPr bwMode="gray">
          <a:xfrm>
            <a:off x="2336801" y="4"/>
            <a:ext cx="98552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a:p>
          </p:txBody>
        </p:sp>
      </p:grpSp>
      <p:sp>
        <p:nvSpPr>
          <p:cNvPr id="15" name="Title 1"/>
          <p:cNvSpPr>
            <a:spLocks noGrp="1"/>
          </p:cNvSpPr>
          <p:nvPr>
            <p:ph type="ctrTitle" hasCustomPrompt="1"/>
          </p:nvPr>
        </p:nvSpPr>
        <p:spPr bwMode="white">
          <a:xfrm>
            <a:off x="2527302" y="838200"/>
            <a:ext cx="7124700" cy="914400"/>
          </a:xfrm>
        </p:spPr>
        <p:txBody>
          <a:bodyPr anchor="t" anchorCtr="0">
            <a:noAutofit/>
          </a:bodyPr>
          <a:lstStyle>
            <a:lvl1pPr>
              <a:lnSpc>
                <a:spcPct val="90000"/>
              </a:lnSpc>
              <a:defRPr sz="3200" b="1" i="1" baseline="0">
                <a:solidFill>
                  <a:schemeClr val="bg1"/>
                </a:solidFill>
              </a:defRPr>
            </a:lvl1pPr>
          </a:lstStyle>
          <a:p>
            <a:r>
              <a:rPr lang="en-GB" noProof="0"/>
              <a:t>Click to add the presentation’s main title</a:t>
            </a:r>
          </a:p>
        </p:txBody>
      </p:sp>
      <p:sp>
        <p:nvSpPr>
          <p:cNvPr id="18" name="Subtitle 2"/>
          <p:cNvSpPr>
            <a:spLocks noGrp="1"/>
          </p:cNvSpPr>
          <p:nvPr>
            <p:ph type="subTitle" idx="1" hasCustomPrompt="1"/>
          </p:nvPr>
        </p:nvSpPr>
        <p:spPr bwMode="white">
          <a:xfrm>
            <a:off x="2527302" y="1828802"/>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a:t>Subtitle and date (move higher if title is only one line)</a:t>
            </a:r>
          </a:p>
        </p:txBody>
      </p:sp>
      <p:sp>
        <p:nvSpPr>
          <p:cNvPr id="21"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err="1"/>
              <a:t>www.pwc.com</a:t>
            </a:r>
            <a:endParaRPr lang="en-GB" noProof="0"/>
          </a:p>
        </p:txBody>
      </p:sp>
      <p:grpSp>
        <p:nvGrpSpPr>
          <p:cNvPr id="16" name="Group 32"/>
          <p:cNvGrpSpPr/>
          <p:nvPr/>
        </p:nvGrpSpPr>
        <p:grpSpPr>
          <a:xfrm>
            <a:off x="1291456" y="6170994"/>
            <a:ext cx="12192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a:p>
          </p:txBody>
        </p:sp>
      </p:grpSp>
    </p:spTree>
    <p:extLst>
      <p:ext uri="{BB962C8B-B14F-4D97-AF65-F5344CB8AC3E}">
        <p14:creationId xmlns:p14="http://schemas.microsoft.com/office/powerpoint/2010/main" val="93315184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defRPr/>
            </a:lvl1pPr>
          </a:lstStyle>
          <a:p>
            <a:r>
              <a:rPr lang="en-US" noProof="0"/>
              <a:t>Click to edit Master title style</a:t>
            </a:r>
            <a:endParaRPr lang="en-GB" noProof="0"/>
          </a:p>
        </p:txBody>
      </p:sp>
      <p:sp>
        <p:nvSpPr>
          <p:cNvPr id="31" name="Content Placeholder 26"/>
          <p:cNvSpPr>
            <a:spLocks noGrp="1"/>
          </p:cNvSpPr>
          <p:nvPr>
            <p:ph sz="quarter" idx="15"/>
          </p:nvPr>
        </p:nvSpPr>
        <p:spPr>
          <a:xfrm>
            <a:off x="711200" y="1600200"/>
            <a:ext cx="10769600" cy="4572000"/>
          </a:xfrm>
        </p:spPr>
        <p:txBody>
          <a:bodyPr/>
          <a:lstStyle>
            <a:lvl1pPr>
              <a:defRPr sz="1800" baseline="0"/>
            </a:lvl1pPr>
            <a:lvl2pPr>
              <a:defRPr sz="1800"/>
            </a:lvl2pPr>
            <a:lvl3pPr>
              <a:defRPr sz="1800"/>
            </a:lvl3pPr>
            <a:lvl4pPr>
              <a:defRPr sz="1800"/>
            </a:lvl4pPr>
            <a:lvl5pPr>
              <a:defRPr sz="18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27"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
        <p:nvSpPr>
          <p:cNvPr id="32" name="TextBox 31"/>
          <p:cNvSpPr txBox="1"/>
          <p:nvPr/>
        </p:nvSpPr>
        <p:spPr>
          <a:xfrm>
            <a:off x="711200" y="6477003"/>
            <a:ext cx="3454400" cy="152401"/>
          </a:xfrm>
          <a:prstGeom prst="rect">
            <a:avLst/>
          </a:prstGeom>
          <a:noFill/>
        </p:spPr>
        <p:txBody>
          <a:bodyPr vert="horz" wrap="square" lIns="0" tIns="0" rIns="0" bIns="0" rtlCol="0" anchor="t" anchorCtr="0">
            <a:noAutofit/>
          </a:bodyPr>
          <a:lstStyle/>
          <a:p>
            <a:r>
              <a:rPr lang="en-GB" sz="1000" noProof="0">
                <a:latin typeface="Arial" pitchFamily="34" charset="0"/>
                <a:cs typeface="Arial" pitchFamily="34" charset="0"/>
              </a:rPr>
              <a:t>PwC</a:t>
            </a:r>
          </a:p>
        </p:txBody>
      </p:sp>
      <p:cxnSp>
        <p:nvCxnSpPr>
          <p:cNvPr id="15" name="Shape 14"/>
          <p:cNvCxnSpPr/>
          <p:nvPr/>
        </p:nvCxnSpPr>
        <p:spPr>
          <a:xfrm rot="5400000" flipH="1" flipV="1">
            <a:off x="5918203"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8B99BE9F-C4D0-4B86-BB98-519646EC8594}" type="datetime1">
              <a:rPr lang="en-US" smtClean="0"/>
              <a:t>4/11/2024</a:t>
            </a:fld>
            <a:endParaRPr lang="en-US"/>
          </a:p>
        </p:txBody>
      </p:sp>
    </p:spTree>
    <p:extLst>
      <p:ext uri="{BB962C8B-B14F-4D97-AF65-F5344CB8AC3E}">
        <p14:creationId xmlns:p14="http://schemas.microsoft.com/office/powerpoint/2010/main" val="67449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37.xml"/><Relationship Id="rId21" Type="http://schemas.openxmlformats.org/officeDocument/2006/relationships/slideLayout" Target="../slideLayouts/slideLayout32.xml"/><Relationship Id="rId42" Type="http://schemas.openxmlformats.org/officeDocument/2006/relationships/slideLayout" Target="../slideLayouts/slideLayout53.xml"/><Relationship Id="rId47" Type="http://schemas.openxmlformats.org/officeDocument/2006/relationships/slideLayout" Target="../slideLayouts/slideLayout58.xml"/><Relationship Id="rId63" Type="http://schemas.openxmlformats.org/officeDocument/2006/relationships/slideLayout" Target="../slideLayouts/slideLayout74.xml"/><Relationship Id="rId68" Type="http://schemas.openxmlformats.org/officeDocument/2006/relationships/slideLayout" Target="../slideLayouts/slideLayout79.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9" Type="http://schemas.openxmlformats.org/officeDocument/2006/relationships/slideLayout" Target="../slideLayouts/slideLayout40.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slideLayout" Target="../slideLayouts/slideLayout48.xml"/><Relationship Id="rId40" Type="http://schemas.openxmlformats.org/officeDocument/2006/relationships/slideLayout" Target="../slideLayouts/slideLayout51.xml"/><Relationship Id="rId45" Type="http://schemas.openxmlformats.org/officeDocument/2006/relationships/slideLayout" Target="../slideLayouts/slideLayout56.xml"/><Relationship Id="rId53" Type="http://schemas.openxmlformats.org/officeDocument/2006/relationships/slideLayout" Target="../slideLayouts/slideLayout64.xml"/><Relationship Id="rId58" Type="http://schemas.openxmlformats.org/officeDocument/2006/relationships/slideLayout" Target="../slideLayouts/slideLayout69.xml"/><Relationship Id="rId66" Type="http://schemas.openxmlformats.org/officeDocument/2006/relationships/slideLayout" Target="../slideLayouts/slideLayout77.xml"/><Relationship Id="rId5" Type="http://schemas.openxmlformats.org/officeDocument/2006/relationships/slideLayout" Target="../slideLayouts/slideLayout16.xml"/><Relationship Id="rId61" Type="http://schemas.openxmlformats.org/officeDocument/2006/relationships/slideLayout" Target="../slideLayouts/slideLayout72.xml"/><Relationship Id="rId19" Type="http://schemas.openxmlformats.org/officeDocument/2006/relationships/slideLayout" Target="../slideLayouts/slideLayout3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43" Type="http://schemas.openxmlformats.org/officeDocument/2006/relationships/slideLayout" Target="../slideLayouts/slideLayout54.xml"/><Relationship Id="rId48" Type="http://schemas.openxmlformats.org/officeDocument/2006/relationships/slideLayout" Target="../slideLayouts/slideLayout59.xml"/><Relationship Id="rId56" Type="http://schemas.openxmlformats.org/officeDocument/2006/relationships/slideLayout" Target="../slideLayouts/slideLayout67.xml"/><Relationship Id="rId64" Type="http://schemas.openxmlformats.org/officeDocument/2006/relationships/slideLayout" Target="../slideLayouts/slideLayout75.xml"/><Relationship Id="rId69" Type="http://schemas.openxmlformats.org/officeDocument/2006/relationships/slideLayout" Target="../slideLayouts/slideLayout80.xml"/><Relationship Id="rId8" Type="http://schemas.openxmlformats.org/officeDocument/2006/relationships/slideLayout" Target="../slideLayouts/slideLayout19.xml"/><Relationship Id="rId51" Type="http://schemas.openxmlformats.org/officeDocument/2006/relationships/slideLayout" Target="../slideLayouts/slideLayout62.xml"/><Relationship Id="rId3" Type="http://schemas.openxmlformats.org/officeDocument/2006/relationships/slideLayout" Target="../slideLayouts/slideLayout14.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38" Type="http://schemas.openxmlformats.org/officeDocument/2006/relationships/slideLayout" Target="../slideLayouts/slideLayout49.xml"/><Relationship Id="rId46" Type="http://schemas.openxmlformats.org/officeDocument/2006/relationships/slideLayout" Target="../slideLayouts/slideLayout57.xml"/><Relationship Id="rId59" Type="http://schemas.openxmlformats.org/officeDocument/2006/relationships/slideLayout" Target="../slideLayouts/slideLayout70.xml"/><Relationship Id="rId67" Type="http://schemas.openxmlformats.org/officeDocument/2006/relationships/slideLayout" Target="../slideLayouts/slideLayout78.xml"/><Relationship Id="rId20" Type="http://schemas.openxmlformats.org/officeDocument/2006/relationships/slideLayout" Target="../slideLayouts/slideLayout31.xml"/><Relationship Id="rId41" Type="http://schemas.openxmlformats.org/officeDocument/2006/relationships/slideLayout" Target="../slideLayouts/slideLayout52.xml"/><Relationship Id="rId54" Type="http://schemas.openxmlformats.org/officeDocument/2006/relationships/slideLayout" Target="../slideLayouts/slideLayout65.xml"/><Relationship Id="rId62" Type="http://schemas.openxmlformats.org/officeDocument/2006/relationships/slideLayout" Target="../slideLayouts/slideLayout73.xml"/><Relationship Id="rId7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slideLayout" Target="../slideLayouts/slideLayout47.xml"/><Relationship Id="rId49" Type="http://schemas.openxmlformats.org/officeDocument/2006/relationships/slideLayout" Target="../slideLayouts/slideLayout60.xml"/><Relationship Id="rId57" Type="http://schemas.openxmlformats.org/officeDocument/2006/relationships/slideLayout" Target="../slideLayouts/slideLayout68.xml"/><Relationship Id="rId10" Type="http://schemas.openxmlformats.org/officeDocument/2006/relationships/slideLayout" Target="../slideLayouts/slideLayout21.xml"/><Relationship Id="rId31" Type="http://schemas.openxmlformats.org/officeDocument/2006/relationships/slideLayout" Target="../slideLayouts/slideLayout42.xml"/><Relationship Id="rId44" Type="http://schemas.openxmlformats.org/officeDocument/2006/relationships/slideLayout" Target="../slideLayouts/slideLayout55.xml"/><Relationship Id="rId52" Type="http://schemas.openxmlformats.org/officeDocument/2006/relationships/slideLayout" Target="../slideLayouts/slideLayout63.xml"/><Relationship Id="rId60" Type="http://schemas.openxmlformats.org/officeDocument/2006/relationships/slideLayout" Target="../slideLayouts/slideLayout71.xml"/><Relationship Id="rId65" Type="http://schemas.openxmlformats.org/officeDocument/2006/relationships/slideLayout" Target="../slideLayouts/slideLayout76.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9" Type="http://schemas.openxmlformats.org/officeDocument/2006/relationships/slideLayout" Target="../slideLayouts/slideLayout50.xml"/><Relationship Id="rId34" Type="http://schemas.openxmlformats.org/officeDocument/2006/relationships/slideLayout" Target="../slideLayouts/slideLayout45.xml"/><Relationship Id="rId50" Type="http://schemas.openxmlformats.org/officeDocument/2006/relationships/slideLayout" Target="../slideLayouts/slideLayout61.xml"/><Relationship Id="rId55" Type="http://schemas.openxmlformats.org/officeDocument/2006/relationships/slideLayout" Target="../slideLayouts/slideLayout6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3.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6.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5.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18" Type="http://schemas.openxmlformats.org/officeDocument/2006/relationships/slideLayout" Target="../slideLayouts/slideLayout115.xml"/><Relationship Id="rId3" Type="http://schemas.openxmlformats.org/officeDocument/2006/relationships/slideLayout" Target="../slideLayouts/slideLayout100.xml"/><Relationship Id="rId21" Type="http://schemas.openxmlformats.org/officeDocument/2006/relationships/slideLayout" Target="../slideLayouts/slideLayout118.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17" Type="http://schemas.openxmlformats.org/officeDocument/2006/relationships/slideLayout" Target="../slideLayouts/slideLayout114.xml"/><Relationship Id="rId2" Type="http://schemas.openxmlformats.org/officeDocument/2006/relationships/slideLayout" Target="../slideLayouts/slideLayout99.xml"/><Relationship Id="rId16" Type="http://schemas.openxmlformats.org/officeDocument/2006/relationships/slideLayout" Target="../slideLayouts/slideLayout113.xml"/><Relationship Id="rId20" Type="http://schemas.openxmlformats.org/officeDocument/2006/relationships/slideLayout" Target="../slideLayouts/slideLayout117.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24" Type="http://schemas.openxmlformats.org/officeDocument/2006/relationships/theme" Target="../theme/theme6.xml"/><Relationship Id="rId5" Type="http://schemas.openxmlformats.org/officeDocument/2006/relationships/slideLayout" Target="../slideLayouts/slideLayout102.xml"/><Relationship Id="rId15" Type="http://schemas.openxmlformats.org/officeDocument/2006/relationships/slideLayout" Target="../slideLayouts/slideLayout112.xml"/><Relationship Id="rId23" Type="http://schemas.openxmlformats.org/officeDocument/2006/relationships/slideLayout" Target="../slideLayouts/slideLayout120.xml"/><Relationship Id="rId10" Type="http://schemas.openxmlformats.org/officeDocument/2006/relationships/slideLayout" Target="../slideLayouts/slideLayout107.xml"/><Relationship Id="rId19" Type="http://schemas.openxmlformats.org/officeDocument/2006/relationships/slideLayout" Target="../slideLayouts/slideLayout116.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 Id="rId22" Type="http://schemas.openxmlformats.org/officeDocument/2006/relationships/slideLayout" Target="../slideLayouts/slideLayout119.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22.xml"/><Relationship Id="rId1" Type="http://schemas.openxmlformats.org/officeDocument/2006/relationships/slideLayout" Target="../slideLayouts/slideLayout121.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24.xml"/><Relationship Id="rId1" Type="http://schemas.openxmlformats.org/officeDocument/2006/relationships/slideLayout" Target="../slideLayouts/slideLayout123.xml"/><Relationship Id="rId4" Type="http://schemas.openxmlformats.org/officeDocument/2006/relationships/image" Target="../media/image1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bwMode="auto">
          <a:xfrm>
            <a:off x="2133600" y="1295400"/>
            <a:ext cx="9831917"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5" name="Rectangle 3"/>
          <p:cNvSpPr>
            <a:spLocks noChangeArrowheads="1"/>
          </p:cNvSpPr>
          <p:nvPr/>
        </p:nvSpPr>
        <p:spPr bwMode="auto">
          <a:xfrm>
            <a:off x="0" y="0"/>
            <a:ext cx="2032000" cy="6858000"/>
          </a:xfrm>
          <a:prstGeom prst="rect">
            <a:avLst/>
          </a:prstGeom>
          <a:gradFill rotWithShape="1">
            <a:gsLst>
              <a:gs pos="0">
                <a:srgbClr val="B2B2B2"/>
              </a:gs>
              <a:gs pos="100000">
                <a:srgbClr val="000066"/>
              </a:gs>
            </a:gsLst>
            <a:lin ang="5400000" scaled="1"/>
          </a:gradFill>
          <a:ln w="9525">
            <a:noFill/>
            <a:miter lim="800000"/>
            <a:headEnd/>
            <a:tailEnd/>
          </a:ln>
          <a:effectLst/>
        </p:spPr>
        <p:txBody>
          <a:bodyPr wrap="none" anchor="ctr"/>
          <a:lstStyle/>
          <a:p>
            <a:pPr>
              <a:defRPr/>
            </a:pPr>
            <a:endParaRPr lang="en-US" sz="1800"/>
          </a:p>
        </p:txBody>
      </p:sp>
      <p:sp>
        <p:nvSpPr>
          <p:cNvPr id="100356" name="Rectangle 4"/>
          <p:cNvSpPr>
            <a:spLocks noChangeArrowheads="1"/>
          </p:cNvSpPr>
          <p:nvPr/>
        </p:nvSpPr>
        <p:spPr bwMode="auto">
          <a:xfrm>
            <a:off x="0" y="0"/>
            <a:ext cx="2032000" cy="1219200"/>
          </a:xfrm>
          <a:prstGeom prst="rect">
            <a:avLst/>
          </a:prstGeom>
          <a:solidFill>
            <a:srgbClr val="B2B2B2"/>
          </a:solidFill>
          <a:ln w="9525">
            <a:noFill/>
            <a:miter lim="800000"/>
            <a:headEnd/>
            <a:tailEnd/>
          </a:ln>
          <a:effectLst/>
        </p:spPr>
        <p:txBody>
          <a:bodyPr wrap="none" anchor="ctr"/>
          <a:lstStyle/>
          <a:p>
            <a:pPr>
              <a:defRPr/>
            </a:pPr>
            <a:endParaRPr lang="en-US" sz="1800"/>
          </a:p>
        </p:txBody>
      </p:sp>
      <p:sp>
        <p:nvSpPr>
          <p:cNvPr id="100357" name="Line 5"/>
          <p:cNvSpPr>
            <a:spLocks noChangeShapeType="1"/>
          </p:cNvSpPr>
          <p:nvPr/>
        </p:nvSpPr>
        <p:spPr bwMode="auto">
          <a:xfrm>
            <a:off x="0" y="1219200"/>
            <a:ext cx="12192000" cy="0"/>
          </a:xfrm>
          <a:prstGeom prst="line">
            <a:avLst/>
          </a:prstGeom>
          <a:noFill/>
          <a:ln w="19050">
            <a:solidFill>
              <a:srgbClr val="000066"/>
            </a:solidFill>
            <a:round/>
            <a:headEnd/>
            <a:tailEnd/>
          </a:ln>
          <a:effectLst/>
        </p:spPr>
        <p:txBody>
          <a:bodyPr/>
          <a:lstStyle/>
          <a:p>
            <a:pPr>
              <a:defRPr/>
            </a:pPr>
            <a:endParaRPr lang="en-US" sz="1800"/>
          </a:p>
        </p:txBody>
      </p:sp>
      <p:sp>
        <p:nvSpPr>
          <p:cNvPr id="100358" name="Text Box 6"/>
          <p:cNvSpPr txBox="1">
            <a:spLocks noChangeArrowheads="1"/>
          </p:cNvSpPr>
          <p:nvPr/>
        </p:nvSpPr>
        <p:spPr bwMode="auto">
          <a:xfrm>
            <a:off x="0" y="5715000"/>
            <a:ext cx="2032000" cy="646331"/>
          </a:xfrm>
          <a:prstGeom prst="rect">
            <a:avLst/>
          </a:prstGeom>
          <a:noFill/>
          <a:ln w="9525">
            <a:noFill/>
            <a:miter lim="800000"/>
            <a:headEnd/>
            <a:tailEnd/>
          </a:ln>
          <a:effectLst/>
        </p:spPr>
        <p:txBody>
          <a:bodyPr>
            <a:spAutoFit/>
          </a:bodyPr>
          <a:lstStyle/>
          <a:p>
            <a:pPr algn="ctr">
              <a:spcBef>
                <a:spcPct val="50000"/>
              </a:spcBef>
              <a:defRPr/>
            </a:pPr>
            <a:r>
              <a:rPr lang="en-US" sz="1800">
                <a:solidFill>
                  <a:schemeClr val="bg1"/>
                </a:solidFill>
                <a:latin typeface="Times New Roman" pitchFamily="18" charset="0"/>
              </a:rPr>
              <a:t>Joint Committee on Taxation</a:t>
            </a:r>
          </a:p>
        </p:txBody>
      </p:sp>
      <p:sp>
        <p:nvSpPr>
          <p:cNvPr id="4103" name="Rectangle 7"/>
          <p:cNvSpPr>
            <a:spLocks noGrp="1" noChangeArrowheads="1"/>
          </p:cNvSpPr>
          <p:nvPr>
            <p:ph type="title"/>
          </p:nvPr>
        </p:nvSpPr>
        <p:spPr bwMode="auto">
          <a:xfrm>
            <a:off x="2178051" y="180976"/>
            <a:ext cx="9821333" cy="727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0360" name="Line 8"/>
          <p:cNvSpPr>
            <a:spLocks noChangeShapeType="1"/>
          </p:cNvSpPr>
          <p:nvPr/>
        </p:nvSpPr>
        <p:spPr bwMode="auto">
          <a:xfrm>
            <a:off x="1970617" y="-1588"/>
            <a:ext cx="0" cy="6858001"/>
          </a:xfrm>
          <a:prstGeom prst="line">
            <a:avLst/>
          </a:prstGeom>
          <a:noFill/>
          <a:ln w="9525">
            <a:solidFill>
              <a:schemeClr val="bg1"/>
            </a:solidFill>
            <a:round/>
            <a:headEnd/>
            <a:tailEnd/>
          </a:ln>
          <a:effectLst/>
        </p:spPr>
        <p:txBody>
          <a:bodyPr/>
          <a:lstStyle/>
          <a:p>
            <a:pPr>
              <a:defRPr/>
            </a:pPr>
            <a:endParaRPr lang="en-US" sz="1800"/>
          </a:p>
        </p:txBody>
      </p:sp>
      <p:sp>
        <p:nvSpPr>
          <p:cNvPr id="100361" name="Text Box 9"/>
          <p:cNvSpPr txBox="1">
            <a:spLocks noChangeArrowheads="1"/>
          </p:cNvSpPr>
          <p:nvPr/>
        </p:nvSpPr>
        <p:spPr bwMode="auto">
          <a:xfrm>
            <a:off x="6400800" y="6324601"/>
            <a:ext cx="508000" cy="366713"/>
          </a:xfrm>
          <a:prstGeom prst="rect">
            <a:avLst/>
          </a:prstGeom>
          <a:noFill/>
          <a:ln w="9525">
            <a:noFill/>
            <a:miter lim="800000"/>
            <a:headEnd/>
            <a:tailEnd/>
          </a:ln>
          <a:effectLst/>
        </p:spPr>
        <p:txBody>
          <a:bodyPr>
            <a:spAutoFit/>
          </a:bodyPr>
          <a:lstStyle/>
          <a:p>
            <a:pPr>
              <a:spcBef>
                <a:spcPct val="50000"/>
              </a:spcBef>
              <a:defRPr/>
            </a:pPr>
            <a:endParaRPr lang="en-US" sz="1800"/>
          </a:p>
        </p:txBody>
      </p:sp>
      <p:sp>
        <p:nvSpPr>
          <p:cNvPr id="100362" name="Rectangle 10"/>
          <p:cNvSpPr>
            <a:spLocks noChangeArrowheads="1"/>
          </p:cNvSpPr>
          <p:nvPr/>
        </p:nvSpPr>
        <p:spPr bwMode="auto">
          <a:xfrm>
            <a:off x="6900334" y="6472239"/>
            <a:ext cx="335348" cy="246221"/>
          </a:xfrm>
          <a:prstGeom prst="rect">
            <a:avLst/>
          </a:prstGeom>
          <a:noFill/>
          <a:ln w="9525">
            <a:noFill/>
            <a:miter lim="800000"/>
            <a:headEnd/>
            <a:tailEnd/>
          </a:ln>
          <a:effectLst/>
        </p:spPr>
        <p:txBody>
          <a:bodyPr wrap="none">
            <a:spAutoFit/>
          </a:bodyPr>
          <a:lstStyle/>
          <a:p>
            <a:pPr>
              <a:defRPr/>
            </a:pPr>
            <a:fld id="{81D53AD6-F953-42DF-A512-DFBD2D0FE801}" type="slidenum">
              <a:rPr lang="en-US" sz="1000"/>
              <a:pPr>
                <a:defRPr/>
              </a:pPr>
              <a:t>‹#›</a:t>
            </a:fld>
            <a:endParaRPr lang="en-US" sz="1000"/>
          </a:p>
        </p:txBody>
      </p:sp>
      <p:pic>
        <p:nvPicPr>
          <p:cNvPr id="4107" name="Picture 11" descr="jcteagledarkblue1"/>
          <p:cNvPicPr>
            <a:picLocks noChangeAspect="1" noChangeArrowheads="1"/>
          </p:cNvPicPr>
          <p:nvPr/>
        </p:nvPicPr>
        <p:blipFill>
          <a:blip r:embed="rId13" cstate="print"/>
          <a:srcRect/>
          <a:stretch>
            <a:fillRect/>
          </a:stretch>
        </p:blipFill>
        <p:spPr bwMode="auto">
          <a:xfrm>
            <a:off x="101600" y="1"/>
            <a:ext cx="1778000" cy="1190625"/>
          </a:xfrm>
          <a:prstGeom prst="rect">
            <a:avLst/>
          </a:prstGeom>
          <a:noFill/>
          <a:ln w="9525">
            <a:noFill/>
            <a:miter lim="800000"/>
            <a:headEnd/>
            <a:tailEnd/>
          </a:ln>
        </p:spPr>
      </p:pic>
      <p:sp>
        <p:nvSpPr>
          <p:cNvPr id="100364" name="Text Box 12"/>
          <p:cNvSpPr txBox="1">
            <a:spLocks noChangeArrowheads="1"/>
          </p:cNvSpPr>
          <p:nvPr/>
        </p:nvSpPr>
        <p:spPr bwMode="auto">
          <a:xfrm>
            <a:off x="6400800" y="6324601"/>
            <a:ext cx="508000" cy="366713"/>
          </a:xfrm>
          <a:prstGeom prst="rect">
            <a:avLst/>
          </a:prstGeom>
          <a:noFill/>
          <a:ln w="9525">
            <a:noFill/>
            <a:miter lim="800000"/>
            <a:headEnd/>
            <a:tailEnd/>
          </a:ln>
          <a:effectLst/>
        </p:spPr>
        <p:txBody>
          <a:bodyPr>
            <a:spAutoFit/>
          </a:bodyPr>
          <a:lstStyle/>
          <a:p>
            <a:pPr>
              <a:spcBef>
                <a:spcPct val="50000"/>
              </a:spcBef>
              <a:defRPr/>
            </a:pPr>
            <a:endParaRPr lang="en-US" sz="1800"/>
          </a:p>
        </p:txBody>
      </p:sp>
      <p:sp>
        <p:nvSpPr>
          <p:cNvPr id="100365" name="Rectangle 13"/>
          <p:cNvSpPr>
            <a:spLocks noChangeArrowheads="1"/>
          </p:cNvSpPr>
          <p:nvPr/>
        </p:nvSpPr>
        <p:spPr bwMode="auto">
          <a:xfrm>
            <a:off x="6900334" y="6472239"/>
            <a:ext cx="335348" cy="246221"/>
          </a:xfrm>
          <a:prstGeom prst="rect">
            <a:avLst/>
          </a:prstGeom>
          <a:noFill/>
          <a:ln w="9525">
            <a:noFill/>
            <a:miter lim="800000"/>
            <a:headEnd/>
            <a:tailEnd/>
          </a:ln>
          <a:effectLst/>
        </p:spPr>
        <p:txBody>
          <a:bodyPr wrap="none">
            <a:spAutoFit/>
          </a:bodyPr>
          <a:lstStyle/>
          <a:p>
            <a:pPr>
              <a:defRPr/>
            </a:pPr>
            <a:fld id="{391339CA-D6F4-4C52-999D-764D396C1F07}" type="slidenum">
              <a:rPr lang="en-US" sz="1000"/>
              <a:pPr>
                <a:defRPr/>
              </a:pPr>
              <a:t>‹#›</a:t>
            </a:fld>
            <a:endParaRPr lang="en-US" sz="1000"/>
          </a:p>
        </p:txBody>
      </p:sp>
    </p:spTree>
    <p:extLst>
      <p:ext uri="{BB962C8B-B14F-4D97-AF65-F5344CB8AC3E}">
        <p14:creationId xmlns:p14="http://schemas.microsoft.com/office/powerpoint/2010/main" val="372505608"/>
      </p:ext>
    </p:extLst>
  </p:cSld>
  <p:clrMap bg1="lt1" tx1="dk1" bg2="lt2" tx2="dk2" accent1="accent1" accent2="accent2" accent3="accent3" accent4="accent4" accent5="accent5" accent6="accent6" hlink="hlink" folHlink="folHlink"/>
  <p:sldLayoutIdLst>
    <p:sldLayoutId id="2147483665" r:id="rId1"/>
    <p:sldLayoutId id="214748780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ftr="0" dt="0"/>
  <p:txStyles>
    <p:titleStyle>
      <a:lvl1pPr algn="ctr" rtl="0" eaLnBrk="1" fontAlgn="base" hangingPunct="1">
        <a:spcBef>
          <a:spcPct val="0"/>
        </a:spcBef>
        <a:spcAft>
          <a:spcPct val="0"/>
        </a:spcAft>
        <a:defRPr sz="4000">
          <a:solidFill>
            <a:srgbClr val="000066"/>
          </a:solidFill>
          <a:latin typeface="+mj-lt"/>
          <a:ea typeface="+mj-ea"/>
          <a:cs typeface="+mj-cs"/>
        </a:defRPr>
      </a:lvl1pPr>
      <a:lvl2pPr algn="ctr" rtl="0" eaLnBrk="1" fontAlgn="base" hangingPunct="1">
        <a:spcBef>
          <a:spcPct val="0"/>
        </a:spcBef>
        <a:spcAft>
          <a:spcPct val="0"/>
        </a:spcAft>
        <a:defRPr sz="4000">
          <a:solidFill>
            <a:srgbClr val="000066"/>
          </a:solidFill>
          <a:latin typeface="Times New Roman" pitchFamily="18" charset="0"/>
        </a:defRPr>
      </a:lvl2pPr>
      <a:lvl3pPr algn="ctr" rtl="0" eaLnBrk="1" fontAlgn="base" hangingPunct="1">
        <a:spcBef>
          <a:spcPct val="0"/>
        </a:spcBef>
        <a:spcAft>
          <a:spcPct val="0"/>
        </a:spcAft>
        <a:defRPr sz="4000">
          <a:solidFill>
            <a:srgbClr val="000066"/>
          </a:solidFill>
          <a:latin typeface="Times New Roman" pitchFamily="18" charset="0"/>
        </a:defRPr>
      </a:lvl3pPr>
      <a:lvl4pPr algn="ctr" rtl="0" eaLnBrk="1" fontAlgn="base" hangingPunct="1">
        <a:spcBef>
          <a:spcPct val="0"/>
        </a:spcBef>
        <a:spcAft>
          <a:spcPct val="0"/>
        </a:spcAft>
        <a:defRPr sz="4000">
          <a:solidFill>
            <a:srgbClr val="000066"/>
          </a:solidFill>
          <a:latin typeface="Times New Roman" pitchFamily="18" charset="0"/>
        </a:defRPr>
      </a:lvl4pPr>
      <a:lvl5pPr algn="ctr" rtl="0" eaLnBrk="1" fontAlgn="base" hangingPunct="1">
        <a:spcBef>
          <a:spcPct val="0"/>
        </a:spcBef>
        <a:spcAft>
          <a:spcPct val="0"/>
        </a:spcAft>
        <a:defRPr sz="4000">
          <a:solidFill>
            <a:srgbClr val="000066"/>
          </a:solidFill>
          <a:latin typeface="Times New Roman" pitchFamily="18" charset="0"/>
        </a:defRPr>
      </a:lvl5pPr>
      <a:lvl6pPr marL="457200" algn="ctr" rtl="0" eaLnBrk="1" fontAlgn="base" hangingPunct="1">
        <a:spcBef>
          <a:spcPct val="0"/>
        </a:spcBef>
        <a:spcAft>
          <a:spcPct val="0"/>
        </a:spcAft>
        <a:defRPr sz="4000">
          <a:solidFill>
            <a:srgbClr val="000066"/>
          </a:solidFill>
          <a:latin typeface="Times New Roman" pitchFamily="18" charset="0"/>
        </a:defRPr>
      </a:lvl6pPr>
      <a:lvl7pPr marL="914400" algn="ctr" rtl="0" eaLnBrk="1" fontAlgn="base" hangingPunct="1">
        <a:spcBef>
          <a:spcPct val="0"/>
        </a:spcBef>
        <a:spcAft>
          <a:spcPct val="0"/>
        </a:spcAft>
        <a:defRPr sz="4000">
          <a:solidFill>
            <a:srgbClr val="000066"/>
          </a:solidFill>
          <a:latin typeface="Times New Roman" pitchFamily="18" charset="0"/>
        </a:defRPr>
      </a:lvl7pPr>
      <a:lvl8pPr marL="1371600" algn="ctr" rtl="0" eaLnBrk="1" fontAlgn="base" hangingPunct="1">
        <a:spcBef>
          <a:spcPct val="0"/>
        </a:spcBef>
        <a:spcAft>
          <a:spcPct val="0"/>
        </a:spcAft>
        <a:defRPr sz="4000">
          <a:solidFill>
            <a:srgbClr val="000066"/>
          </a:solidFill>
          <a:latin typeface="Times New Roman" pitchFamily="18" charset="0"/>
        </a:defRPr>
      </a:lvl8pPr>
      <a:lvl9pPr marL="1828800" algn="ctr" rtl="0" eaLnBrk="1" fontAlgn="base" hangingPunct="1">
        <a:spcBef>
          <a:spcPct val="0"/>
        </a:spcBef>
        <a:spcAft>
          <a:spcPct val="0"/>
        </a:spcAft>
        <a:defRPr sz="4000">
          <a:solidFill>
            <a:srgbClr val="000066"/>
          </a:solidFill>
          <a:latin typeface="Times New Roman" pitchFamily="18" charset="0"/>
        </a:defRPr>
      </a:lvl9pPr>
    </p:titleStyle>
    <p:bodyStyle>
      <a:lvl1pPr marL="342900" indent="-342900" algn="l" rtl="0" eaLnBrk="1" fontAlgn="base" hangingPunct="1">
        <a:spcBef>
          <a:spcPct val="20000"/>
        </a:spcBef>
        <a:spcAft>
          <a:spcPct val="0"/>
        </a:spcAft>
        <a:buClr>
          <a:srgbClr val="000066"/>
        </a:buClr>
        <a:buSzPct val="70000"/>
        <a:buFont typeface="Wingdings" pitchFamily="2" charset="2"/>
        <a:buBlip>
          <a:blip r:embed="rId14"/>
        </a:buBlip>
        <a:defRPr sz="2400">
          <a:solidFill>
            <a:srgbClr val="000066"/>
          </a:solidFill>
          <a:latin typeface="+mn-lt"/>
          <a:ea typeface="+mn-ea"/>
          <a:cs typeface="+mn-cs"/>
        </a:defRPr>
      </a:lvl1pPr>
      <a:lvl2pPr marL="742950" indent="-285750" algn="l" rtl="0" eaLnBrk="1" fontAlgn="base" hangingPunct="1">
        <a:spcBef>
          <a:spcPct val="20000"/>
        </a:spcBef>
        <a:spcAft>
          <a:spcPct val="0"/>
        </a:spcAft>
        <a:buClr>
          <a:srgbClr val="000066"/>
        </a:buClr>
        <a:buSzPct val="70000"/>
        <a:buFont typeface="Wingdings" pitchFamily="2" charset="2"/>
        <a:buBlip>
          <a:blip r:embed="rId14"/>
        </a:buBlip>
        <a:defRPr sz="2000">
          <a:solidFill>
            <a:srgbClr val="000066"/>
          </a:solidFill>
          <a:latin typeface="+mn-lt"/>
        </a:defRPr>
      </a:lvl2pPr>
      <a:lvl3pPr marL="1143000" indent="-228600" algn="l" rtl="0" eaLnBrk="1" fontAlgn="base" hangingPunct="1">
        <a:spcBef>
          <a:spcPct val="20000"/>
        </a:spcBef>
        <a:spcAft>
          <a:spcPct val="0"/>
        </a:spcAft>
        <a:buClr>
          <a:srgbClr val="000066"/>
        </a:buClr>
        <a:buSzPct val="70000"/>
        <a:buFont typeface="Wingdings" pitchFamily="2" charset="2"/>
        <a:buBlip>
          <a:blip r:embed="rId14"/>
        </a:buBlip>
        <a:defRPr>
          <a:solidFill>
            <a:srgbClr val="000066"/>
          </a:solidFill>
          <a:latin typeface="+mn-lt"/>
        </a:defRPr>
      </a:lvl3pPr>
      <a:lvl4pPr marL="1600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4pPr>
      <a:lvl5pPr marL="20574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5pPr>
      <a:lvl6pPr marL="25146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6pPr>
      <a:lvl7pPr marL="29718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7pPr>
      <a:lvl8pPr marL="34290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8pPr>
      <a:lvl9pPr marL="3886200" indent="-228600" algn="l" rtl="0" eaLnBrk="1" fontAlgn="base" hangingPunct="1">
        <a:spcBef>
          <a:spcPct val="20000"/>
        </a:spcBef>
        <a:spcAft>
          <a:spcPct val="0"/>
        </a:spcAft>
        <a:buClr>
          <a:srgbClr val="000066"/>
        </a:buClr>
        <a:buSzPct val="70000"/>
        <a:buFont typeface="Wingdings" pitchFamily="2" charset="2"/>
        <a:buBlip>
          <a:blip r:embed="rId14"/>
        </a:buBlip>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2913" y="432001"/>
            <a:ext cx="11306175" cy="1387274"/>
          </a:xfrm>
          <a:prstGeom prst="rect">
            <a:avLst/>
          </a:prstGeom>
        </p:spPr>
        <p:txBody>
          <a:bodyPr vert="horz" lIns="0" tIns="0" rIns="0" bIns="0" rtlCol="0" anchor="t" anchorCtr="0">
            <a:normAutofit/>
          </a:bodyPr>
          <a:lstStyle/>
          <a:p>
            <a:r>
              <a:rPr lang="en-US"/>
              <a:t>[Slide title]</a:t>
            </a:r>
            <a:endParaRPr lang="en-GB"/>
          </a:p>
        </p:txBody>
      </p:sp>
      <p:sp>
        <p:nvSpPr>
          <p:cNvPr id="3" name="Text Placeholder 2"/>
          <p:cNvSpPr>
            <a:spLocks noGrp="1"/>
          </p:cNvSpPr>
          <p:nvPr>
            <p:ph type="body" idx="1"/>
          </p:nvPr>
        </p:nvSpPr>
        <p:spPr>
          <a:xfrm>
            <a:off x="442913" y="2103438"/>
            <a:ext cx="11306175" cy="4068762"/>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984296" y="6492240"/>
            <a:ext cx="1764792" cy="137160"/>
          </a:xfrm>
          <a:prstGeom prst="rect">
            <a:avLst/>
          </a:prstGeom>
        </p:spPr>
        <p:txBody>
          <a:bodyPr vert="horz" lIns="0" tIns="0" rIns="0" bIns="0" rtlCol="0" anchor="b" anchorCtr="0">
            <a:noAutofit/>
          </a:bodyPr>
          <a:lstStyle>
            <a:lvl1pPr algn="r">
              <a:defRPr sz="750">
                <a:solidFill>
                  <a:schemeClr val="tx1"/>
                </a:solidFill>
              </a:defRPr>
            </a:lvl1pPr>
          </a:lstStyle>
          <a:p>
            <a:fld id="{7870704B-CE94-48CC-AF30-84932A1262A7}" type="slidenum">
              <a:rPr lang="en-GB" smtClean="0"/>
              <a:pPr/>
              <a:t>‹#›</a:t>
            </a:fld>
            <a:endParaRPr lang="en-GB"/>
          </a:p>
        </p:txBody>
      </p:sp>
      <p:sp>
        <p:nvSpPr>
          <p:cNvPr id="8" name="TextBox 7"/>
          <p:cNvSpPr txBox="1"/>
          <p:nvPr/>
        </p:nvSpPr>
        <p:spPr>
          <a:xfrm>
            <a:off x="442913" y="6492240"/>
            <a:ext cx="5473700" cy="137160"/>
          </a:xfrm>
          <a:prstGeom prst="rect">
            <a:avLst/>
          </a:prstGeom>
          <a:noFill/>
        </p:spPr>
        <p:txBody>
          <a:bodyPr wrap="square" lIns="0" tIns="0" rIns="0" bIns="0" rtlCol="0" anchor="b" anchorCtr="0">
            <a:noAutofit/>
          </a:bodyPr>
          <a:lstStyle/>
          <a:p>
            <a:pPr algn="l"/>
            <a:r>
              <a:rPr lang="en-GB" sz="750" b="0">
                <a:solidFill>
                  <a:schemeClr val="tx1"/>
                </a:solidFill>
              </a:rPr>
              <a:t>PwC</a:t>
            </a:r>
          </a:p>
        </p:txBody>
      </p:sp>
      <p:sp>
        <p:nvSpPr>
          <p:cNvPr id="4" name="Date Placeholder 3">
            <a:extLst>
              <a:ext uri="{FF2B5EF4-FFF2-40B4-BE49-F238E27FC236}">
                <a16:creationId xmlns:a16="http://schemas.microsoft.com/office/drawing/2014/main" id="{CAC161DD-0A25-2B4E-956E-04296B5905CA}"/>
              </a:ext>
            </a:extLst>
          </p:cNvPr>
          <p:cNvSpPr>
            <a:spLocks noGrp="1"/>
          </p:cNvSpPr>
          <p:nvPr>
            <p:ph type="dt" sz="half" idx="2"/>
          </p:nvPr>
        </p:nvSpPr>
        <p:spPr>
          <a:xfrm>
            <a:off x="9984296" y="6355080"/>
            <a:ext cx="1764792" cy="137160"/>
          </a:xfrm>
          <a:prstGeom prst="rect">
            <a:avLst/>
          </a:prstGeom>
        </p:spPr>
        <p:txBody>
          <a:bodyPr vert="horz" lIns="0" tIns="0" rIns="0" bIns="0" rtlCol="0" anchor="b" anchorCtr="0"/>
          <a:lstStyle>
            <a:lvl1pPr algn="r">
              <a:defRPr sz="750">
                <a:solidFill>
                  <a:schemeClr val="tx1"/>
                </a:solidFill>
              </a:defRPr>
            </a:lvl1pPr>
          </a:lstStyle>
          <a:p>
            <a:endParaRPr lang="en-US"/>
          </a:p>
        </p:txBody>
      </p:sp>
      <p:sp>
        <p:nvSpPr>
          <p:cNvPr id="5" name="Footer Placeholder 4">
            <a:extLst>
              <a:ext uri="{FF2B5EF4-FFF2-40B4-BE49-F238E27FC236}">
                <a16:creationId xmlns:a16="http://schemas.microsoft.com/office/drawing/2014/main" id="{BE929DBE-EF12-9845-B0FD-DF795B823DF1}"/>
              </a:ext>
            </a:extLst>
          </p:cNvPr>
          <p:cNvSpPr>
            <a:spLocks noGrp="1"/>
          </p:cNvSpPr>
          <p:nvPr>
            <p:ph type="ftr" sz="quarter" idx="3"/>
          </p:nvPr>
        </p:nvSpPr>
        <p:spPr>
          <a:xfrm>
            <a:off x="442912" y="6355080"/>
            <a:ext cx="5473701" cy="137160"/>
          </a:xfrm>
          <a:prstGeom prst="rect">
            <a:avLst/>
          </a:prstGeom>
        </p:spPr>
        <p:txBody>
          <a:bodyPr vert="horz" lIns="0" tIns="0" rIns="0" bIns="0" rtlCol="0" anchor="b" anchorCtr="0"/>
          <a:lstStyle>
            <a:lvl1pPr algn="ctr">
              <a:defRPr sz="750">
                <a:solidFill>
                  <a:schemeClr val="tx1"/>
                </a:solidFill>
              </a:defRPr>
            </a:lvl1pPr>
          </a:lstStyle>
          <a:p>
            <a:pPr algn="l"/>
            <a:endParaRPr lang="en-US"/>
          </a:p>
        </p:txBody>
      </p:sp>
    </p:spTree>
    <p:extLst>
      <p:ext uri="{BB962C8B-B14F-4D97-AF65-F5344CB8AC3E}">
        <p14:creationId xmlns:p14="http://schemas.microsoft.com/office/powerpoint/2010/main" val="301110157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 id="2147483744" r:id="rId21"/>
    <p:sldLayoutId id="2147483745" r:id="rId22"/>
    <p:sldLayoutId id="2147483746" r:id="rId23"/>
    <p:sldLayoutId id="2147483747" r:id="rId24"/>
    <p:sldLayoutId id="2147483748" r:id="rId25"/>
    <p:sldLayoutId id="2147483749" r:id="rId26"/>
    <p:sldLayoutId id="2147483750" r:id="rId27"/>
    <p:sldLayoutId id="2147483751" r:id="rId28"/>
    <p:sldLayoutId id="2147483752" r:id="rId29"/>
    <p:sldLayoutId id="2147483753" r:id="rId30"/>
    <p:sldLayoutId id="2147483754" r:id="rId31"/>
    <p:sldLayoutId id="2147483755" r:id="rId32"/>
    <p:sldLayoutId id="2147483756" r:id="rId33"/>
    <p:sldLayoutId id="2147483757" r:id="rId34"/>
    <p:sldLayoutId id="2147483758" r:id="rId35"/>
    <p:sldLayoutId id="2147483759" r:id="rId36"/>
    <p:sldLayoutId id="2147483760" r:id="rId37"/>
    <p:sldLayoutId id="2147487805" r:id="rId38"/>
    <p:sldLayoutId id="2147483762" r:id="rId39"/>
    <p:sldLayoutId id="2147483763" r:id="rId40"/>
    <p:sldLayoutId id="2147483764" r:id="rId41"/>
    <p:sldLayoutId id="2147483765" r:id="rId42"/>
    <p:sldLayoutId id="2147483766" r:id="rId43"/>
    <p:sldLayoutId id="2147483767" r:id="rId44"/>
    <p:sldLayoutId id="2147483768" r:id="rId45"/>
    <p:sldLayoutId id="2147483769" r:id="rId46"/>
    <p:sldLayoutId id="2147483770" r:id="rId47"/>
    <p:sldLayoutId id="2147483771" r:id="rId48"/>
    <p:sldLayoutId id="2147483772" r:id="rId49"/>
    <p:sldLayoutId id="2147483773" r:id="rId50"/>
    <p:sldLayoutId id="2147483774" r:id="rId51"/>
    <p:sldLayoutId id="2147483775" r:id="rId52"/>
    <p:sldLayoutId id="2147483776" r:id="rId53"/>
    <p:sldLayoutId id="2147483777" r:id="rId54"/>
    <p:sldLayoutId id="2147483778" r:id="rId55"/>
    <p:sldLayoutId id="2147483779" r:id="rId56"/>
    <p:sldLayoutId id="2147483780" r:id="rId57"/>
    <p:sldLayoutId id="2147483781" r:id="rId58"/>
    <p:sldLayoutId id="2147483782" r:id="rId59"/>
    <p:sldLayoutId id="2147483783" r:id="rId60"/>
    <p:sldLayoutId id="2147483784" r:id="rId61"/>
    <p:sldLayoutId id="2147483785" r:id="rId62"/>
    <p:sldLayoutId id="2147483786" r:id="rId63"/>
    <p:sldLayoutId id="2147483787" r:id="rId64"/>
    <p:sldLayoutId id="2147483788" r:id="rId65"/>
    <p:sldLayoutId id="2147483789" r:id="rId66"/>
    <p:sldLayoutId id="2147483790" r:id="rId67"/>
    <p:sldLayoutId id="2147483791" r:id="rId68"/>
    <p:sldLayoutId id="2147483792" r:id="rId69"/>
  </p:sldLayoutIdLst>
  <p:hf sldNum="0" hdr="0" ftr="0" dt="0"/>
  <p:txStyles>
    <p:titleStyle>
      <a:lvl1pPr algn="l" defTabSz="914400" rtl="0" eaLnBrk="1" latinLnBrk="0" hangingPunct="1">
        <a:lnSpc>
          <a:spcPct val="85000"/>
        </a:lnSpc>
        <a:spcBef>
          <a:spcPct val="0"/>
        </a:spcBef>
        <a:buNone/>
        <a:defRPr sz="32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600" kern="1200">
          <a:solidFill>
            <a:schemeClr val="tx1"/>
          </a:solidFill>
          <a:latin typeface="+mn-lt"/>
          <a:ea typeface="+mn-ea"/>
          <a:cs typeface="+mn-cs"/>
        </a:defRPr>
      </a:lvl6pPr>
      <a:lvl7pPr marL="2743200" algn="l" defTabSz="914400" rtl="0" eaLnBrk="1" latinLnBrk="0" hangingPunct="1">
        <a:defRPr sz="1600" kern="1200">
          <a:solidFill>
            <a:schemeClr val="tx1"/>
          </a:solidFill>
          <a:latin typeface="+mn-lt"/>
          <a:ea typeface="+mn-ea"/>
          <a:cs typeface="+mn-cs"/>
        </a:defRPr>
      </a:lvl7pPr>
      <a:lvl8pPr marL="3200400" algn="l" defTabSz="914400" rtl="0" eaLnBrk="1" latinLnBrk="0" hangingPunct="1">
        <a:defRPr sz="1600" kern="1200">
          <a:solidFill>
            <a:schemeClr val="tx1"/>
          </a:solidFill>
          <a:latin typeface="+mn-lt"/>
          <a:ea typeface="+mn-ea"/>
          <a:cs typeface="+mn-cs"/>
        </a:defRPr>
      </a:lvl8pPr>
      <a:lvl9pPr marL="3657600" algn="l" defTabSz="914400"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840" userDrawn="1">
          <p15:clr>
            <a:srgbClr val="F26B43"/>
          </p15:clr>
        </p15:guide>
        <p15:guide id="1" pos="279" userDrawn="1">
          <p15:clr>
            <a:srgbClr val="F26B43"/>
          </p15:clr>
        </p15:guide>
        <p15:guide id="2" pos="7401" userDrawn="1">
          <p15:clr>
            <a:srgbClr val="F26B43"/>
          </p15:clr>
        </p15:guide>
        <p15:guide id="3" pos="3953" userDrawn="1">
          <p15:clr>
            <a:srgbClr val="F26B43"/>
          </p15:clr>
        </p15:guide>
        <p15:guide id="4" pos="3727" userDrawn="1">
          <p15:clr>
            <a:srgbClr val="F26B43"/>
          </p15:clr>
        </p15:guide>
        <p15:guide id="5" orient="horz" pos="3888" userDrawn="1">
          <p15:clr>
            <a:srgbClr val="F26B43"/>
          </p15:clr>
        </p15:guide>
        <p15:guide id="6" pos="2726" userDrawn="1">
          <p15:clr>
            <a:srgbClr val="F26B43"/>
          </p15:clr>
        </p15:guide>
        <p15:guide id="7" pos="2502" userDrawn="1">
          <p15:clr>
            <a:srgbClr val="F26B43"/>
          </p15:clr>
        </p15:guide>
        <p15:guide id="8" pos="4952" userDrawn="1">
          <p15:clr>
            <a:srgbClr val="F26B43"/>
          </p15:clr>
        </p15:guide>
        <p15:guide id="9" pos="5177" userDrawn="1">
          <p15:clr>
            <a:srgbClr val="F26B43"/>
          </p15:clr>
        </p15:guide>
        <p15:guide id="10" orient="horz" pos="2160" userDrawn="1">
          <p15:clr>
            <a:srgbClr val="F26B43"/>
          </p15:clr>
        </p15:guide>
        <p15:guide id="11" orient="horz" pos="1325" userDrawn="1">
          <p15:clr>
            <a:srgbClr val="F26B43"/>
          </p15:clr>
        </p15:guide>
        <p15:guide id="12" orient="horz" pos="1146" userDrawn="1">
          <p15:clr>
            <a:srgbClr val="F26B43"/>
          </p15:clr>
        </p15:guide>
        <p15:guide id="13" orient="horz" pos="2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en-US"/>
              <a:t>Click to edit Slide title</a:t>
            </a:r>
            <a:br>
              <a:rPr lang="en-US"/>
            </a:br>
            <a:r>
              <a:rPr lang="en-US"/>
              <a:t>Slide title can be extended to two lines</a:t>
            </a:r>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Calibri" panose="020F0502020204030204" pitchFamily="34" charset="0"/>
              </a:defRPr>
            </a:lvl1pPr>
          </a:lstStyle>
          <a:p>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Calibri" panose="020F0502020204030204" pitchFamily="34" charset="0"/>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Calibri" panose="020F0502020204030204" pitchFamily="34" charset="0"/>
              </a:defRPr>
            </a:lvl1pPr>
          </a:lstStyle>
          <a:p>
            <a:fld id="{FF7D3D77-6093-43AD-B472-77490568ACFE}" type="slidenum">
              <a:rPr lang="en-GB" smtClean="0"/>
              <a:pPr/>
              <a:t>‹#›</a:t>
            </a:fld>
            <a:endParaRPr lang="en-GB"/>
          </a:p>
        </p:txBody>
      </p:sp>
    </p:spTree>
    <p:extLst>
      <p:ext uri="{BB962C8B-B14F-4D97-AF65-F5344CB8AC3E}">
        <p14:creationId xmlns:p14="http://schemas.microsoft.com/office/powerpoint/2010/main" val="2316818905"/>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Lst>
  <p:hf sldNum="0" hdr="0" ftr="0" dt="0"/>
  <p:txStyles>
    <p:titleStyle>
      <a:lvl1pPr algn="l" rtl="0" eaLnBrk="1" latinLnBrk="0" hangingPunct="1">
        <a:spcBef>
          <a:spcPct val="0"/>
        </a:spcBef>
        <a:buNone/>
        <a:defRPr kumimoji="0" sz="3200" b="1" kern="1200">
          <a:solidFill>
            <a:schemeClr val="tx2"/>
          </a:solidFill>
          <a:latin typeface="Calibri" panose="020F0502020204030204" pitchFamily="34" charset="0"/>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rgbClr val="000000"/>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rgbClr val="000000"/>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rgbClr val="000000"/>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rgbClr val="000000"/>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rgbClr val="000000"/>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bwMode="auto">
          <a:xfrm>
            <a:off x="2133600" y="1295400"/>
            <a:ext cx="9831917"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0355" name="Rectangle 3"/>
          <p:cNvSpPr>
            <a:spLocks noChangeArrowheads="1"/>
          </p:cNvSpPr>
          <p:nvPr/>
        </p:nvSpPr>
        <p:spPr bwMode="auto">
          <a:xfrm>
            <a:off x="0" y="0"/>
            <a:ext cx="2032000" cy="6858000"/>
          </a:xfrm>
          <a:prstGeom prst="rect">
            <a:avLst/>
          </a:prstGeom>
          <a:gradFill rotWithShape="1">
            <a:gsLst>
              <a:gs pos="0">
                <a:srgbClr val="B2B2B2"/>
              </a:gs>
              <a:gs pos="100000">
                <a:srgbClr val="000066"/>
              </a:gs>
            </a:gsLst>
            <a:lin ang="5400000" scaled="1"/>
          </a:gradFill>
          <a:ln w="9525">
            <a:noFill/>
            <a:miter lim="800000"/>
            <a:headEnd/>
            <a:tailEnd/>
          </a:ln>
          <a:effectLst/>
        </p:spPr>
        <p:txBody>
          <a:bodyPr wrap="none" anchor="ctr"/>
          <a:lstStyle/>
          <a:p>
            <a:pPr>
              <a:defRPr/>
            </a:pPr>
            <a:endParaRPr lang="en-US" sz="1800"/>
          </a:p>
        </p:txBody>
      </p:sp>
      <p:sp>
        <p:nvSpPr>
          <p:cNvPr id="100356" name="Rectangle 4"/>
          <p:cNvSpPr>
            <a:spLocks noChangeArrowheads="1"/>
          </p:cNvSpPr>
          <p:nvPr/>
        </p:nvSpPr>
        <p:spPr bwMode="auto">
          <a:xfrm>
            <a:off x="0" y="0"/>
            <a:ext cx="2032000" cy="1219200"/>
          </a:xfrm>
          <a:prstGeom prst="rect">
            <a:avLst/>
          </a:prstGeom>
          <a:solidFill>
            <a:srgbClr val="B2B2B2"/>
          </a:solidFill>
          <a:ln w="9525">
            <a:noFill/>
            <a:miter lim="800000"/>
            <a:headEnd/>
            <a:tailEnd/>
          </a:ln>
          <a:effectLst/>
        </p:spPr>
        <p:txBody>
          <a:bodyPr wrap="none" anchor="ctr"/>
          <a:lstStyle/>
          <a:p>
            <a:pPr>
              <a:defRPr/>
            </a:pPr>
            <a:endParaRPr lang="en-US" sz="1800"/>
          </a:p>
        </p:txBody>
      </p:sp>
      <p:sp>
        <p:nvSpPr>
          <p:cNvPr id="100357" name="Line 5"/>
          <p:cNvSpPr>
            <a:spLocks noChangeShapeType="1"/>
          </p:cNvSpPr>
          <p:nvPr/>
        </p:nvSpPr>
        <p:spPr bwMode="auto">
          <a:xfrm>
            <a:off x="0" y="1219200"/>
            <a:ext cx="12192000" cy="0"/>
          </a:xfrm>
          <a:prstGeom prst="line">
            <a:avLst/>
          </a:prstGeom>
          <a:noFill/>
          <a:ln w="19050">
            <a:solidFill>
              <a:srgbClr val="000066"/>
            </a:solidFill>
            <a:round/>
            <a:headEnd/>
            <a:tailEnd/>
          </a:ln>
          <a:effectLst/>
        </p:spPr>
        <p:txBody>
          <a:bodyPr/>
          <a:lstStyle/>
          <a:p>
            <a:pPr>
              <a:defRPr/>
            </a:pPr>
            <a:endParaRPr lang="en-US" sz="1800"/>
          </a:p>
        </p:txBody>
      </p:sp>
      <p:sp>
        <p:nvSpPr>
          <p:cNvPr id="100358" name="Text Box 6"/>
          <p:cNvSpPr txBox="1">
            <a:spLocks noChangeArrowheads="1"/>
          </p:cNvSpPr>
          <p:nvPr/>
        </p:nvSpPr>
        <p:spPr bwMode="auto">
          <a:xfrm>
            <a:off x="0" y="5715000"/>
            <a:ext cx="2032000" cy="646331"/>
          </a:xfrm>
          <a:prstGeom prst="rect">
            <a:avLst/>
          </a:prstGeom>
          <a:noFill/>
          <a:ln w="9525">
            <a:noFill/>
            <a:miter lim="800000"/>
            <a:headEnd/>
            <a:tailEnd/>
          </a:ln>
          <a:effectLst/>
        </p:spPr>
        <p:txBody>
          <a:bodyPr wrap="square">
            <a:spAutoFit/>
          </a:bodyPr>
          <a:lstStyle/>
          <a:p>
            <a:pPr algn="ctr">
              <a:spcBef>
                <a:spcPct val="50000"/>
              </a:spcBef>
              <a:defRPr/>
            </a:pPr>
            <a:r>
              <a:rPr lang="en-US" sz="1800">
                <a:solidFill>
                  <a:schemeClr val="bg1"/>
                </a:solidFill>
                <a:latin typeface="Times New Roman" pitchFamily="18" charset="0"/>
              </a:rPr>
              <a:t>Joint Committee on Taxation</a:t>
            </a:r>
          </a:p>
        </p:txBody>
      </p:sp>
      <p:sp>
        <p:nvSpPr>
          <p:cNvPr id="4103" name="Rectangle 7"/>
          <p:cNvSpPr>
            <a:spLocks noGrp="1" noChangeArrowheads="1"/>
          </p:cNvSpPr>
          <p:nvPr>
            <p:ph type="title"/>
          </p:nvPr>
        </p:nvSpPr>
        <p:spPr bwMode="auto">
          <a:xfrm>
            <a:off x="2178051" y="180976"/>
            <a:ext cx="9821333" cy="727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0360" name="Line 8"/>
          <p:cNvSpPr>
            <a:spLocks noChangeShapeType="1"/>
          </p:cNvSpPr>
          <p:nvPr/>
        </p:nvSpPr>
        <p:spPr bwMode="auto">
          <a:xfrm>
            <a:off x="1970617" y="-1588"/>
            <a:ext cx="0" cy="6858001"/>
          </a:xfrm>
          <a:prstGeom prst="line">
            <a:avLst/>
          </a:prstGeom>
          <a:noFill/>
          <a:ln w="9525">
            <a:solidFill>
              <a:schemeClr val="bg1"/>
            </a:solidFill>
            <a:round/>
            <a:headEnd/>
            <a:tailEnd/>
          </a:ln>
          <a:effectLst/>
        </p:spPr>
        <p:txBody>
          <a:bodyPr/>
          <a:lstStyle/>
          <a:p>
            <a:pPr>
              <a:defRPr/>
            </a:pPr>
            <a:endParaRPr lang="en-US" sz="1800"/>
          </a:p>
        </p:txBody>
      </p:sp>
      <p:sp>
        <p:nvSpPr>
          <p:cNvPr id="100361" name="Text Box 9"/>
          <p:cNvSpPr txBox="1">
            <a:spLocks noChangeArrowheads="1"/>
          </p:cNvSpPr>
          <p:nvPr/>
        </p:nvSpPr>
        <p:spPr bwMode="auto">
          <a:xfrm>
            <a:off x="6400800" y="6324601"/>
            <a:ext cx="508000" cy="366713"/>
          </a:xfrm>
          <a:prstGeom prst="rect">
            <a:avLst/>
          </a:prstGeom>
          <a:noFill/>
          <a:ln w="9525">
            <a:noFill/>
            <a:miter lim="800000"/>
            <a:headEnd/>
            <a:tailEnd/>
          </a:ln>
          <a:effectLst/>
        </p:spPr>
        <p:txBody>
          <a:bodyPr wrap="square">
            <a:spAutoFit/>
          </a:bodyPr>
          <a:lstStyle/>
          <a:p>
            <a:pPr>
              <a:spcBef>
                <a:spcPct val="50000"/>
              </a:spcBef>
              <a:defRPr/>
            </a:pPr>
            <a:endParaRPr lang="en-US" sz="1800"/>
          </a:p>
        </p:txBody>
      </p:sp>
      <p:sp>
        <p:nvSpPr>
          <p:cNvPr id="100362" name="Rectangle 10"/>
          <p:cNvSpPr>
            <a:spLocks noChangeArrowheads="1"/>
          </p:cNvSpPr>
          <p:nvPr/>
        </p:nvSpPr>
        <p:spPr bwMode="auto">
          <a:xfrm>
            <a:off x="6900334" y="6472239"/>
            <a:ext cx="452967" cy="244475"/>
          </a:xfrm>
          <a:prstGeom prst="rect">
            <a:avLst/>
          </a:prstGeom>
          <a:noFill/>
          <a:ln w="9525">
            <a:noFill/>
            <a:miter lim="800000"/>
            <a:headEnd/>
            <a:tailEnd/>
          </a:ln>
          <a:effectLst/>
        </p:spPr>
        <p:txBody>
          <a:bodyPr wrap="square">
            <a:spAutoFit/>
          </a:bodyPr>
          <a:lstStyle/>
          <a:p>
            <a:pPr>
              <a:defRPr/>
            </a:pPr>
            <a:fld id="{81D53AD6-F953-42DF-A512-DFBD2D0FE801}" type="slidenum">
              <a:rPr lang="en-US" sz="1000"/>
              <a:pPr>
                <a:defRPr/>
              </a:pPr>
              <a:t>‹#›</a:t>
            </a:fld>
            <a:endParaRPr lang="en-US" sz="1000"/>
          </a:p>
        </p:txBody>
      </p:sp>
      <p:pic>
        <p:nvPicPr>
          <p:cNvPr id="4107" name="Picture 11" descr="jcteagledarkblue1"/>
          <p:cNvPicPr>
            <a:picLocks noChangeAspect="1" noChangeArrowheads="1"/>
          </p:cNvPicPr>
          <p:nvPr/>
        </p:nvPicPr>
        <p:blipFill>
          <a:blip r:embed="rId5" cstate="print"/>
          <a:srcRect/>
          <a:stretch>
            <a:fillRect/>
          </a:stretch>
        </p:blipFill>
        <p:spPr bwMode="auto">
          <a:xfrm>
            <a:off x="101600" y="1"/>
            <a:ext cx="1778000" cy="1190625"/>
          </a:xfrm>
          <a:prstGeom prst="rect">
            <a:avLst/>
          </a:prstGeom>
          <a:noFill/>
          <a:ln w="9525">
            <a:noFill/>
            <a:miter lim="800000"/>
            <a:headEnd/>
            <a:tailEnd/>
          </a:ln>
        </p:spPr>
      </p:pic>
      <p:sp>
        <p:nvSpPr>
          <p:cNvPr id="100364" name="Text Box 12"/>
          <p:cNvSpPr txBox="1">
            <a:spLocks noChangeArrowheads="1"/>
          </p:cNvSpPr>
          <p:nvPr/>
        </p:nvSpPr>
        <p:spPr bwMode="auto">
          <a:xfrm>
            <a:off x="6400800" y="6324601"/>
            <a:ext cx="508000" cy="366713"/>
          </a:xfrm>
          <a:prstGeom prst="rect">
            <a:avLst/>
          </a:prstGeom>
          <a:noFill/>
          <a:ln w="9525">
            <a:noFill/>
            <a:miter lim="800000"/>
            <a:headEnd/>
            <a:tailEnd/>
          </a:ln>
          <a:effectLst/>
        </p:spPr>
        <p:txBody>
          <a:bodyPr wrap="square">
            <a:spAutoFit/>
          </a:bodyPr>
          <a:lstStyle/>
          <a:p>
            <a:pPr>
              <a:spcBef>
                <a:spcPct val="50000"/>
              </a:spcBef>
              <a:defRPr/>
            </a:pPr>
            <a:endParaRPr lang="en-US" sz="1800"/>
          </a:p>
        </p:txBody>
      </p:sp>
      <p:sp>
        <p:nvSpPr>
          <p:cNvPr id="100365" name="Rectangle 13"/>
          <p:cNvSpPr>
            <a:spLocks noChangeArrowheads="1"/>
          </p:cNvSpPr>
          <p:nvPr/>
        </p:nvSpPr>
        <p:spPr bwMode="auto">
          <a:xfrm>
            <a:off x="6900334" y="6472239"/>
            <a:ext cx="452967" cy="244475"/>
          </a:xfrm>
          <a:prstGeom prst="rect">
            <a:avLst/>
          </a:prstGeom>
          <a:noFill/>
          <a:ln w="9525">
            <a:noFill/>
            <a:miter lim="800000"/>
            <a:headEnd/>
            <a:tailEnd/>
          </a:ln>
          <a:effectLst/>
        </p:spPr>
        <p:txBody>
          <a:bodyPr wrap="square">
            <a:spAutoFit/>
          </a:bodyPr>
          <a:lstStyle/>
          <a:p>
            <a:pPr>
              <a:defRPr/>
            </a:pPr>
            <a:fld id="{391339CA-D6F4-4C52-999D-764D396C1F07}" type="slidenum">
              <a:rPr lang="en-US" sz="1000"/>
              <a:pPr>
                <a:defRPr/>
              </a:pPr>
              <a:t>‹#›</a:t>
            </a:fld>
            <a:endParaRPr lang="en-US" sz="1000"/>
          </a:p>
        </p:txBody>
      </p:sp>
    </p:spTree>
  </p:cSld>
  <p:clrMap bg1="lt1" tx1="dk1" bg2="lt2" tx2="dk2" accent1="accent1" accent2="accent2" accent3="accent3" accent4="accent4" accent5="accent5" accent6="accent6" hlink="hlink" folHlink="folHlink"/>
  <p:sldLayoutIdLst>
    <p:sldLayoutId id="2147483834" r:id="rId1"/>
    <p:sldLayoutId id="2147483830" r:id="rId2"/>
    <p:sldLayoutId id="2147483829" r:id="rId3"/>
  </p:sldLayoutIdLst>
  <p:hf sldNum="0" hdr="0" ftr="0" dt="0"/>
  <p:txStyles>
    <p:titleStyle>
      <a:lvl1pPr algn="ctr" rtl="0" eaLnBrk="1" fontAlgn="base" hangingPunct="1">
        <a:spcBef>
          <a:spcPct val="0"/>
        </a:spcBef>
        <a:spcAft>
          <a:spcPct val="0"/>
        </a:spcAft>
        <a:defRPr sz="4000">
          <a:solidFill>
            <a:srgbClr val="000066"/>
          </a:solidFill>
          <a:latin typeface="+mj-lt"/>
          <a:ea typeface="+mj-ea"/>
          <a:cs typeface="+mj-cs"/>
        </a:defRPr>
      </a:lvl1pPr>
      <a:lvl2pPr algn="ctr" rtl="0" eaLnBrk="1" fontAlgn="base" hangingPunct="1">
        <a:spcBef>
          <a:spcPct val="0"/>
        </a:spcBef>
        <a:spcAft>
          <a:spcPct val="0"/>
        </a:spcAft>
        <a:defRPr sz="4000">
          <a:solidFill>
            <a:srgbClr val="000066"/>
          </a:solidFill>
          <a:latin typeface="Times New Roman" pitchFamily="18" charset="0"/>
        </a:defRPr>
      </a:lvl2pPr>
      <a:lvl3pPr algn="ctr" rtl="0" eaLnBrk="1" fontAlgn="base" hangingPunct="1">
        <a:spcBef>
          <a:spcPct val="0"/>
        </a:spcBef>
        <a:spcAft>
          <a:spcPct val="0"/>
        </a:spcAft>
        <a:defRPr sz="4000">
          <a:solidFill>
            <a:srgbClr val="000066"/>
          </a:solidFill>
          <a:latin typeface="Times New Roman" pitchFamily="18" charset="0"/>
        </a:defRPr>
      </a:lvl3pPr>
      <a:lvl4pPr algn="ctr" rtl="0" eaLnBrk="1" fontAlgn="base" hangingPunct="1">
        <a:spcBef>
          <a:spcPct val="0"/>
        </a:spcBef>
        <a:spcAft>
          <a:spcPct val="0"/>
        </a:spcAft>
        <a:defRPr sz="4000">
          <a:solidFill>
            <a:srgbClr val="000066"/>
          </a:solidFill>
          <a:latin typeface="Times New Roman" pitchFamily="18" charset="0"/>
        </a:defRPr>
      </a:lvl4pPr>
      <a:lvl5pPr algn="ctr" rtl="0" eaLnBrk="1" fontAlgn="base" hangingPunct="1">
        <a:spcBef>
          <a:spcPct val="0"/>
        </a:spcBef>
        <a:spcAft>
          <a:spcPct val="0"/>
        </a:spcAft>
        <a:defRPr sz="4000">
          <a:solidFill>
            <a:srgbClr val="000066"/>
          </a:solidFill>
          <a:latin typeface="Times New Roman" pitchFamily="18" charset="0"/>
        </a:defRPr>
      </a:lvl5pPr>
      <a:lvl6pPr marL="457200" algn="ctr" rtl="0" eaLnBrk="1" fontAlgn="base" hangingPunct="1">
        <a:spcBef>
          <a:spcPct val="0"/>
        </a:spcBef>
        <a:spcAft>
          <a:spcPct val="0"/>
        </a:spcAft>
        <a:defRPr sz="4000">
          <a:solidFill>
            <a:srgbClr val="000066"/>
          </a:solidFill>
          <a:latin typeface="Times New Roman" pitchFamily="18" charset="0"/>
        </a:defRPr>
      </a:lvl6pPr>
      <a:lvl7pPr marL="914400" algn="ctr" rtl="0" eaLnBrk="1" fontAlgn="base" hangingPunct="1">
        <a:spcBef>
          <a:spcPct val="0"/>
        </a:spcBef>
        <a:spcAft>
          <a:spcPct val="0"/>
        </a:spcAft>
        <a:defRPr sz="4000">
          <a:solidFill>
            <a:srgbClr val="000066"/>
          </a:solidFill>
          <a:latin typeface="Times New Roman" pitchFamily="18" charset="0"/>
        </a:defRPr>
      </a:lvl7pPr>
      <a:lvl8pPr marL="1371600" algn="ctr" rtl="0" eaLnBrk="1" fontAlgn="base" hangingPunct="1">
        <a:spcBef>
          <a:spcPct val="0"/>
        </a:spcBef>
        <a:spcAft>
          <a:spcPct val="0"/>
        </a:spcAft>
        <a:defRPr sz="4000">
          <a:solidFill>
            <a:srgbClr val="000066"/>
          </a:solidFill>
          <a:latin typeface="Times New Roman" pitchFamily="18" charset="0"/>
        </a:defRPr>
      </a:lvl8pPr>
      <a:lvl9pPr marL="1828800" algn="ctr" rtl="0" eaLnBrk="1" fontAlgn="base" hangingPunct="1">
        <a:spcBef>
          <a:spcPct val="0"/>
        </a:spcBef>
        <a:spcAft>
          <a:spcPct val="0"/>
        </a:spcAft>
        <a:defRPr sz="4000">
          <a:solidFill>
            <a:srgbClr val="000066"/>
          </a:solidFill>
          <a:latin typeface="Times New Roman" pitchFamily="18" charset="0"/>
        </a:defRPr>
      </a:lvl9pPr>
    </p:titleStyle>
    <p:bodyStyle>
      <a:lvl1pPr marL="342900" indent="-342900" algn="l" rtl="0" eaLnBrk="1" fontAlgn="base" hangingPunct="1">
        <a:spcBef>
          <a:spcPct val="20000"/>
        </a:spcBef>
        <a:spcAft>
          <a:spcPct val="0"/>
        </a:spcAft>
        <a:buClr>
          <a:srgbClr val="000066"/>
        </a:buClr>
        <a:buSzPct val="70000"/>
        <a:buFont typeface="Wingdings" pitchFamily="2" charset="2"/>
        <a:buBlip>
          <a:blip r:embed="rId6"/>
        </a:buBlip>
        <a:defRPr sz="2400">
          <a:solidFill>
            <a:srgbClr val="000066"/>
          </a:solidFill>
          <a:latin typeface="+mn-lt"/>
          <a:ea typeface="+mn-ea"/>
          <a:cs typeface="+mn-cs"/>
        </a:defRPr>
      </a:lvl1pPr>
      <a:lvl2pPr marL="742950" indent="-285750" algn="l" rtl="0" eaLnBrk="1" fontAlgn="base" hangingPunct="1">
        <a:spcBef>
          <a:spcPct val="20000"/>
        </a:spcBef>
        <a:spcAft>
          <a:spcPct val="0"/>
        </a:spcAft>
        <a:buClr>
          <a:srgbClr val="000066"/>
        </a:buClr>
        <a:buSzPct val="70000"/>
        <a:buFont typeface="Wingdings" pitchFamily="2" charset="2"/>
        <a:buBlip>
          <a:blip r:embed="rId6"/>
        </a:buBlip>
        <a:defRPr sz="2000">
          <a:solidFill>
            <a:srgbClr val="000066"/>
          </a:solidFill>
          <a:latin typeface="+mn-lt"/>
        </a:defRPr>
      </a:lvl2pPr>
      <a:lvl3pPr marL="1143000" indent="-228600" algn="l" rtl="0" eaLnBrk="1" fontAlgn="base" hangingPunct="1">
        <a:spcBef>
          <a:spcPct val="20000"/>
        </a:spcBef>
        <a:spcAft>
          <a:spcPct val="0"/>
        </a:spcAft>
        <a:buClr>
          <a:srgbClr val="000066"/>
        </a:buClr>
        <a:buSzPct val="70000"/>
        <a:buFont typeface="Wingdings" pitchFamily="2" charset="2"/>
        <a:buBlip>
          <a:blip r:embed="rId6"/>
        </a:buBlip>
        <a:defRPr>
          <a:solidFill>
            <a:srgbClr val="000066"/>
          </a:solidFill>
          <a:latin typeface="+mn-lt"/>
        </a:defRPr>
      </a:lvl3pPr>
      <a:lvl4pPr marL="16002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4pPr>
      <a:lvl5pPr marL="20574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5pPr>
      <a:lvl6pPr marL="25146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6pPr>
      <a:lvl7pPr marL="29718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7pPr>
      <a:lvl8pPr marL="34290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8pPr>
      <a:lvl9pPr marL="3886200" indent="-228600" algn="l" rtl="0" eaLnBrk="1" fontAlgn="base" hangingPunct="1">
        <a:spcBef>
          <a:spcPct val="20000"/>
        </a:spcBef>
        <a:spcAft>
          <a:spcPct val="0"/>
        </a:spcAft>
        <a:buClr>
          <a:srgbClr val="000066"/>
        </a:buClr>
        <a:buSzPct val="70000"/>
        <a:buFont typeface="Wingdings" pitchFamily="2" charset="2"/>
        <a:buBlip>
          <a:blip r:embed="rId6"/>
        </a:buBlip>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725B86F1-44D6-DB55-2F05-1E7981AC1AC0}"/>
              </a:ext>
            </a:extLst>
          </p:cNvPr>
          <p:cNvSpPr/>
          <p:nvPr/>
        </p:nvSpPr>
        <p:spPr>
          <a:xfrm>
            <a:off x="0" y="366714"/>
            <a:ext cx="12192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29" name="Rectangle 28">
            <a:extLst>
              <a:ext uri="{FF2B5EF4-FFF2-40B4-BE49-F238E27FC236}">
                <a16:creationId xmlns:a16="http://schemas.microsoft.com/office/drawing/2014/main" id="{F07B0C0D-D1A0-542F-204B-840FA8BB46D8}"/>
              </a:ext>
            </a:extLst>
          </p:cNvPr>
          <p:cNvSpPr/>
          <p:nvPr/>
        </p:nvSpPr>
        <p:spPr>
          <a:xfrm>
            <a:off x="0" y="0"/>
            <a:ext cx="12192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0" name="Rectangle 29">
            <a:extLst>
              <a:ext uri="{FF2B5EF4-FFF2-40B4-BE49-F238E27FC236}">
                <a16:creationId xmlns:a16="http://schemas.microsoft.com/office/drawing/2014/main" id="{3D8FDCDC-294E-3CDF-2F8A-2B6EE10083C6}"/>
              </a:ext>
            </a:extLst>
          </p:cNvPr>
          <p:cNvSpPr/>
          <p:nvPr/>
        </p:nvSpPr>
        <p:spPr>
          <a:xfrm>
            <a:off x="0" y="307976"/>
            <a:ext cx="12192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1" name="Rectangle 30">
            <a:extLst>
              <a:ext uri="{FF2B5EF4-FFF2-40B4-BE49-F238E27FC236}">
                <a16:creationId xmlns:a16="http://schemas.microsoft.com/office/drawing/2014/main" id="{0E0E60E1-A55C-699E-D7E4-B7A44B07104D}"/>
              </a:ext>
            </a:extLst>
          </p:cNvPr>
          <p:cNvSpPr/>
          <p:nvPr/>
        </p:nvSpPr>
        <p:spPr>
          <a:xfrm flipV="1">
            <a:off x="7213600" y="360364"/>
            <a:ext cx="49784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2" name="Rectangle 31">
            <a:extLst>
              <a:ext uri="{FF2B5EF4-FFF2-40B4-BE49-F238E27FC236}">
                <a16:creationId xmlns:a16="http://schemas.microsoft.com/office/drawing/2014/main" id="{74158617-CA8F-8035-66DB-6BCFF9F05408}"/>
              </a:ext>
            </a:extLst>
          </p:cNvPr>
          <p:cNvSpPr/>
          <p:nvPr/>
        </p:nvSpPr>
        <p:spPr>
          <a:xfrm flipV="1">
            <a:off x="7213600" y="439739"/>
            <a:ext cx="49784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useBgFill="1">
        <p:nvSpPr>
          <p:cNvPr id="33" name="Rounded Rectangle 32">
            <a:extLst>
              <a:ext uri="{FF2B5EF4-FFF2-40B4-BE49-F238E27FC236}">
                <a16:creationId xmlns:a16="http://schemas.microsoft.com/office/drawing/2014/main" id="{98925A7F-E9A2-157F-7A2E-3B049CA574FC}"/>
              </a:ext>
            </a:extLst>
          </p:cNvPr>
          <p:cNvSpPr/>
          <p:nvPr/>
        </p:nvSpPr>
        <p:spPr bwMode="white">
          <a:xfrm>
            <a:off x="7209367" y="496889"/>
            <a:ext cx="4085167"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useBgFill="1">
        <p:nvSpPr>
          <p:cNvPr id="34" name="Rounded Rectangle 33">
            <a:extLst>
              <a:ext uri="{FF2B5EF4-FFF2-40B4-BE49-F238E27FC236}">
                <a16:creationId xmlns:a16="http://schemas.microsoft.com/office/drawing/2014/main" id="{91CAD300-FE0F-1DBE-2442-3543CB0A9C54}"/>
              </a:ext>
            </a:extLst>
          </p:cNvPr>
          <p:cNvSpPr/>
          <p:nvPr/>
        </p:nvSpPr>
        <p:spPr bwMode="white">
          <a:xfrm>
            <a:off x="9831917" y="588963"/>
            <a:ext cx="21336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5" name="Rectangle 34">
            <a:extLst>
              <a:ext uri="{FF2B5EF4-FFF2-40B4-BE49-F238E27FC236}">
                <a16:creationId xmlns:a16="http://schemas.microsoft.com/office/drawing/2014/main" id="{22616487-0F98-ACCF-538C-4E456B9FB599}"/>
              </a:ext>
            </a:extLst>
          </p:cNvPr>
          <p:cNvSpPr/>
          <p:nvPr/>
        </p:nvSpPr>
        <p:spPr bwMode="invGray">
          <a:xfrm>
            <a:off x="12113684" y="-1588"/>
            <a:ext cx="762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6" name="Rectangle 35">
            <a:extLst>
              <a:ext uri="{FF2B5EF4-FFF2-40B4-BE49-F238E27FC236}">
                <a16:creationId xmlns:a16="http://schemas.microsoft.com/office/drawing/2014/main" id="{EEE092C4-661F-355C-72B2-0E1DA1972EBC}"/>
              </a:ext>
            </a:extLst>
          </p:cNvPr>
          <p:cNvSpPr/>
          <p:nvPr/>
        </p:nvSpPr>
        <p:spPr bwMode="invGray">
          <a:xfrm>
            <a:off x="12058651" y="-1588"/>
            <a:ext cx="3810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7" name="Rectangle 36">
            <a:extLst>
              <a:ext uri="{FF2B5EF4-FFF2-40B4-BE49-F238E27FC236}">
                <a16:creationId xmlns:a16="http://schemas.microsoft.com/office/drawing/2014/main" id="{E04BD70B-0A26-FF16-09F8-01991510F6F9}"/>
              </a:ext>
            </a:extLst>
          </p:cNvPr>
          <p:cNvSpPr/>
          <p:nvPr/>
        </p:nvSpPr>
        <p:spPr bwMode="invGray">
          <a:xfrm>
            <a:off x="12033251" y="-1588"/>
            <a:ext cx="12700"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8" name="Rectangle 37">
            <a:extLst>
              <a:ext uri="{FF2B5EF4-FFF2-40B4-BE49-F238E27FC236}">
                <a16:creationId xmlns:a16="http://schemas.microsoft.com/office/drawing/2014/main" id="{489F5B1E-DAE6-07F3-1F5D-38D5B4E7F8DF}"/>
              </a:ext>
            </a:extLst>
          </p:cNvPr>
          <p:cNvSpPr/>
          <p:nvPr/>
        </p:nvSpPr>
        <p:spPr bwMode="invGray">
          <a:xfrm>
            <a:off x="11967633" y="-1588"/>
            <a:ext cx="35984"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39" name="Rectangle 38">
            <a:extLst>
              <a:ext uri="{FF2B5EF4-FFF2-40B4-BE49-F238E27FC236}">
                <a16:creationId xmlns:a16="http://schemas.microsoft.com/office/drawing/2014/main" id="{8D2576EE-414A-9BA6-1C23-F161AA1C72C9}"/>
              </a:ext>
            </a:extLst>
          </p:cNvPr>
          <p:cNvSpPr/>
          <p:nvPr/>
        </p:nvSpPr>
        <p:spPr bwMode="invGray">
          <a:xfrm>
            <a:off x="11887201" y="0"/>
            <a:ext cx="74084"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40" name="Rectangle 39">
            <a:extLst>
              <a:ext uri="{FF2B5EF4-FFF2-40B4-BE49-F238E27FC236}">
                <a16:creationId xmlns:a16="http://schemas.microsoft.com/office/drawing/2014/main" id="{1A5DB482-4572-E571-4203-C357D4836247}"/>
              </a:ext>
            </a:extLst>
          </p:cNvPr>
          <p:cNvSpPr/>
          <p:nvPr/>
        </p:nvSpPr>
        <p:spPr bwMode="invGray">
          <a:xfrm>
            <a:off x="11832167" y="0"/>
            <a:ext cx="10584"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039" name="Title Placeholder 21">
            <a:extLst>
              <a:ext uri="{FF2B5EF4-FFF2-40B4-BE49-F238E27FC236}">
                <a16:creationId xmlns:a16="http://schemas.microsoft.com/office/drawing/2014/main" id="{E7CDF84F-0425-7376-A08E-361384C44464}"/>
              </a:ext>
            </a:extLst>
          </p:cNvPr>
          <p:cNvSpPr>
            <a:spLocks noGrp="1"/>
          </p:cNvSpPr>
          <p:nvPr>
            <p:ph type="title"/>
          </p:nvPr>
        </p:nvSpPr>
        <p:spPr bwMode="auto">
          <a:xfrm>
            <a:off x="609600" y="1143000"/>
            <a:ext cx="10972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1C6C4A3B-B88B-0AB2-72A0-C305AE6CA91F}"/>
              </a:ext>
            </a:extLst>
          </p:cNvPr>
          <p:cNvSpPr>
            <a:spLocks noGrp="1"/>
          </p:cNvSpPr>
          <p:nvPr>
            <p:ph type="body" idx="1"/>
          </p:nvPr>
        </p:nvSpPr>
        <p:spPr bwMode="auto">
          <a:xfrm>
            <a:off x="609600" y="2249488"/>
            <a:ext cx="10972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8D8C18F3-D3B1-C119-3F4B-21DABC76968C}"/>
              </a:ext>
            </a:extLst>
          </p:cNvPr>
          <p:cNvSpPr>
            <a:spLocks noGrp="1"/>
          </p:cNvSpPr>
          <p:nvPr>
            <p:ph type="dt" sz="half" idx="2"/>
          </p:nvPr>
        </p:nvSpPr>
        <p:spPr>
          <a:xfrm>
            <a:off x="8782051" y="612775"/>
            <a:ext cx="1276349" cy="457200"/>
          </a:xfrm>
          <a:prstGeom prst="rect">
            <a:avLst/>
          </a:prstGeom>
        </p:spPr>
        <p:txBody>
          <a:bodyPr vert="horz"/>
          <a:lstStyle>
            <a:lvl1pPr algn="l" eaLnBrk="1" fontAlgn="auto" latinLnBrk="0" hangingPunct="1">
              <a:spcBef>
                <a:spcPts val="0"/>
              </a:spcBef>
              <a:spcAft>
                <a:spcPts val="0"/>
              </a:spcAft>
              <a:defRPr kumimoji="0" sz="800">
                <a:solidFill>
                  <a:srgbClr val="438086"/>
                </a:solidFill>
                <a:latin typeface="+mn-lt"/>
                <a:cs typeface="+mn-cs"/>
              </a:defRPr>
            </a:lvl1pPr>
          </a:lstStyle>
          <a:p>
            <a:pPr>
              <a:defRPr/>
            </a:pPr>
            <a:fld id="{6D812201-8171-4A02-993F-55FADE9AE637}" type="datetimeFigureOut">
              <a:rPr lang="en-US"/>
              <a:pPr>
                <a:defRPr/>
              </a:pPr>
              <a:t>4/11/2024</a:t>
            </a:fld>
            <a:endParaRPr lang="en-US"/>
          </a:p>
        </p:txBody>
      </p:sp>
      <p:sp>
        <p:nvSpPr>
          <p:cNvPr id="3" name="Footer Placeholder 2">
            <a:extLst>
              <a:ext uri="{FF2B5EF4-FFF2-40B4-BE49-F238E27FC236}">
                <a16:creationId xmlns:a16="http://schemas.microsoft.com/office/drawing/2014/main" id="{49D364F7-1B2B-5185-3A0E-CC8704907319}"/>
              </a:ext>
            </a:extLst>
          </p:cNvPr>
          <p:cNvSpPr>
            <a:spLocks noGrp="1"/>
          </p:cNvSpPr>
          <p:nvPr>
            <p:ph type="ftr" sz="quarter" idx="3"/>
          </p:nvPr>
        </p:nvSpPr>
        <p:spPr>
          <a:xfrm>
            <a:off x="7010401" y="612775"/>
            <a:ext cx="1767417" cy="457200"/>
          </a:xfrm>
          <a:prstGeom prst="rect">
            <a:avLst/>
          </a:prstGeom>
        </p:spPr>
        <p:txBody>
          <a:bodyPr vert="horz"/>
          <a:lstStyle>
            <a:lvl1pPr algn="r" eaLnBrk="1" fontAlgn="auto" latinLnBrk="0" hangingPunct="1">
              <a:spcBef>
                <a:spcPts val="0"/>
              </a:spcBef>
              <a:spcAft>
                <a:spcPts val="0"/>
              </a:spcAft>
              <a:defRPr kumimoji="0" sz="800">
                <a:solidFill>
                  <a:srgbClr val="438086"/>
                </a:solidFill>
                <a:latin typeface="+mn-lt"/>
                <a:cs typeface="+mn-cs"/>
              </a:defRPr>
            </a:lvl1pPr>
          </a:lstStyle>
          <a:p>
            <a:pPr>
              <a:defRPr/>
            </a:pPr>
            <a:endParaRPr lang="en-US"/>
          </a:p>
        </p:txBody>
      </p:sp>
      <p:sp>
        <p:nvSpPr>
          <p:cNvPr id="23" name="Slide Number Placeholder 22">
            <a:extLst>
              <a:ext uri="{FF2B5EF4-FFF2-40B4-BE49-F238E27FC236}">
                <a16:creationId xmlns:a16="http://schemas.microsoft.com/office/drawing/2014/main" id="{93B8D81B-2DF1-9DA8-8804-76F239354897}"/>
              </a:ext>
            </a:extLst>
          </p:cNvPr>
          <p:cNvSpPr>
            <a:spLocks noGrp="1"/>
          </p:cNvSpPr>
          <p:nvPr>
            <p:ph type="sldNum" sz="quarter" idx="4"/>
          </p:nvPr>
        </p:nvSpPr>
        <p:spPr>
          <a:xfrm>
            <a:off x="10898717" y="1588"/>
            <a:ext cx="1016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latin typeface="Georgia" panose="02040502050405020303" pitchFamily="18" charset="0"/>
              </a:defRPr>
            </a:lvl1pPr>
          </a:lstStyle>
          <a:p>
            <a:fld id="{85E99BB1-8E52-45AF-8FFA-FE503DFDEDE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7763" r:id="rId1"/>
    <p:sldLayoutId id="2147487755" r:id="rId2"/>
    <p:sldLayoutId id="2147487756" r:id="rId3"/>
    <p:sldLayoutId id="2147487757" r:id="rId4"/>
    <p:sldLayoutId id="2147487764" r:id="rId5"/>
    <p:sldLayoutId id="2147487765" r:id="rId6"/>
    <p:sldLayoutId id="2147487758" r:id="rId7"/>
    <p:sldLayoutId id="2147487759" r:id="rId8"/>
    <p:sldLayoutId id="2147487760" r:id="rId9"/>
    <p:sldLayoutId id="2147487761" r:id="rId10"/>
    <p:sldLayoutId id="214748776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1202" y="685800"/>
            <a:ext cx="10769601" cy="914400"/>
          </a:xfrm>
          <a:prstGeom prst="rect">
            <a:avLst/>
          </a:prstGeom>
        </p:spPr>
        <p:txBody>
          <a:bodyPr vert="horz" lIns="0" tIns="0" rIns="0" bIns="0" rtlCol="0" anchor="t" anchorCtr="0">
            <a:noAutofit/>
          </a:bodyPr>
          <a:lstStyle/>
          <a:p>
            <a:r>
              <a:rPr lang="en-GB" noProof="0"/>
              <a:t>Click to edit</a:t>
            </a:r>
            <a:br>
              <a:rPr lang="en-GB" noProof="0"/>
            </a:br>
            <a:r>
              <a:rPr lang="en-GB" noProof="0"/>
              <a:t>Master title style</a:t>
            </a:r>
          </a:p>
        </p:txBody>
      </p:sp>
      <p:sp>
        <p:nvSpPr>
          <p:cNvPr id="3" name="Text Placeholder 2"/>
          <p:cNvSpPr>
            <a:spLocks noGrp="1"/>
          </p:cNvSpPr>
          <p:nvPr>
            <p:ph type="body" idx="1"/>
          </p:nvPr>
        </p:nvSpPr>
        <p:spPr>
          <a:xfrm>
            <a:off x="711203" y="1752600"/>
            <a:ext cx="10769599" cy="441960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t>‹#›</a:t>
            </a:fld>
            <a:endParaRPr lang="en-US"/>
          </a:p>
        </p:txBody>
      </p:sp>
      <p:sp>
        <p:nvSpPr>
          <p:cNvPr id="6"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3518513A-ADA8-487F-9158-F367434023A2}" type="datetime1">
              <a:rPr lang="en-US" smtClean="0"/>
              <a:t>4/11/2024</a:t>
            </a:fld>
            <a:endParaRPr lang="en-US"/>
          </a:p>
        </p:txBody>
      </p:sp>
      <p:sp>
        <p:nvSpPr>
          <p:cNvPr id="7" name="Footer Placeholder 4"/>
          <p:cNvSpPr>
            <a:spLocks noGrp="1"/>
          </p:cNvSpPr>
          <p:nvPr>
            <p:ph type="ftr" sz="quarter" idx="3"/>
          </p:nvPr>
        </p:nvSpPr>
        <p:spPr>
          <a:xfrm>
            <a:off x="707136" y="6324600"/>
            <a:ext cx="7014464"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a:p>
        </p:txBody>
      </p:sp>
    </p:spTree>
    <p:extLst>
      <p:ext uri="{BB962C8B-B14F-4D97-AF65-F5344CB8AC3E}">
        <p14:creationId xmlns:p14="http://schemas.microsoft.com/office/powerpoint/2010/main" val="3479592104"/>
      </p:ext>
    </p:extLst>
  </p:cSld>
  <p:clrMap bg1="lt1" tx1="dk1" bg2="lt2" tx2="dk2" accent1="accent1" accent2="accent2" accent3="accent3" accent4="accent4" accent5="accent5" accent6="accent6" hlink="hlink" folHlink="folHlink"/>
  <p:sldLayoutIdLst>
    <p:sldLayoutId id="2147487767" r:id="rId1"/>
    <p:sldLayoutId id="2147487768" r:id="rId2"/>
    <p:sldLayoutId id="2147487769" r:id="rId3"/>
    <p:sldLayoutId id="2147487770" r:id="rId4"/>
    <p:sldLayoutId id="2147487771" r:id="rId5"/>
    <p:sldLayoutId id="2147487772" r:id="rId6"/>
    <p:sldLayoutId id="2147487773" r:id="rId7"/>
    <p:sldLayoutId id="2147487774" r:id="rId8"/>
    <p:sldLayoutId id="2147487775" r:id="rId9"/>
    <p:sldLayoutId id="2147487776" r:id="rId10"/>
    <p:sldLayoutId id="2147487777" r:id="rId11"/>
    <p:sldLayoutId id="2147487778" r:id="rId12"/>
    <p:sldLayoutId id="2147487779" r:id="rId13"/>
    <p:sldLayoutId id="2147487780" r:id="rId14"/>
    <p:sldLayoutId id="2147487781" r:id="rId15"/>
    <p:sldLayoutId id="2147487782" r:id="rId16"/>
    <p:sldLayoutId id="2147487783" r:id="rId17"/>
    <p:sldLayoutId id="2147487784" r:id="rId18"/>
    <p:sldLayoutId id="2147487785" r:id="rId19"/>
    <p:sldLayoutId id="2147487786" r:id="rId20"/>
    <p:sldLayoutId id="2147487787" r:id="rId21"/>
    <p:sldLayoutId id="2147487788" r:id="rId22"/>
    <p:sldLayoutId id="2147487789" r:id="rId23"/>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a:t>Paragraph type</a:t>
            </a:r>
          </a:p>
          <a:p>
            <a:pPr lvl="1"/>
            <a:r>
              <a:rPr lang="en-US"/>
              <a:t>Click the “Indent More” button (above) for first-level bullets</a:t>
            </a:r>
          </a:p>
          <a:p>
            <a:pPr lvl="2"/>
            <a:r>
              <a:rPr lang="en-US"/>
              <a:t>Click the “Indent More” button (above) twice for second-level bullets</a:t>
            </a:r>
          </a:p>
          <a:p>
            <a:pPr lvl="3"/>
            <a:r>
              <a:rPr lang="en-US"/>
              <a:t>Click the “Indent More” button (above) three times for third-level bullets</a:t>
            </a:r>
          </a:p>
          <a:p>
            <a:pPr lvl="4"/>
            <a:r>
              <a:rPr lang="en-US"/>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1" y="6638779"/>
            <a:ext cx="9144000" cy="230832"/>
          </a:xfrm>
          <a:prstGeom prst="rect">
            <a:avLst/>
          </a:prstGeom>
          <a:noFill/>
        </p:spPr>
        <p:txBody>
          <a:bodyPr wrap="square" rtlCol="0">
            <a:spAutoFit/>
          </a:bodyPr>
          <a:lstStyle/>
          <a:p>
            <a:r>
              <a:rPr lang="en-US" sz="900" b="1">
                <a:solidFill>
                  <a:schemeClr val="bg1">
                    <a:lumMod val="75000"/>
                  </a:schemeClr>
                </a:solidFill>
                <a:latin typeface="Arial Black" charset="0"/>
                <a:cs typeface="Arial Black" charset="0"/>
              </a:rPr>
              <a:t>IMF </a:t>
            </a:r>
            <a:r>
              <a:rPr lang="en-US" sz="900" b="0">
                <a:solidFill>
                  <a:schemeClr val="bg1">
                    <a:lumMod val="75000"/>
                  </a:schemeClr>
                </a:solidFill>
                <a:latin typeface="+mn-lt"/>
                <a:cs typeface="Arial Black" charset="0"/>
              </a:rPr>
              <a:t>| Fiscal Affairs</a:t>
            </a:r>
            <a:endParaRPr lang="en-US" sz="900" b="0">
              <a:solidFill>
                <a:schemeClr val="bg1">
                  <a:lumMod val="75000"/>
                </a:schemeClr>
              </a:solidFill>
              <a:latin typeface="+mn-lt"/>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accent1"/>
                </a:solidFill>
              </a:rPr>
              <a:pPr algn="r"/>
              <a:t>‹#›</a:t>
            </a:fld>
            <a:endParaRPr lang="en-US" sz="1000">
              <a:solidFill>
                <a:schemeClr val="accent1"/>
              </a:solidFill>
            </a:endParaRPr>
          </a:p>
        </p:txBody>
      </p:sp>
    </p:spTree>
  </p:cSld>
  <p:clrMap bg1="lt1" tx1="dk1" bg2="lt2" tx2="dk2" accent1="accent1" accent2="accent2" accent3="accent3" accent4="accent4" accent5="accent5" accent6="accent6" hlink="hlink" folHlink="folHlink"/>
  <p:sldLayoutIdLst>
    <p:sldLayoutId id="2147483707" r:id="rId1"/>
    <p:sldLayoutId id="2147483761" r:id="rId2"/>
  </p:sldLayoutIdLst>
  <p:transition>
    <p:fade/>
  </p:transition>
  <p:hf hdr="0" dt="0"/>
  <p:txStyles>
    <p:titleStyle>
      <a:lvl1pPr algn="l" defTabSz="91431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88" indent="-225425" algn="l" defTabSz="914314" rtl="0" eaLnBrk="1" latinLnBrk="0" hangingPunct="1">
        <a:spcBef>
          <a:spcPts val="600"/>
        </a:spcBef>
        <a:buClr>
          <a:schemeClr val="bg1">
            <a:lumMod val="50000"/>
          </a:schemeClr>
        </a:buClr>
        <a:buSzPct val="65000"/>
        <a:buFont typeface="Lucida Grande" panose="020B0600040502020204" pitchFamily="34" charset="0"/>
        <a:buChar char="▶"/>
        <a:tabLst/>
        <a:defRPr sz="20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100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63982" y="827772"/>
            <a:ext cx="11307233" cy="5281613"/>
          </a:xfrm>
          <a:prstGeom prst="rect">
            <a:avLst/>
          </a:prstGeom>
        </p:spPr>
        <p:txBody>
          <a:bodyPr vert="horz" lIns="0" tIns="0" rIns="0" bIns="0" rtlCol="0">
            <a:noAutofit/>
          </a:bodyPr>
          <a:lstStyle/>
          <a:p>
            <a:pPr lvl="0"/>
            <a:r>
              <a:rPr lang="en-US"/>
              <a:t>Type text or press “tab” to start with first-level bullet</a:t>
            </a:r>
          </a:p>
          <a:p>
            <a:pPr lvl="1"/>
            <a:r>
              <a:rPr lang="en-US"/>
              <a:t>First-level bullet</a:t>
            </a:r>
          </a:p>
          <a:p>
            <a:pPr lvl="2"/>
            <a:r>
              <a:rPr lang="en-US"/>
              <a:t>Second-level bullet</a:t>
            </a:r>
          </a:p>
          <a:p>
            <a:pPr lvl="3"/>
            <a:r>
              <a:rPr lang="en-US"/>
              <a:t>Third-level bullet</a:t>
            </a:r>
          </a:p>
          <a:p>
            <a:pPr lvl="4"/>
            <a:r>
              <a:rPr lang="en-US"/>
              <a:t>Fourth-level bullet</a:t>
            </a:r>
          </a:p>
          <a:p>
            <a:pPr lvl="4"/>
            <a:endParaRPr lang="en-US"/>
          </a:p>
          <a:p>
            <a:pPr lvl="4"/>
            <a:endParaRPr lang="en-US"/>
          </a:p>
        </p:txBody>
      </p:sp>
      <p:sp>
        <p:nvSpPr>
          <p:cNvPr id="9" name="TextBox 8"/>
          <p:cNvSpPr txBox="1"/>
          <p:nvPr/>
        </p:nvSpPr>
        <p:spPr>
          <a:xfrm>
            <a:off x="171584" y="6575077"/>
            <a:ext cx="6257027"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chemeClr val="tx1"/>
                </a:solidFill>
                <a:effectLst/>
                <a:uLnTx/>
                <a:uFillTx/>
                <a:latin typeface="+mn-lt"/>
                <a:ea typeface="+mn-ea"/>
                <a:cs typeface="Arial" pitchFamily="34" charset="0"/>
              </a:rPr>
              <a:t>ITPF &amp; IIEL</a:t>
            </a:r>
          </a:p>
        </p:txBody>
      </p:sp>
      <p:cxnSp>
        <p:nvCxnSpPr>
          <p:cNvPr id="14" name="Straight Connector 13"/>
          <p:cNvCxnSpPr/>
          <p:nvPr/>
        </p:nvCxnSpPr>
        <p:spPr>
          <a:xfrm>
            <a:off x="273052" y="6486525"/>
            <a:ext cx="11703049" cy="0"/>
          </a:xfrm>
          <a:prstGeom prst="line">
            <a:avLst/>
          </a:prstGeom>
          <a:ln w="3175" cap="sq" cmpd="sng">
            <a:solidFill>
              <a:schemeClr val="tx1">
                <a:lumMod val="50000"/>
                <a:lumOff val="50000"/>
              </a:schemeClr>
            </a:solidFill>
            <a:prstDash val="solid"/>
            <a:round/>
            <a:tailEnd w="sm" len="sm"/>
          </a:ln>
        </p:spPr>
        <p:style>
          <a:lnRef idx="1">
            <a:schemeClr val="accent1"/>
          </a:lnRef>
          <a:fillRef idx="0">
            <a:schemeClr val="accent1"/>
          </a:fillRef>
          <a:effectRef idx="0">
            <a:schemeClr val="accent1"/>
          </a:effectRef>
          <a:fontRef idx="minor">
            <a:schemeClr val="tx1"/>
          </a:fontRef>
        </p:style>
      </p:cxnSp>
      <p:sp>
        <p:nvSpPr>
          <p:cNvPr id="4" name="Title Placeholder 3"/>
          <p:cNvSpPr>
            <a:spLocks noGrp="1"/>
          </p:cNvSpPr>
          <p:nvPr>
            <p:ph type="title"/>
          </p:nvPr>
        </p:nvSpPr>
        <p:spPr>
          <a:xfrm>
            <a:off x="317500" y="136883"/>
            <a:ext cx="10972800" cy="416937"/>
          </a:xfrm>
          <a:prstGeom prst="rect">
            <a:avLst/>
          </a:prstGeom>
        </p:spPr>
        <p:txBody>
          <a:bodyPr vert="horz" lIns="0" tIns="0" rIns="0" bIns="0" rtlCol="0" anchor="t" anchorCtr="0">
            <a:noAutofit/>
          </a:bodyPr>
          <a:lstStyle/>
          <a:p>
            <a:r>
              <a:rPr lang="en-US"/>
              <a:t>Click to edit Master title style</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71026" y="183159"/>
            <a:ext cx="1100831" cy="283464"/>
          </a:xfrm>
          <a:prstGeom prst="rect">
            <a:avLst/>
          </a:prstGeom>
        </p:spPr>
      </p:pic>
      <p:sp>
        <p:nvSpPr>
          <p:cNvPr id="10" name="TextBox 9"/>
          <p:cNvSpPr txBox="1"/>
          <p:nvPr userDrawn="1"/>
        </p:nvSpPr>
        <p:spPr>
          <a:xfrm>
            <a:off x="8033521" y="6571581"/>
            <a:ext cx="4064000" cy="20005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397FF8-13E3-448A-AEFA-C8A61B9B4789}" type="slidenum">
              <a:rPr kumimoji="0" lang="en-US" sz="700" b="1" i="0" u="none" strike="noStrike" kern="1200" cap="none" spc="0" normalizeH="0" baseline="0" noProof="0" smtClean="0">
                <a:ln>
                  <a:noFill/>
                </a:ln>
                <a:solidFill>
                  <a:schemeClr val="tx1"/>
                </a:solidFill>
                <a:effectLst/>
                <a:uLnTx/>
                <a:uFillTx/>
                <a:latin typeface="+mn-lt"/>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700" b="0" i="0" u="none" strike="noStrike" kern="1200" baseline="0">
                <a:solidFill>
                  <a:schemeClr val="accent6"/>
                </a:solidFill>
                <a:latin typeface="Arial" pitchFamily="34" charset="0"/>
                <a:ea typeface="+mn-ea"/>
                <a:cs typeface="Arial" pitchFamily="34" charset="0"/>
              </a:rPr>
              <a:t>Skadden, Arps, Slate, Meagher &amp; </a:t>
            </a:r>
            <a:r>
              <a:rPr lang="en-US" sz="700" b="0" i="0" u="none" strike="noStrike" kern="1200" baseline="0" err="1">
                <a:solidFill>
                  <a:schemeClr val="accent6"/>
                </a:solidFill>
                <a:latin typeface="Arial" pitchFamily="34" charset="0"/>
                <a:ea typeface="+mn-ea"/>
                <a:cs typeface="Arial" pitchFamily="34" charset="0"/>
              </a:rPr>
              <a:t>Flom</a:t>
            </a:r>
            <a:r>
              <a:rPr lang="en-US" sz="700" b="0" i="0" u="none" strike="noStrike" kern="1200" baseline="0">
                <a:solidFill>
                  <a:schemeClr val="accent6"/>
                </a:solidFill>
                <a:latin typeface="Arial" pitchFamily="34" charset="0"/>
                <a:ea typeface="+mn-ea"/>
                <a:cs typeface="Arial" pitchFamily="34" charset="0"/>
              </a:rPr>
              <a:t> LLP and Affiliates</a:t>
            </a:r>
          </a:p>
        </p:txBody>
      </p:sp>
    </p:spTree>
    <p:extLst>
      <p:ext uri="{BB962C8B-B14F-4D97-AF65-F5344CB8AC3E}">
        <p14:creationId xmlns:p14="http://schemas.microsoft.com/office/powerpoint/2010/main" val="4283273568"/>
      </p:ext>
    </p:extLst>
  </p:cSld>
  <p:clrMap bg1="lt1" tx1="dk1" bg2="lt2" tx2="dk2" accent1="accent1" accent2="accent2" accent3="accent3" accent4="accent4" accent5="accent5" accent6="accent6" hlink="hlink" folHlink="folHlink"/>
  <p:sldLayoutIdLst>
    <p:sldLayoutId id="2147483666" r:id="rId1"/>
    <p:sldLayoutId id="2147483718" r:id="rId2"/>
  </p:sldLayoutIdLst>
  <p:hf hdr="0" ftr="0"/>
  <p:txStyles>
    <p:titleStyle>
      <a:lvl1pPr algn="l" defTabSz="914400" rtl="0" eaLnBrk="1" latinLnBrk="0" hangingPunct="1">
        <a:spcBef>
          <a:spcPct val="0"/>
        </a:spcBef>
        <a:buNone/>
        <a:defRPr sz="2200" b="1" kern="1200" cap="none" baseline="0">
          <a:solidFill>
            <a:schemeClr val="tx1"/>
          </a:solidFill>
          <a:latin typeface="+mj-lt"/>
          <a:ea typeface="+mj-ea"/>
          <a:cs typeface="+mj-cs"/>
        </a:defRPr>
      </a:lvl1pPr>
    </p:titleStyle>
    <p:bodyStyle>
      <a:lvl1pPr marL="0" indent="0" algn="l" defTabSz="914400" rtl="0" eaLnBrk="1" latinLnBrk="0" hangingPunct="1">
        <a:spcBef>
          <a:spcPts val="300"/>
        </a:spcBef>
        <a:spcAft>
          <a:spcPts val="600"/>
        </a:spcAft>
        <a:buClr>
          <a:schemeClr val="bg1"/>
        </a:buClr>
        <a:buSzPct val="35000"/>
        <a:buFont typeface="Arial" pitchFamily="34" charset="0"/>
        <a:buChar char="•"/>
        <a:defRPr sz="1400" kern="1200" baseline="0">
          <a:solidFill>
            <a:schemeClr val="accent6"/>
          </a:solidFill>
          <a:latin typeface="+mn-lt"/>
          <a:ea typeface="+mn-ea"/>
          <a:cs typeface="+mn-cs"/>
        </a:defRPr>
      </a:lvl1pPr>
      <a:lvl2pPr marL="274320" indent="-228600" algn="l" defTabSz="914400" rtl="0" eaLnBrk="1" latinLnBrk="0" hangingPunct="1">
        <a:spcBef>
          <a:spcPts val="300"/>
        </a:spcBef>
        <a:spcAft>
          <a:spcPts val="600"/>
        </a:spcAft>
        <a:buClr>
          <a:schemeClr val="accent1"/>
        </a:buClr>
        <a:buSzPct val="75000"/>
        <a:buFont typeface="Arial" pitchFamily="34" charset="0"/>
        <a:buChar char="•"/>
        <a:defRPr sz="1400" kern="1200" baseline="0">
          <a:solidFill>
            <a:schemeClr val="accent6"/>
          </a:solidFill>
          <a:latin typeface="+mn-lt"/>
          <a:ea typeface="+mn-ea"/>
          <a:cs typeface="+mn-cs"/>
        </a:defRPr>
      </a:lvl2pPr>
      <a:lvl3pPr marL="512064" indent="-228600" algn="l" defTabSz="914400" rtl="0" eaLnBrk="1" latinLnBrk="0" hangingPunct="1">
        <a:spcBef>
          <a:spcPts val="300"/>
        </a:spcBef>
        <a:spcAft>
          <a:spcPts val="600"/>
        </a:spcAft>
        <a:buClr>
          <a:schemeClr val="accent1"/>
        </a:buClr>
        <a:buSzPct val="75000"/>
        <a:buFont typeface="Arial" pitchFamily="34" charset="0"/>
        <a:buChar char="−"/>
        <a:defRPr sz="1300" kern="1200" baseline="0">
          <a:solidFill>
            <a:schemeClr val="accent6"/>
          </a:solidFill>
          <a:latin typeface="+mn-lt"/>
          <a:ea typeface="+mn-ea"/>
          <a:cs typeface="+mn-cs"/>
        </a:defRPr>
      </a:lvl3pPr>
      <a:lvl4pPr marL="749808" indent="-228600" algn="l" defTabSz="914400" rtl="0" eaLnBrk="1" latinLnBrk="0" hangingPunct="1">
        <a:spcBef>
          <a:spcPts val="300"/>
        </a:spcBef>
        <a:spcAft>
          <a:spcPts val="600"/>
        </a:spcAft>
        <a:buClr>
          <a:schemeClr val="accent1"/>
        </a:buClr>
        <a:buSzPct val="75000"/>
        <a:buFont typeface="Arial" pitchFamily="34" charset="0"/>
        <a:buChar char="»"/>
        <a:defRPr sz="1200" kern="1200" baseline="0">
          <a:solidFill>
            <a:schemeClr val="accent6"/>
          </a:solidFill>
          <a:latin typeface="+mn-lt"/>
          <a:ea typeface="+mn-ea"/>
          <a:cs typeface="+mn-cs"/>
        </a:defRPr>
      </a:lvl4pPr>
      <a:lvl5pPr marL="1024128" indent="-228600" algn="l" defTabSz="914400" rtl="0" eaLnBrk="1" latinLnBrk="0" hangingPunct="1">
        <a:spcBef>
          <a:spcPts val="300"/>
        </a:spcBef>
        <a:spcAft>
          <a:spcPts val="600"/>
        </a:spcAft>
        <a:buClr>
          <a:schemeClr val="accent1"/>
        </a:buClr>
        <a:buSzPct val="75000"/>
        <a:buFont typeface="Arial" pitchFamily="34" charset="0"/>
        <a:buChar char="&gt;"/>
        <a:defRPr sz="1000" kern="1200" baseline="0">
          <a:solidFill>
            <a:schemeClr val="accent6"/>
          </a:solidFill>
          <a:latin typeface="+mn-lt"/>
          <a:ea typeface="+mn-ea"/>
          <a:cs typeface="+mn-cs"/>
        </a:defRPr>
      </a:lvl5pPr>
      <a:lvl6pPr marL="22860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8.xml"/></Relationships>
</file>

<file path=ppt/slides/_rels/slide2.xml.rels><?xml version="1.0" encoding="UTF-8" standalone="yes"?>
<Relationships xmlns="http://schemas.openxmlformats.org/package/2006/relationships"><Relationship Id="rId2" Type="http://schemas.openxmlformats.org/officeDocument/2006/relationships/hyperlink" Target="https://www.pwc.com/gx/en/services/tax/pillar-two-readiness/country-tracker.html" TargetMode="External"/><Relationship Id="rId1" Type="http://schemas.openxmlformats.org/officeDocument/2006/relationships/slideLayout" Target="../slideLayouts/slideLayout108.xml"/></Relationships>
</file>

<file path=ppt/slides/_rels/slide3.xml.rels><?xml version="1.0" encoding="UTF-8" standalone="yes"?>
<Relationships xmlns="http://schemas.openxmlformats.org/package/2006/relationships"><Relationship Id="rId3" Type="http://schemas.openxmlformats.org/officeDocument/2006/relationships/hyperlink" Target="https://europa.eu/newsroom/ecpc-failover/pdf/inf-24-286_en.pdf" TargetMode="External"/><Relationship Id="rId2" Type="http://schemas.microsoft.com/office/2018/10/relationships/comments" Target="../comments/modernComment_1AB_EE9B32C5.xml"/><Relationship Id="rId1" Type="http://schemas.openxmlformats.org/officeDocument/2006/relationships/slideLayout" Target="../slideLayouts/slideLayout108.xml"/><Relationship Id="rId4" Type="http://schemas.openxmlformats.org/officeDocument/2006/relationships/hyperlink" Target="https://data.consilium.europa.eu/doc/document/ST-8778-2022-INIT/en/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02" y="838200"/>
            <a:ext cx="7124700" cy="1877008"/>
          </a:xfrm>
        </p:spPr>
        <p:txBody>
          <a:bodyPr/>
          <a:lstStyle/>
          <a:p>
            <a:r>
              <a:rPr lang="en-US" i="0"/>
              <a:t>Status of Pillar 2 adoption </a:t>
            </a:r>
          </a:p>
        </p:txBody>
      </p:sp>
      <p:sp>
        <p:nvSpPr>
          <p:cNvPr id="3" name="Subtitle 2"/>
          <p:cNvSpPr>
            <a:spLocks noGrp="1"/>
          </p:cNvSpPr>
          <p:nvPr>
            <p:ph type="subTitle" idx="1"/>
          </p:nvPr>
        </p:nvSpPr>
        <p:spPr>
          <a:xfrm>
            <a:off x="2486413" y="2640563"/>
            <a:ext cx="6004444" cy="1682026"/>
          </a:xfrm>
        </p:spPr>
        <p:txBody>
          <a:bodyPr vert="horz" lIns="0" tIns="0" rIns="0" bIns="0" rtlCol="0" anchor="t">
            <a:noAutofit/>
          </a:bodyPr>
          <a:lstStyle/>
          <a:p>
            <a:r>
              <a:rPr lang="en-US"/>
              <a:t>March 2024</a:t>
            </a:r>
          </a:p>
          <a:p>
            <a:endParaRPr lang="en-US"/>
          </a:p>
          <a:p>
            <a:endParaRPr lang="en-US"/>
          </a:p>
          <a:p>
            <a:r>
              <a:rPr lang="en-US" sz="2000"/>
              <a:t>DRAFT – FOR DISCUSSION PURPOSES ONLY</a:t>
            </a:r>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751335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83E78748-86F9-B94B-4D40-BFAEB5C09692}"/>
              </a:ext>
            </a:extLst>
          </p:cNvPr>
          <p:cNvSpPr>
            <a:spLocks noGrp="1"/>
          </p:cNvSpPr>
          <p:nvPr>
            <p:ph type="dt" sz="half" idx="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rPr>
              <a:t> </a:t>
            </a:r>
          </a:p>
        </p:txBody>
      </p:sp>
      <p:graphicFrame>
        <p:nvGraphicFramePr>
          <p:cNvPr id="8" name="Content Placeholder 7">
            <a:extLst>
              <a:ext uri="{FF2B5EF4-FFF2-40B4-BE49-F238E27FC236}">
                <a16:creationId xmlns:a16="http://schemas.microsoft.com/office/drawing/2014/main" id="{B2985340-AACF-E0F6-2384-12DB6E7D56F3}"/>
              </a:ext>
            </a:extLst>
          </p:cNvPr>
          <p:cNvGraphicFramePr>
            <a:graphicFrameLocks noGrp="1"/>
          </p:cNvGraphicFramePr>
          <p:nvPr>
            <p:ph idx="4294967295"/>
          </p:nvPr>
        </p:nvGraphicFramePr>
        <p:xfrm>
          <a:off x="142564" y="555962"/>
          <a:ext cx="2737104" cy="5293358"/>
        </p:xfrm>
        <a:graphic>
          <a:graphicData uri="http://schemas.openxmlformats.org/drawingml/2006/table">
            <a:tbl>
              <a:tblPr firstRow="1" bandRow="1">
                <a:tableStyleId>{5C22544A-7EE6-4342-B048-85BDC9FD1C3A}</a:tableStyleId>
              </a:tblPr>
              <a:tblGrid>
                <a:gridCol w="1406144">
                  <a:extLst>
                    <a:ext uri="{9D8B030D-6E8A-4147-A177-3AD203B41FA5}">
                      <a16:colId xmlns:a16="http://schemas.microsoft.com/office/drawing/2014/main" val="1675531721"/>
                    </a:ext>
                  </a:extLst>
                </a:gridCol>
                <a:gridCol w="1330960">
                  <a:extLst>
                    <a:ext uri="{9D8B030D-6E8A-4147-A177-3AD203B41FA5}">
                      <a16:colId xmlns:a16="http://schemas.microsoft.com/office/drawing/2014/main" val="1026130609"/>
                    </a:ext>
                  </a:extLst>
                </a:gridCol>
              </a:tblGrid>
              <a:tr h="324746">
                <a:tc gridSpan="2">
                  <a:txBody>
                    <a:bodyPr/>
                    <a:lstStyle/>
                    <a:p>
                      <a:pPr lvl="0" algn="ctr">
                        <a:buNone/>
                      </a:pPr>
                      <a:r>
                        <a:rPr lang="en-US" sz="1400" b="1" i="0" u="none" strike="noStrike" cap="none">
                          <a:solidFill>
                            <a:srgbClr val="000000"/>
                          </a:solidFill>
                          <a:effectLst/>
                          <a:latin typeface="Georgia"/>
                        </a:rPr>
                        <a:t>Enacted</a:t>
                      </a:r>
                    </a:p>
                  </a:txBody>
                  <a:tcPr>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rgbClr val="FED8C4"/>
                    </a:solidFill>
                  </a:tcPr>
                </a:tc>
                <a:tc hMerge="1">
                  <a:txBody>
                    <a:bodyPr/>
                    <a:lstStyle/>
                    <a:p>
                      <a:endParaRPr lang="en-US"/>
                    </a:p>
                  </a:txBody>
                  <a:tcPr/>
                </a:tc>
                <a:extLst>
                  <a:ext uri="{0D108BD9-81ED-4DB2-BD59-A6C34878D82A}">
                    <a16:rowId xmlns:a16="http://schemas.microsoft.com/office/drawing/2014/main" val="793925955"/>
                  </a:ext>
                </a:extLst>
              </a:tr>
              <a:tr h="779390">
                <a:tc>
                  <a:txBody>
                    <a:bodyPr/>
                    <a:lstStyle/>
                    <a:p>
                      <a:pPr algn="ctr" rtl="0" fontAlgn="base"/>
                      <a:r>
                        <a:rPr lang="en-US" sz="1400" b="1" i="0" u="none" strike="noStrike">
                          <a:solidFill>
                            <a:srgbClr val="000000"/>
                          </a:solidFill>
                          <a:effectLst/>
                          <a:latin typeface="Georgia"/>
                        </a:rPr>
                        <a:t>EU Member States</a:t>
                      </a:r>
                      <a:endParaRPr lang="en-US" sz="1400" b="0" i="0">
                        <a:solidFill>
                          <a:srgbClr val="000000"/>
                        </a:solidFill>
                        <a:effectLst/>
                        <a:latin typeface="Georgia"/>
                      </a:endParaRPr>
                    </a:p>
                  </a:txBody>
                  <a:tcPr>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0" fontAlgn="base"/>
                      <a:r>
                        <a:rPr lang="en-US" sz="1400" b="1" i="0" u="none" strike="noStrike">
                          <a:solidFill>
                            <a:srgbClr val="000000"/>
                          </a:solidFill>
                          <a:effectLst/>
                          <a:latin typeface="Georgia"/>
                        </a:rPr>
                        <a:t>Non-EU Member </a:t>
                      </a:r>
                      <a:endParaRPr lang="en-US" sz="1400" b="0" i="0">
                        <a:solidFill>
                          <a:srgbClr val="000000"/>
                        </a:solidFill>
                        <a:effectLst/>
                        <a:latin typeface="Georgia"/>
                      </a:endParaRPr>
                    </a:p>
                    <a:p>
                      <a:pPr lvl="0" algn="ctr">
                        <a:buNone/>
                      </a:pPr>
                      <a:r>
                        <a:rPr lang="en-US" sz="1400" b="1" i="0" u="none" strike="noStrike">
                          <a:solidFill>
                            <a:srgbClr val="000000"/>
                          </a:solidFill>
                          <a:effectLst/>
                          <a:latin typeface="Georgia"/>
                        </a:rPr>
                        <a:t>States </a:t>
                      </a:r>
                      <a:endParaRPr lang="en-US" sz="1400" b="0" i="0">
                        <a:solidFill>
                          <a:srgbClr val="000000"/>
                        </a:solidFill>
                        <a:effectLst/>
                        <a:latin typeface="Georgia"/>
                      </a:endParaRPr>
                    </a:p>
                  </a:txBody>
                  <a:tcPr>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44542376"/>
                  </a:ext>
                </a:extLst>
              </a:tr>
              <a:tr h="4189222">
                <a:tc>
                  <a:txBody>
                    <a:bodyPr/>
                    <a:lstStyle/>
                    <a:p>
                      <a:pPr algn="l" rtl="0" fontAlgn="base"/>
                      <a:r>
                        <a:rPr lang="en-US" sz="1400" b="0" i="0" u="none" strike="noStrike">
                          <a:solidFill>
                            <a:srgbClr val="000000"/>
                          </a:solidFill>
                          <a:effectLst/>
                          <a:latin typeface="Georgia"/>
                        </a:rPr>
                        <a:t>Austria </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Belgium </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Bulgaria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Croatia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Czech Republic</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Denmark</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Finland</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France</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Germany</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Hungary</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Ireland</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Italy</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Luxembourg</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Netherlands</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Romania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Slovenia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Sweden</a:t>
                      </a:r>
                      <a:endParaRPr lang="en-US" sz="1400" b="0" i="0">
                        <a:solidFill>
                          <a:srgbClr val="000000"/>
                        </a:solidFill>
                        <a:effectLst/>
                        <a:latin typeface="Georgia"/>
                      </a:endParaRPr>
                    </a:p>
                  </a:txBody>
                  <a:tcPr>
                    <a:lnL w="11906"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noFill/>
                  </a:tcPr>
                </a:tc>
                <a:tc>
                  <a:txBody>
                    <a:bodyPr/>
                    <a:lstStyle/>
                    <a:p>
                      <a:pPr algn="l" rtl="0" fontAlgn="base"/>
                      <a:r>
                        <a:rPr lang="en-US" sz="1400" b="0" i="0" u="none" strike="noStrike">
                          <a:solidFill>
                            <a:srgbClr val="000000"/>
                          </a:solidFill>
                          <a:effectLst/>
                          <a:latin typeface="Georgia"/>
                        </a:rPr>
                        <a:t>Bermuda </a:t>
                      </a:r>
                    </a:p>
                    <a:p>
                      <a:pPr algn="l" rtl="0" fontAlgn="base"/>
                      <a:r>
                        <a:rPr lang="en-US" sz="1400" b="0" i="0" u="none" strike="noStrike">
                          <a:solidFill>
                            <a:srgbClr val="000000"/>
                          </a:solidFill>
                          <a:effectLst/>
                          <a:latin typeface="Georgia"/>
                        </a:rPr>
                        <a:t>Colombia </a:t>
                      </a:r>
                    </a:p>
                    <a:p>
                      <a:pPr algn="l" rtl="0" fontAlgn="base"/>
                      <a:r>
                        <a:rPr lang="en-US" sz="1400" b="0" i="0" u="none" strike="noStrike">
                          <a:solidFill>
                            <a:srgbClr val="000000"/>
                          </a:solidFill>
                          <a:effectLst/>
                          <a:latin typeface="Georgia"/>
                        </a:rPr>
                        <a:t>Japan</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Liechtenstein</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Malaysia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Norway</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South Korea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Switzerland</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UK</a:t>
                      </a:r>
                    </a:p>
                    <a:p>
                      <a:pPr algn="l" rtl="0" fontAlgn="base"/>
                      <a:r>
                        <a:rPr lang="en-US" sz="1400" b="0" i="0" u="none" strike="noStrike">
                          <a:solidFill>
                            <a:schemeClr val="tx1"/>
                          </a:solidFill>
                          <a:effectLst/>
                          <a:latin typeface="Georgia"/>
                        </a:rPr>
                        <a:t>Vietnam</a:t>
                      </a:r>
                    </a:p>
                    <a:p>
                      <a:pPr lvl="0" algn="l">
                        <a:buNone/>
                      </a:pPr>
                      <a:r>
                        <a:rPr lang="en-US" sz="1400" b="0" i="0" u="none" strike="noStrike" noProof="0">
                          <a:solidFill>
                            <a:schemeClr val="tx1"/>
                          </a:solidFill>
                          <a:effectLst/>
                          <a:latin typeface="Georgia"/>
                        </a:rPr>
                        <a:t>Zimbabwe</a:t>
                      </a:r>
                      <a:endParaRPr lang="en-US">
                        <a:solidFill>
                          <a:schemeClr val="tx1"/>
                        </a:solidFill>
                      </a:endParaRPr>
                    </a:p>
                    <a:p>
                      <a:pPr lvl="0" algn="l">
                        <a:buNone/>
                      </a:pPr>
                      <a:endParaRPr lang="en-US" sz="1400" b="0" i="0" u="none" strike="noStrike">
                        <a:solidFill>
                          <a:srgbClr val="000000"/>
                        </a:solidFill>
                        <a:effectLst/>
                        <a:latin typeface="Georgi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0168326"/>
                  </a:ext>
                </a:extLst>
              </a:tr>
            </a:tbl>
          </a:graphicData>
        </a:graphic>
      </p:graphicFrame>
      <p:sp>
        <p:nvSpPr>
          <p:cNvPr id="10" name="Title 1">
            <a:extLst>
              <a:ext uri="{FF2B5EF4-FFF2-40B4-BE49-F238E27FC236}">
                <a16:creationId xmlns:a16="http://schemas.microsoft.com/office/drawing/2014/main" id="{45CDABE0-8E82-4FF6-8F5E-22A73E39ABC9}"/>
              </a:ext>
            </a:extLst>
          </p:cNvPr>
          <p:cNvSpPr txBox="1">
            <a:spLocks/>
          </p:cNvSpPr>
          <p:nvPr/>
        </p:nvSpPr>
        <p:spPr>
          <a:xfrm>
            <a:off x="414158" y="14477"/>
            <a:ext cx="11550015" cy="546939"/>
          </a:xfrm>
          <a:prstGeom prst="rect">
            <a:avLst/>
          </a:prstGeom>
        </p:spPr>
        <p:txBody>
          <a:bodyPr vert="horz" lIns="0" tIns="0" rIns="0" bIns="0" rtlCol="0" anchor="ctr" anchorCtr="0">
            <a:normAutofit/>
          </a:bodyPr>
          <a:lstStyle>
            <a:lvl1pPr algn="l" defTabSz="914400" rtl="0" eaLnBrk="1" latinLnBrk="0" hangingPunct="1">
              <a:lnSpc>
                <a:spcPct val="85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sv-SE" sz="2400" b="1" i="1" u="none" strike="noStrike" kern="1200" cap="none" spc="0" normalizeH="0" baseline="0" noProof="0">
                <a:ln>
                  <a:noFill/>
                </a:ln>
                <a:solidFill>
                  <a:srgbClr val="000000"/>
                </a:solidFill>
                <a:effectLst/>
                <a:uLnTx/>
                <a:uFillTx/>
                <a:latin typeface="Georgia"/>
                <a:ea typeface="+mj-ea"/>
                <a:cs typeface="+mj-cs"/>
              </a:rPr>
              <a:t>Status </a:t>
            </a:r>
            <a:r>
              <a:rPr kumimoji="0" lang="sv-SE" sz="2400" b="1" i="1" u="none" strike="noStrike" kern="1200" cap="none" spc="0" normalizeH="0" baseline="0" noProof="0" err="1">
                <a:ln>
                  <a:noFill/>
                </a:ln>
                <a:solidFill>
                  <a:srgbClr val="000000"/>
                </a:solidFill>
                <a:effectLst/>
                <a:uLnTx/>
                <a:uFillTx/>
                <a:latin typeface="Georgia"/>
                <a:ea typeface="+mj-ea"/>
                <a:cs typeface="+mj-cs"/>
              </a:rPr>
              <a:t>of</a:t>
            </a:r>
            <a:r>
              <a:rPr kumimoji="0" lang="sv-SE" sz="2400" b="1" i="1" u="none" strike="noStrike" kern="1200" cap="none" spc="0" normalizeH="0" baseline="0" noProof="0">
                <a:ln>
                  <a:noFill/>
                </a:ln>
                <a:solidFill>
                  <a:srgbClr val="000000"/>
                </a:solidFill>
                <a:effectLst/>
                <a:uLnTx/>
                <a:uFillTx/>
                <a:latin typeface="Georgia"/>
                <a:ea typeface="+mj-ea"/>
                <a:cs typeface="+mj-cs"/>
              </a:rPr>
              <a:t> Pillar 2 adoption (</a:t>
            </a:r>
            <a:r>
              <a:rPr kumimoji="0" lang="sv-SE" sz="2400" b="1" i="1" u="none" strike="noStrike" kern="1200" cap="none" spc="0" normalizeH="0" baseline="0" noProof="0" err="1">
                <a:ln>
                  <a:noFill/>
                </a:ln>
                <a:solidFill>
                  <a:srgbClr val="000000"/>
                </a:solidFill>
                <a:effectLst/>
                <a:uLnTx/>
                <a:uFillTx/>
                <a:latin typeface="Georgia"/>
                <a:ea typeface="+mj-ea"/>
                <a:cs typeface="+mj-cs"/>
              </a:rPr>
              <a:t>March</a:t>
            </a:r>
            <a:r>
              <a:rPr kumimoji="0" lang="sv-SE" sz="2400" b="1" i="1" u="none" strike="noStrike" kern="1200" cap="none" spc="0" normalizeH="0" baseline="0" noProof="0">
                <a:ln>
                  <a:noFill/>
                </a:ln>
                <a:solidFill>
                  <a:srgbClr val="000000"/>
                </a:solidFill>
                <a:effectLst/>
                <a:uLnTx/>
                <a:uFillTx/>
                <a:latin typeface="Georgia"/>
                <a:ea typeface="+mj-ea"/>
                <a:cs typeface="+mj-cs"/>
              </a:rPr>
              <a:t> 2024)                     </a:t>
            </a:r>
            <a:endParaRPr kumimoji="0" lang="en-US" sz="2400" b="1" i="1" u="none" strike="noStrike" kern="1200" cap="none" spc="0" normalizeH="0" baseline="0" noProof="0">
              <a:ln>
                <a:noFill/>
              </a:ln>
              <a:solidFill>
                <a:srgbClr val="000000"/>
              </a:solidFill>
              <a:effectLst/>
              <a:uLnTx/>
              <a:uFillTx/>
              <a:latin typeface="Calibri"/>
              <a:ea typeface="+mj-ea"/>
              <a:cs typeface="Calibri"/>
            </a:endParaRPr>
          </a:p>
        </p:txBody>
      </p:sp>
      <p:graphicFrame>
        <p:nvGraphicFramePr>
          <p:cNvPr id="12" name="Table 11">
            <a:extLst>
              <a:ext uri="{FF2B5EF4-FFF2-40B4-BE49-F238E27FC236}">
                <a16:creationId xmlns:a16="http://schemas.microsoft.com/office/drawing/2014/main" id="{1903C9B9-F4AB-B468-1919-12A6F576BD4E}"/>
              </a:ext>
            </a:extLst>
          </p:cNvPr>
          <p:cNvGraphicFramePr>
            <a:graphicFrameLocks noGrp="1"/>
          </p:cNvGraphicFramePr>
          <p:nvPr/>
        </p:nvGraphicFramePr>
        <p:xfrm>
          <a:off x="2998307" y="4000005"/>
          <a:ext cx="1402079" cy="1463040"/>
        </p:xfrm>
        <a:graphic>
          <a:graphicData uri="http://schemas.openxmlformats.org/drawingml/2006/table">
            <a:tbl>
              <a:tblPr firstRow="1" bandRow="1">
                <a:tableStyleId>{5C22544A-7EE6-4342-B048-85BDC9FD1C3A}</a:tableStyleId>
              </a:tblPr>
              <a:tblGrid>
                <a:gridCol w="1402079">
                  <a:extLst>
                    <a:ext uri="{9D8B030D-6E8A-4147-A177-3AD203B41FA5}">
                      <a16:colId xmlns:a16="http://schemas.microsoft.com/office/drawing/2014/main" val="2767818675"/>
                    </a:ext>
                  </a:extLst>
                </a:gridCol>
              </a:tblGrid>
              <a:tr h="195033">
                <a:tc>
                  <a:txBody>
                    <a:bodyPr/>
                    <a:lstStyle/>
                    <a:p>
                      <a:pPr lvl="0" algn="ctr">
                        <a:buNone/>
                      </a:pPr>
                      <a:r>
                        <a:rPr lang="en-US" sz="1400" b="1" i="0" u="none" strike="noStrike" cap="none" noProof="0">
                          <a:solidFill>
                            <a:srgbClr val="000000"/>
                          </a:solidFill>
                          <a:latin typeface="Georgia"/>
                        </a:rPr>
                        <a:t> Deferred*</a:t>
                      </a:r>
                    </a:p>
                  </a:txBody>
                  <a:tcPr anchor="ct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32430436"/>
                  </a:ext>
                </a:extLst>
              </a:tr>
              <a:tr h="904240">
                <a:tc>
                  <a:txBody>
                    <a:bodyPr/>
                    <a:lstStyle/>
                    <a:p>
                      <a:pPr algn="l" rtl="0" fontAlgn="base"/>
                      <a:r>
                        <a:rPr lang="en-US" sz="1400" b="0" i="0" u="none" strike="noStrike">
                          <a:solidFill>
                            <a:srgbClr val="000000"/>
                          </a:solidFill>
                          <a:effectLst/>
                          <a:latin typeface="Georgia"/>
                        </a:rPr>
                        <a:t>Estonia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Latvia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Lithuania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Malta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Slovakia</a:t>
                      </a:r>
                      <a:endParaRPr lang="en-US" sz="1400" b="0" i="0">
                        <a:solidFill>
                          <a:srgbClr val="000000"/>
                        </a:solidFill>
                        <a:effectLst/>
                        <a:latin typeface="Georgi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939386"/>
                  </a:ext>
                </a:extLst>
              </a:tr>
            </a:tbl>
          </a:graphicData>
        </a:graphic>
      </p:graphicFrame>
      <p:graphicFrame>
        <p:nvGraphicFramePr>
          <p:cNvPr id="3" name="Table 2">
            <a:extLst>
              <a:ext uri="{FF2B5EF4-FFF2-40B4-BE49-F238E27FC236}">
                <a16:creationId xmlns:a16="http://schemas.microsoft.com/office/drawing/2014/main" id="{2ED82E47-2418-94DE-1722-62A003A8205A}"/>
              </a:ext>
            </a:extLst>
          </p:cNvPr>
          <p:cNvGraphicFramePr>
            <a:graphicFrameLocks noGrp="1"/>
          </p:cNvGraphicFramePr>
          <p:nvPr/>
        </p:nvGraphicFramePr>
        <p:xfrm>
          <a:off x="2987040" y="563401"/>
          <a:ext cx="1412255" cy="3393335"/>
        </p:xfrm>
        <a:graphic>
          <a:graphicData uri="http://schemas.openxmlformats.org/drawingml/2006/table">
            <a:tbl>
              <a:tblPr firstRow="1" bandRow="1">
                <a:tableStyleId>{5C22544A-7EE6-4342-B048-85BDC9FD1C3A}</a:tableStyleId>
              </a:tblPr>
              <a:tblGrid>
                <a:gridCol w="1412255">
                  <a:extLst>
                    <a:ext uri="{9D8B030D-6E8A-4147-A177-3AD203B41FA5}">
                      <a16:colId xmlns:a16="http://schemas.microsoft.com/office/drawing/2014/main" val="1912877841"/>
                    </a:ext>
                  </a:extLst>
                </a:gridCol>
              </a:tblGrid>
              <a:tr h="478159">
                <a:tc>
                  <a:txBody>
                    <a:bodyPr/>
                    <a:lstStyle/>
                    <a:p>
                      <a:pPr algn="ctr" rtl="0" fontAlgn="base"/>
                      <a:r>
                        <a:rPr lang="en-US" sz="1400" b="1" i="0" u="none" strike="noStrike">
                          <a:solidFill>
                            <a:srgbClr val="000000"/>
                          </a:solidFill>
                          <a:effectLst/>
                          <a:latin typeface="Georgia"/>
                        </a:rPr>
                        <a:t>Draft Legislation</a:t>
                      </a:r>
                    </a:p>
                  </a:txBody>
                  <a:tcPr>
                    <a:lnL w="11906" cap="flat" cmpd="sng" algn="ctr">
                      <a:solidFill>
                        <a:srgbClr val="000000"/>
                      </a:solidFill>
                      <a:prstDash val="solid"/>
                      <a:round/>
                      <a:headEnd type="none" w="med" len="med"/>
                      <a:tailEnd type="none" w="med" len="med"/>
                    </a:lnL>
                    <a:lnR w="11906" cap="flat" cmpd="sng" algn="ctr">
                      <a:solidFill>
                        <a:srgbClr val="000000"/>
                      </a:solidFill>
                      <a:prstDash val="solid"/>
                      <a:round/>
                      <a:headEnd type="none" w="med" len="med"/>
                      <a:tailEnd type="none" w="med" len="med"/>
                    </a:lnR>
                    <a:lnT w="11906" cap="flat" cmpd="sng" algn="ctr">
                      <a:solidFill>
                        <a:srgbClr val="000000"/>
                      </a:solidFill>
                      <a:prstDash val="solid"/>
                      <a:round/>
                      <a:headEnd type="none" w="med" len="med"/>
                      <a:tailEnd type="none" w="med" len="med"/>
                    </a:lnT>
                    <a:lnB w="11906"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47959335"/>
                  </a:ext>
                </a:extLst>
              </a:tr>
              <a:tr h="2875175">
                <a:tc>
                  <a:txBody>
                    <a:bodyPr/>
                    <a:lstStyle/>
                    <a:p>
                      <a:pPr lvl="0" algn="l">
                        <a:buNone/>
                      </a:pPr>
                      <a:r>
                        <a:rPr lang="en-US" sz="1400" b="0" i="0" u="none" strike="noStrike" noProof="0">
                          <a:solidFill>
                            <a:schemeClr val="tx1"/>
                          </a:solidFill>
                          <a:effectLst/>
                          <a:latin typeface="Georgia"/>
                        </a:rPr>
                        <a:t>Australia</a:t>
                      </a:r>
                      <a:endParaRPr lang="en-US" sz="1400" b="0" i="0">
                        <a:solidFill>
                          <a:schemeClr val="tx1"/>
                        </a:solidFill>
                        <a:effectLst/>
                        <a:latin typeface="Georgia"/>
                      </a:endParaRPr>
                    </a:p>
                    <a:p>
                      <a:pPr lvl="0" algn="l">
                        <a:buNone/>
                      </a:pPr>
                      <a:r>
                        <a:rPr lang="en-US" sz="1400" b="0" i="0" u="none" strike="noStrike" noProof="0">
                          <a:solidFill>
                            <a:schemeClr val="tx1"/>
                          </a:solidFill>
                          <a:effectLst/>
                          <a:latin typeface="Georgia"/>
                        </a:rPr>
                        <a:t>Barbados</a:t>
                      </a:r>
                      <a:endParaRPr lang="en-US" sz="1400" b="0" i="0">
                        <a:solidFill>
                          <a:schemeClr val="tx1"/>
                        </a:solidFill>
                        <a:effectLst/>
                        <a:latin typeface="Georgia"/>
                      </a:endParaRPr>
                    </a:p>
                    <a:p>
                      <a:pPr lvl="0" algn="l">
                        <a:buNone/>
                      </a:pPr>
                      <a:r>
                        <a:rPr lang="en-US" sz="1400" b="0" i="0" u="none" strike="noStrike">
                          <a:solidFill>
                            <a:schemeClr val="tx1"/>
                          </a:solidFill>
                          <a:effectLst/>
                          <a:latin typeface="Georgia"/>
                        </a:rPr>
                        <a:t>Canada</a:t>
                      </a:r>
                      <a:endParaRPr lang="en-US" sz="1400" b="0" i="0">
                        <a:solidFill>
                          <a:schemeClr val="tx1"/>
                        </a:solidFill>
                        <a:effectLst/>
                        <a:latin typeface="Georgia"/>
                      </a:endParaRPr>
                    </a:p>
                    <a:p>
                      <a:pPr lvl="0" algn="l" rtl="0">
                        <a:buNone/>
                      </a:pPr>
                      <a:r>
                        <a:rPr lang="en-US" sz="1400" b="0" i="0" u="none" strike="noStrike">
                          <a:solidFill>
                            <a:schemeClr val="tx1"/>
                          </a:solidFill>
                          <a:effectLst/>
                          <a:latin typeface="Georgia"/>
                        </a:rPr>
                        <a:t>Cyprus</a:t>
                      </a:r>
                      <a:endParaRPr lang="en-US" sz="1400" b="0" i="0">
                        <a:solidFill>
                          <a:schemeClr val="tx1"/>
                        </a:solidFill>
                        <a:effectLst/>
                        <a:latin typeface="Georgia"/>
                      </a:endParaRPr>
                    </a:p>
                    <a:p>
                      <a:pPr lvl="0" algn="l" rtl="0">
                        <a:buNone/>
                      </a:pPr>
                      <a:r>
                        <a:rPr lang="en-US" sz="1400" b="0" i="0" u="none" strike="noStrike">
                          <a:solidFill>
                            <a:schemeClr val="tx1"/>
                          </a:solidFill>
                          <a:effectLst/>
                          <a:latin typeface="Georgia"/>
                        </a:rPr>
                        <a:t>Greece</a:t>
                      </a:r>
                      <a:endParaRPr lang="en-US" sz="1400" b="0" i="0">
                        <a:solidFill>
                          <a:schemeClr val="tx1"/>
                        </a:solidFill>
                        <a:effectLst/>
                        <a:latin typeface="Georgia"/>
                      </a:endParaRPr>
                    </a:p>
                    <a:p>
                      <a:pPr lvl="0" algn="l" rtl="0">
                        <a:buNone/>
                      </a:pPr>
                      <a:r>
                        <a:rPr lang="en-US" sz="1400" b="0" i="0" u="none" strike="noStrike">
                          <a:solidFill>
                            <a:schemeClr val="tx1"/>
                          </a:solidFill>
                          <a:effectLst/>
                          <a:latin typeface="Georgia"/>
                        </a:rPr>
                        <a:t>New Zealand</a:t>
                      </a:r>
                      <a:endParaRPr lang="en-US" sz="1400" b="0" i="0">
                        <a:solidFill>
                          <a:schemeClr val="tx1"/>
                        </a:solidFill>
                        <a:effectLst/>
                        <a:latin typeface="Georgia"/>
                      </a:endParaRPr>
                    </a:p>
                    <a:p>
                      <a:pPr lvl="0" algn="l">
                        <a:buNone/>
                      </a:pPr>
                      <a:r>
                        <a:rPr lang="en-US" sz="1400" b="0" i="0" u="none" strike="noStrike" noProof="0">
                          <a:solidFill>
                            <a:schemeClr val="tx1"/>
                          </a:solidFill>
                          <a:effectLst/>
                          <a:latin typeface="Georgia"/>
                        </a:rPr>
                        <a:t>South Africa</a:t>
                      </a:r>
                    </a:p>
                    <a:p>
                      <a:pPr lvl="0" algn="l">
                        <a:buNone/>
                      </a:pPr>
                      <a:r>
                        <a:rPr lang="en-US" sz="1400" b="0" i="0" u="none" strike="noStrike" noProof="0">
                          <a:solidFill>
                            <a:schemeClr val="tx1"/>
                          </a:solidFill>
                          <a:effectLst/>
                          <a:latin typeface="Georgia"/>
                        </a:rPr>
                        <a:t>Spain</a:t>
                      </a:r>
                    </a:p>
                    <a:p>
                      <a:pPr lvl="0" algn="l">
                        <a:buNone/>
                      </a:pPr>
                      <a:r>
                        <a:rPr lang="en-US" sz="1400" b="0" i="0" u="none" strike="noStrike" noProof="0">
                          <a:solidFill>
                            <a:schemeClr val="tx1"/>
                          </a:solidFill>
                          <a:effectLst/>
                          <a:latin typeface="Georgia"/>
                        </a:rPr>
                        <a:t>Thailand</a:t>
                      </a:r>
                    </a:p>
                    <a:p>
                      <a:pPr lvl="0" algn="l">
                        <a:buNone/>
                      </a:pPr>
                      <a:endParaRPr lang="en-US" sz="1400" b="0" i="0" u="none" strike="noStrike" noProof="0">
                        <a:solidFill>
                          <a:srgbClr val="FF0000"/>
                        </a:solidFill>
                        <a:effectLst/>
                        <a:latin typeface="Georgia"/>
                      </a:endParaRPr>
                    </a:p>
                  </a:txBody>
                  <a:tcPr>
                    <a:lnL w="12700" cmpd="sng">
                      <a:solidFill>
                        <a:schemeClr val="tx1"/>
                      </a:solidFill>
                      <a:prstDash val="solid"/>
                    </a:lnL>
                    <a:lnR w="12700" cmpd="sng">
                      <a:solidFill>
                        <a:schemeClr val="tx1"/>
                      </a:solidFill>
                    </a:lnR>
                    <a:lnT w="11906" cap="flat" cmpd="sng" algn="ctr">
                      <a:solidFill>
                        <a:srgbClr val="000000"/>
                      </a:solidFill>
                      <a:prstDash val="solid"/>
                      <a:round/>
                      <a:headEnd type="none" w="med" len="med"/>
                      <a:tailEnd type="none" w="med" len="med"/>
                    </a:lnT>
                    <a:lnB w="12700" cmpd="sng">
                      <a:solidFill>
                        <a:schemeClr val="tx1"/>
                      </a:solidFill>
                      <a:prstDash val="solid"/>
                    </a:lnB>
                    <a:noFill/>
                  </a:tcPr>
                </a:tc>
                <a:extLst>
                  <a:ext uri="{0D108BD9-81ED-4DB2-BD59-A6C34878D82A}">
                    <a16:rowId xmlns:a16="http://schemas.microsoft.com/office/drawing/2014/main" val="4009416157"/>
                  </a:ext>
                </a:extLst>
              </a:tr>
            </a:tbl>
          </a:graphicData>
        </a:graphic>
      </p:graphicFrame>
      <p:sp>
        <p:nvSpPr>
          <p:cNvPr id="9" name="TextBox 8">
            <a:extLst>
              <a:ext uri="{FF2B5EF4-FFF2-40B4-BE49-F238E27FC236}">
                <a16:creationId xmlns:a16="http://schemas.microsoft.com/office/drawing/2014/main" id="{A62029C9-DA2C-AC89-7FF8-D175E34F5C44}"/>
              </a:ext>
            </a:extLst>
          </p:cNvPr>
          <p:cNvSpPr txBox="1"/>
          <p:nvPr/>
        </p:nvSpPr>
        <p:spPr>
          <a:xfrm>
            <a:off x="2909968" y="5564719"/>
            <a:ext cx="1655830" cy="984885"/>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600"/>
              </a:spcAft>
              <a:buClrTx/>
              <a:buSzPct val="100000"/>
              <a:buFontTx/>
              <a:buNone/>
              <a:tabLst/>
              <a:defRPr/>
            </a:pPr>
            <a:r>
              <a:rPr kumimoji="0" lang="en-US" sz="800" b="0" i="0" u="none" strike="noStrike" kern="1200" cap="none" spc="0" normalizeH="0" baseline="0" noProof="0">
                <a:ln>
                  <a:noFill/>
                </a:ln>
                <a:solidFill>
                  <a:srgbClr val="000000"/>
                </a:solidFill>
                <a:effectLst/>
                <a:uLnTx/>
                <a:uFillTx/>
                <a:latin typeface="Arial"/>
                <a:ea typeface="+mn-ea"/>
                <a:cs typeface="Arial"/>
              </a:rPr>
              <a:t>*A temporary deferral is allowed by the Directive (Article 50) where EU Member States with no more than 12 in-scope MNEs headquartered in their state can elect to temporarily not apply the IIR and the UTPR for six consecutive fiscal years beginning from December 31, 2023.</a:t>
            </a:r>
            <a:endParaRPr kumimoji="0" lang="en-US" sz="800" b="0" i="0" u="none" strike="noStrike" kern="1200" cap="none" spc="0" normalizeH="0" baseline="0" noProof="0">
              <a:ln>
                <a:noFill/>
              </a:ln>
              <a:solidFill>
                <a:srgbClr val="000000"/>
              </a:solidFill>
              <a:effectLst/>
              <a:uLnTx/>
              <a:uFillTx/>
              <a:latin typeface="Arial"/>
              <a:ea typeface="+mn-ea"/>
              <a:cs typeface="+mn-cs"/>
            </a:endParaRPr>
          </a:p>
        </p:txBody>
      </p:sp>
      <p:graphicFrame>
        <p:nvGraphicFramePr>
          <p:cNvPr id="13" name="Table 12">
            <a:extLst>
              <a:ext uri="{FF2B5EF4-FFF2-40B4-BE49-F238E27FC236}">
                <a16:creationId xmlns:a16="http://schemas.microsoft.com/office/drawing/2014/main" id="{B77747AA-2CB6-5D41-7659-811C31D7A60D}"/>
              </a:ext>
            </a:extLst>
          </p:cNvPr>
          <p:cNvGraphicFramePr>
            <a:graphicFrameLocks noGrp="1"/>
          </p:cNvGraphicFramePr>
          <p:nvPr/>
        </p:nvGraphicFramePr>
        <p:xfrm>
          <a:off x="4537223" y="557069"/>
          <a:ext cx="1381829" cy="5302418"/>
        </p:xfrm>
        <a:graphic>
          <a:graphicData uri="http://schemas.openxmlformats.org/drawingml/2006/table">
            <a:tbl>
              <a:tblPr firstRow="1" bandRow="1">
                <a:tableStyleId>{5C22544A-7EE6-4342-B048-85BDC9FD1C3A}</a:tableStyleId>
              </a:tblPr>
              <a:tblGrid>
                <a:gridCol w="1381829">
                  <a:extLst>
                    <a:ext uri="{9D8B030D-6E8A-4147-A177-3AD203B41FA5}">
                      <a16:colId xmlns:a16="http://schemas.microsoft.com/office/drawing/2014/main" val="596784754"/>
                    </a:ext>
                  </a:extLst>
                </a:gridCol>
              </a:tblGrid>
              <a:tr h="617404">
                <a:tc>
                  <a:txBody>
                    <a:bodyPr/>
                    <a:lstStyle/>
                    <a:p>
                      <a:pPr algn="ctr" rtl="0" fontAlgn="base"/>
                      <a:r>
                        <a:rPr lang="en-US" sz="1400" b="1" i="0" u="none" strike="noStrike">
                          <a:solidFill>
                            <a:srgbClr val="000000"/>
                          </a:solidFill>
                          <a:effectLst/>
                          <a:latin typeface="Georgia"/>
                        </a:rPr>
                        <a:t>Announced Intentions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8C4"/>
                    </a:solidFill>
                  </a:tcPr>
                </a:tc>
                <a:extLst>
                  <a:ext uri="{0D108BD9-81ED-4DB2-BD59-A6C34878D82A}">
                    <a16:rowId xmlns:a16="http://schemas.microsoft.com/office/drawing/2014/main" val="826816440"/>
                  </a:ext>
                </a:extLst>
              </a:tr>
              <a:tr h="4685014">
                <a:tc>
                  <a:txBody>
                    <a:bodyPr/>
                    <a:lstStyle/>
                    <a:p>
                      <a:pPr lvl="0" algn="l">
                        <a:buNone/>
                      </a:pPr>
                      <a:r>
                        <a:rPr lang="en-US" sz="1400" b="0" i="0" u="none" strike="noStrike" noProof="0">
                          <a:solidFill>
                            <a:srgbClr val="000000"/>
                          </a:solidFill>
                          <a:effectLst/>
                          <a:latin typeface="Georgia"/>
                        </a:rPr>
                        <a:t>Bahamas</a:t>
                      </a:r>
                      <a:endParaRPr lang="en-US"/>
                    </a:p>
                    <a:p>
                      <a:pPr lvl="0" algn="l">
                        <a:buNone/>
                      </a:pPr>
                      <a:r>
                        <a:rPr lang="en-US" sz="1400" b="0" i="0" u="none" strike="noStrike">
                          <a:solidFill>
                            <a:srgbClr val="000000"/>
                          </a:solidFill>
                          <a:effectLst/>
                          <a:latin typeface="Georgia"/>
                        </a:rPr>
                        <a:t>Brazil</a:t>
                      </a:r>
                      <a:endParaRPr lang="en-US"/>
                    </a:p>
                    <a:p>
                      <a:pPr lvl="0" algn="l">
                        <a:buNone/>
                      </a:pPr>
                      <a:r>
                        <a:rPr lang="en-US" sz="1400" b="0" i="0" u="none" strike="noStrike">
                          <a:solidFill>
                            <a:srgbClr val="000000"/>
                          </a:solidFill>
                          <a:effectLst/>
                          <a:latin typeface="Georgia"/>
                        </a:rPr>
                        <a:t>Gibraltar</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Guernsey</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Hong Kong</a:t>
                      </a:r>
                      <a:br>
                        <a:rPr lang="en-US" sz="1400" b="0" i="0">
                          <a:solidFill>
                            <a:srgbClr val="000000"/>
                          </a:solidFill>
                          <a:effectLst/>
                          <a:latin typeface="Georgia"/>
                        </a:rPr>
                      </a:br>
                      <a:r>
                        <a:rPr lang="en-US" sz="1400" b="0" i="0" u="none" strike="noStrike">
                          <a:solidFill>
                            <a:srgbClr val="000000"/>
                          </a:solidFill>
                          <a:effectLst/>
                          <a:latin typeface="Georgia"/>
                        </a:rPr>
                        <a:t>Indonesia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Isle of Man</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Jamaica</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Jersey</a:t>
                      </a:r>
                      <a:endParaRPr lang="en-US" sz="1400" b="0" i="0">
                        <a:solidFill>
                          <a:srgbClr val="000000"/>
                        </a:solidFill>
                        <a:effectLst/>
                        <a:latin typeface="Georgia"/>
                      </a:endParaRPr>
                    </a:p>
                    <a:p>
                      <a:pPr lvl="0" algn="l">
                        <a:buNone/>
                      </a:pPr>
                      <a:r>
                        <a:rPr lang="en-US" sz="1400" b="0" i="0" u="none" strike="noStrike" baseline="0" noProof="0">
                          <a:solidFill>
                            <a:srgbClr val="000000"/>
                          </a:solidFill>
                          <a:effectLst/>
                          <a:latin typeface="Georgia"/>
                        </a:rPr>
                        <a:t>Kuwait</a:t>
                      </a:r>
                      <a:endParaRPr lang="en-US" sz="1400"/>
                    </a:p>
                    <a:p>
                      <a:pPr lvl="0" algn="l">
                        <a:buNone/>
                      </a:pPr>
                      <a:r>
                        <a:rPr lang="en-US" sz="1400" b="0" i="0" u="none" strike="noStrike" baseline="0" noProof="0">
                          <a:solidFill>
                            <a:srgbClr val="000000"/>
                          </a:solidFill>
                          <a:effectLst/>
                          <a:latin typeface="Georgia"/>
                        </a:rPr>
                        <a:t>Mauritius</a:t>
                      </a:r>
                      <a:endParaRPr lang="en-US" sz="1400"/>
                    </a:p>
                    <a:p>
                      <a:pPr lvl="0" algn="l">
                        <a:buNone/>
                      </a:pPr>
                      <a:r>
                        <a:rPr lang="en-US" sz="1400" b="0" i="0" u="none" strike="noStrike" baseline="0" noProof="0">
                          <a:solidFill>
                            <a:srgbClr val="000000"/>
                          </a:solidFill>
                          <a:effectLst/>
                          <a:latin typeface="Georgia"/>
                        </a:rPr>
                        <a:t>Mexico</a:t>
                      </a:r>
                    </a:p>
                    <a:p>
                      <a:pPr algn="l" rtl="0" fontAlgn="base"/>
                      <a:r>
                        <a:rPr lang="en-US" sz="1400" b="0" i="0" u="none" strike="noStrike">
                          <a:solidFill>
                            <a:srgbClr val="000000"/>
                          </a:solidFill>
                          <a:effectLst/>
                          <a:latin typeface="Georgia"/>
                        </a:rPr>
                        <a:t>Poland</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Portugal</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Puerto Rico</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Qatar</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Singapore</a:t>
                      </a:r>
                      <a:endParaRPr lang="en-US" sz="1400" b="0" i="0">
                        <a:solidFill>
                          <a:srgbClr val="000000"/>
                        </a:solidFill>
                        <a:effectLst/>
                        <a:latin typeface="Georgia"/>
                      </a:endParaRPr>
                    </a:p>
                    <a:p>
                      <a:pPr lvl="0" algn="l">
                        <a:buNone/>
                      </a:pPr>
                      <a:r>
                        <a:rPr lang="en-US" sz="1400" b="0" i="0" u="none" strike="noStrike">
                          <a:solidFill>
                            <a:srgbClr val="000000"/>
                          </a:solidFill>
                          <a:effectLst/>
                          <a:latin typeface="Georgia"/>
                        </a:rPr>
                        <a:t>Taiwan</a:t>
                      </a:r>
                      <a:endParaRPr lang="en-US" sz="1400" b="0" i="0">
                        <a:solidFill>
                          <a:srgbClr val="000000"/>
                        </a:solidFill>
                        <a:effectLst/>
                        <a:latin typeface="Georgia"/>
                      </a:endParaRPr>
                    </a:p>
                    <a:p>
                      <a:pPr algn="l" rtl="0" fontAlgn="base"/>
                      <a:r>
                        <a:rPr lang="en-US" sz="1400" b="0" i="0" u="none" strike="noStrike">
                          <a:solidFill>
                            <a:srgbClr val="000000"/>
                          </a:solidFill>
                          <a:effectLst/>
                          <a:latin typeface="Georgia"/>
                        </a:rPr>
                        <a:t>UAE </a:t>
                      </a:r>
                      <a:endParaRPr lang="en-US" sz="1400" b="0" i="0">
                        <a:solidFill>
                          <a:srgbClr val="000000"/>
                        </a:solidFill>
                        <a:effectLst/>
                        <a:latin typeface="Georgia"/>
                      </a:endParaRPr>
                    </a:p>
                    <a:p>
                      <a:pPr lvl="0" algn="l">
                        <a:buNone/>
                      </a:pPr>
                      <a:r>
                        <a:rPr lang="en-US" sz="1400" b="0" i="0" u="none" strike="noStrike">
                          <a:solidFill>
                            <a:srgbClr val="000000"/>
                          </a:solidFill>
                          <a:effectLst/>
                          <a:latin typeface="Georgia"/>
                        </a:rPr>
                        <a:t>Ukraine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1464654"/>
                  </a:ext>
                </a:extLst>
              </a:tr>
            </a:tbl>
          </a:graphicData>
        </a:graphic>
      </p:graphicFrame>
      <p:graphicFrame>
        <p:nvGraphicFramePr>
          <p:cNvPr id="22" name="Table 21">
            <a:extLst>
              <a:ext uri="{FF2B5EF4-FFF2-40B4-BE49-F238E27FC236}">
                <a16:creationId xmlns:a16="http://schemas.microsoft.com/office/drawing/2014/main" id="{B3543F28-8BF9-F4FB-72A2-F9D111295636}"/>
              </a:ext>
            </a:extLst>
          </p:cNvPr>
          <p:cNvGraphicFramePr>
            <a:graphicFrameLocks noGrp="1"/>
          </p:cNvGraphicFramePr>
          <p:nvPr/>
        </p:nvGraphicFramePr>
        <p:xfrm>
          <a:off x="6024423" y="560861"/>
          <a:ext cx="2235213" cy="4107635"/>
        </p:xfrm>
        <a:graphic>
          <a:graphicData uri="http://schemas.openxmlformats.org/drawingml/2006/table">
            <a:tbl>
              <a:tblPr firstRow="1" bandRow="1">
                <a:tableStyleId>{5C22544A-7EE6-4342-B048-85BDC9FD1C3A}</a:tableStyleId>
              </a:tblPr>
              <a:tblGrid>
                <a:gridCol w="2235213">
                  <a:extLst>
                    <a:ext uri="{9D8B030D-6E8A-4147-A177-3AD203B41FA5}">
                      <a16:colId xmlns:a16="http://schemas.microsoft.com/office/drawing/2014/main" val="596784754"/>
                    </a:ext>
                  </a:extLst>
                </a:gridCol>
              </a:tblGrid>
              <a:tr h="389075">
                <a:tc>
                  <a:txBody>
                    <a:bodyPr/>
                    <a:lstStyle/>
                    <a:p>
                      <a:pPr lvl="0" algn="ctr">
                        <a:buNone/>
                      </a:pPr>
                      <a:r>
                        <a:rPr lang="en-US" sz="1400" b="1" i="0" u="none" strike="noStrike">
                          <a:solidFill>
                            <a:srgbClr val="000000"/>
                          </a:solidFill>
                          <a:effectLst/>
                          <a:latin typeface="Georgia"/>
                        </a:rPr>
                        <a:t>Effective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6816440"/>
                  </a:ext>
                </a:extLst>
              </a:tr>
              <a:tr h="3034781">
                <a:tc>
                  <a:txBody>
                    <a:bodyPr/>
                    <a:lstStyle/>
                    <a:p>
                      <a:pPr algn="l" rtl="0" fontAlgn="base"/>
                      <a:r>
                        <a:rPr lang="en-US" sz="1400" b="0" i="0" u="none" strike="noStrike">
                          <a:solidFill>
                            <a:srgbClr val="000000"/>
                          </a:solidFill>
                          <a:effectLst/>
                          <a:latin typeface="Georgia"/>
                        </a:rPr>
                        <a:t>Australia (1, 2)</a:t>
                      </a:r>
                    </a:p>
                    <a:p>
                      <a:pPr lvl="0" algn="l">
                        <a:buNone/>
                      </a:pPr>
                      <a:r>
                        <a:rPr lang="en-US" sz="1400" b="0" i="0" u="none" strike="noStrike">
                          <a:solidFill>
                            <a:srgbClr val="000000"/>
                          </a:solidFill>
                          <a:effectLst/>
                          <a:latin typeface="Georgia"/>
                        </a:rPr>
                        <a:t>Barbados (2)</a:t>
                      </a:r>
                    </a:p>
                    <a:p>
                      <a:pPr lvl="0" algn="l">
                        <a:buNone/>
                      </a:pPr>
                      <a:r>
                        <a:rPr lang="en-US" sz="1400" b="0" i="0" u="none" strike="noStrike">
                          <a:solidFill>
                            <a:srgbClr val="000000"/>
                          </a:solidFill>
                          <a:effectLst/>
                          <a:latin typeface="Georgia"/>
                        </a:rPr>
                        <a:t>Canada (1, 2)</a:t>
                      </a:r>
                      <a:endParaRPr lang="en-US" sz="1400"/>
                    </a:p>
                    <a:p>
                      <a:pPr lvl="0" algn="l">
                        <a:lnSpc>
                          <a:spcPct val="100000"/>
                        </a:lnSpc>
                        <a:spcBef>
                          <a:spcPts val="0"/>
                        </a:spcBef>
                        <a:spcAft>
                          <a:spcPts val="0"/>
                        </a:spcAft>
                        <a:buNone/>
                      </a:pPr>
                      <a:r>
                        <a:rPr lang="en-US" sz="1400" b="0" i="0" u="none" strike="noStrike" noProof="0">
                          <a:solidFill>
                            <a:srgbClr val="000000"/>
                          </a:solidFill>
                          <a:effectLst/>
                          <a:latin typeface="Georgia"/>
                        </a:rPr>
                        <a:t>Colombia (4)</a:t>
                      </a:r>
                    </a:p>
                    <a:p>
                      <a:pPr lvl="0" algn="l">
                        <a:buNone/>
                      </a:pPr>
                      <a:r>
                        <a:rPr lang="en-US" sz="1400" b="0" i="0" u="none" strike="noStrike">
                          <a:solidFill>
                            <a:srgbClr val="000000"/>
                          </a:solidFill>
                          <a:effectLst/>
                          <a:latin typeface="Georgia"/>
                        </a:rPr>
                        <a:t>Cyprus (1)</a:t>
                      </a:r>
                    </a:p>
                    <a:p>
                      <a:pPr lvl="0" algn="l">
                        <a:buNone/>
                      </a:pPr>
                      <a:r>
                        <a:rPr lang="en-US" sz="1400" b="0" i="0" u="none" strike="noStrike">
                          <a:solidFill>
                            <a:srgbClr val="000000"/>
                          </a:solidFill>
                          <a:effectLst/>
                          <a:latin typeface="Georgia"/>
                        </a:rPr>
                        <a:t>EU (1, 2, N/A deferrals</a:t>
                      </a:r>
                      <a:r>
                        <a:rPr lang="en-US" sz="1400" b="1" i="0" u="none" strike="noStrike" noProof="0">
                          <a:solidFill>
                            <a:srgbClr val="000000"/>
                          </a:solidFill>
                          <a:effectLst/>
                          <a:latin typeface="Georgia"/>
                        </a:rPr>
                        <a:t>*</a:t>
                      </a:r>
                      <a:r>
                        <a:rPr lang="en-US" sz="1400" b="0" i="0" u="none" strike="noStrike">
                          <a:solidFill>
                            <a:srgbClr val="000000"/>
                          </a:solidFill>
                          <a:effectLst/>
                          <a:latin typeface="Georgia"/>
                        </a:rPr>
                        <a:t>)</a:t>
                      </a:r>
                      <a:endParaRPr lang="en-US"/>
                    </a:p>
                    <a:p>
                      <a:pPr lvl="0" algn="l">
                        <a:buNone/>
                      </a:pPr>
                      <a:r>
                        <a:rPr lang="en-US" sz="1400" b="0" i="0" u="none" strike="noStrike">
                          <a:solidFill>
                            <a:srgbClr val="000000"/>
                          </a:solidFill>
                          <a:effectLst/>
                          <a:latin typeface="Georgia"/>
                        </a:rPr>
                        <a:t>Gibraltar (2)</a:t>
                      </a:r>
                    </a:p>
                    <a:p>
                      <a:pPr lvl="0" algn="l">
                        <a:buNone/>
                      </a:pPr>
                      <a:r>
                        <a:rPr lang="en-US" sz="1400" b="0" i="0" u="none" strike="noStrike">
                          <a:solidFill>
                            <a:srgbClr val="000000"/>
                          </a:solidFill>
                          <a:effectLst/>
                          <a:latin typeface="Georgia"/>
                        </a:rPr>
                        <a:t>Japan (1)</a:t>
                      </a:r>
                    </a:p>
                    <a:p>
                      <a:pPr lvl="0" algn="l">
                        <a:buNone/>
                      </a:pPr>
                      <a:r>
                        <a:rPr lang="en-US" sz="1400" b="0" i="0" u="none" strike="noStrike" noProof="0">
                          <a:solidFill>
                            <a:srgbClr val="000000"/>
                          </a:solidFill>
                          <a:effectLst/>
                          <a:latin typeface="Georgia"/>
                        </a:rPr>
                        <a:t>Liechtenstein (1, 2)</a:t>
                      </a:r>
                    </a:p>
                    <a:p>
                      <a:pPr lvl="0" algn="l">
                        <a:buNone/>
                      </a:pPr>
                      <a:r>
                        <a:rPr lang="en-US" sz="1400" b="0" i="0" u="none" strike="noStrike" noProof="0">
                          <a:solidFill>
                            <a:srgbClr val="000000"/>
                          </a:solidFill>
                          <a:effectLst/>
                          <a:latin typeface="Georgia"/>
                        </a:rPr>
                        <a:t>N</a:t>
                      </a:r>
                      <a:r>
                        <a:rPr lang="en-US" sz="1400" b="0" i="0" u="none" strike="noStrike" noProof="0">
                          <a:solidFill>
                            <a:schemeClr val="tx1"/>
                          </a:solidFill>
                          <a:effectLst/>
                          <a:latin typeface="Georgia"/>
                        </a:rPr>
                        <a:t>orway (1, 2)</a:t>
                      </a:r>
                    </a:p>
                    <a:p>
                      <a:pPr lvl="0" algn="l">
                        <a:buNone/>
                      </a:pPr>
                      <a:r>
                        <a:rPr lang="en-US" sz="1400" b="0" i="0" u="none" strike="noStrike" noProof="0">
                          <a:solidFill>
                            <a:schemeClr val="tx1"/>
                          </a:solidFill>
                          <a:effectLst/>
                          <a:latin typeface="Georgia"/>
                        </a:rPr>
                        <a:t>Slovakia</a:t>
                      </a:r>
                      <a:r>
                        <a:rPr lang="en-US" sz="1400" b="1" i="0" u="none" strike="noStrike" noProof="0">
                          <a:solidFill>
                            <a:schemeClr val="tx1"/>
                          </a:solidFill>
                          <a:effectLst/>
                          <a:latin typeface="Georgia"/>
                        </a:rPr>
                        <a:t>*</a:t>
                      </a:r>
                      <a:r>
                        <a:rPr lang="en-US" sz="1400" b="0" i="0" u="none" strike="noStrike" noProof="0">
                          <a:solidFill>
                            <a:schemeClr val="tx1"/>
                          </a:solidFill>
                          <a:effectLst/>
                          <a:latin typeface="Georgia"/>
                        </a:rPr>
                        <a:t> (2)</a:t>
                      </a:r>
                    </a:p>
                    <a:p>
                      <a:pPr lvl="0" algn="l">
                        <a:buNone/>
                      </a:pPr>
                      <a:r>
                        <a:rPr lang="en-US" sz="1400" b="0" i="0" u="none" strike="noStrike" noProof="0">
                          <a:solidFill>
                            <a:schemeClr val="tx1"/>
                          </a:solidFill>
                          <a:effectLst/>
                          <a:latin typeface="Georgia"/>
                        </a:rPr>
                        <a:t>South Africa (1, 2)</a:t>
                      </a:r>
                      <a:endParaRPr lang="en-US">
                        <a:solidFill>
                          <a:schemeClr val="tx1"/>
                        </a:solidFill>
                      </a:endParaRPr>
                    </a:p>
                    <a:p>
                      <a:pPr lvl="0" algn="l">
                        <a:buNone/>
                      </a:pPr>
                      <a:r>
                        <a:rPr lang="en-US" sz="1400" b="0" i="0" u="none" strike="noStrike" noProof="0">
                          <a:solidFill>
                            <a:schemeClr val="tx1"/>
                          </a:solidFill>
                          <a:effectLst/>
                          <a:latin typeface="Georgia"/>
                        </a:rPr>
                        <a:t>South Korea (1)</a:t>
                      </a:r>
                      <a:endParaRPr lang="en-US">
                        <a:solidFill>
                          <a:schemeClr val="tx1"/>
                        </a:solidFill>
                      </a:endParaRPr>
                    </a:p>
                    <a:p>
                      <a:pPr lvl="0" algn="l">
                        <a:buNone/>
                      </a:pPr>
                      <a:r>
                        <a:rPr lang="en-US" sz="1400" b="0" i="0" u="none" strike="noStrike" noProof="0">
                          <a:solidFill>
                            <a:schemeClr val="tx1"/>
                          </a:solidFill>
                          <a:effectLst/>
                          <a:latin typeface="Georgia"/>
                        </a:rPr>
                        <a:t>Switzerland (2)</a:t>
                      </a:r>
                    </a:p>
                    <a:p>
                      <a:pPr lvl="0" algn="l">
                        <a:buNone/>
                      </a:pPr>
                      <a:r>
                        <a:rPr lang="en-US" sz="1400" b="0" i="0" u="none" strike="noStrike" noProof="0">
                          <a:solidFill>
                            <a:srgbClr val="000000"/>
                          </a:solidFill>
                          <a:effectLst/>
                          <a:latin typeface="Georgia"/>
                        </a:rPr>
                        <a:t>UK (1, 2)</a:t>
                      </a:r>
                    </a:p>
                    <a:p>
                      <a:pPr lvl="0" algn="l">
                        <a:buNone/>
                      </a:pPr>
                      <a:r>
                        <a:rPr lang="en-US" sz="1400" b="0" i="0" u="none" strike="noStrike" noProof="0">
                          <a:solidFill>
                            <a:srgbClr val="000000"/>
                          </a:solidFill>
                          <a:effectLst/>
                          <a:latin typeface="Georgia"/>
                        </a:rPr>
                        <a:t>Vietnam (1, 2)</a:t>
                      </a:r>
                    </a:p>
                    <a:p>
                      <a:pPr lvl="0" algn="l">
                        <a:buNone/>
                      </a:pPr>
                      <a:r>
                        <a:rPr lang="en-US" sz="1400" b="0" i="0" u="none" strike="noStrike" noProof="0">
                          <a:solidFill>
                            <a:srgbClr val="000000"/>
                          </a:solidFill>
                          <a:effectLst/>
                          <a:latin typeface="Georgia"/>
                        </a:rPr>
                        <a:t>Zimbabwe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1464654"/>
                  </a:ext>
                </a:extLst>
              </a:tr>
            </a:tbl>
          </a:graphicData>
        </a:graphic>
      </p:graphicFrame>
      <p:sp>
        <p:nvSpPr>
          <p:cNvPr id="23" name="TextBox 22">
            <a:extLst>
              <a:ext uri="{FF2B5EF4-FFF2-40B4-BE49-F238E27FC236}">
                <a16:creationId xmlns:a16="http://schemas.microsoft.com/office/drawing/2014/main" id="{C4D9D6FA-14A8-5E2B-634D-359B38B29364}"/>
              </a:ext>
            </a:extLst>
          </p:cNvPr>
          <p:cNvSpPr txBox="1"/>
          <p:nvPr/>
        </p:nvSpPr>
        <p:spPr>
          <a:xfrm>
            <a:off x="6183031" y="5090160"/>
            <a:ext cx="4439920" cy="1092607"/>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600"/>
              </a:spcAft>
              <a:buClrTx/>
              <a:buSzPct val="100000"/>
              <a:buFontTx/>
              <a:buNone/>
              <a:tabLst/>
              <a:defRPr/>
            </a:pPr>
            <a:r>
              <a:rPr kumimoji="0" lang="en-US" sz="1400" b="0" i="0" u="none" strike="noStrike" kern="1200" cap="none" spc="0" normalizeH="0" baseline="0" noProof="0">
                <a:ln>
                  <a:noFill/>
                </a:ln>
                <a:solidFill>
                  <a:srgbClr val="000000"/>
                </a:solidFill>
                <a:effectLst/>
                <a:uLnTx/>
                <a:uFillTx/>
                <a:latin typeface="Georgia"/>
                <a:ea typeface="+mn-ea"/>
                <a:cs typeface="Arial"/>
              </a:rPr>
              <a:t>(1) Income Inclusion Rule (IIR)</a:t>
            </a:r>
            <a:endParaRPr kumimoji="0" lang="en-US" sz="1400" b="0" i="0" u="none" strike="noStrike" kern="1200" cap="none" spc="0" normalizeH="0" baseline="0" noProof="0">
              <a:ln>
                <a:noFill/>
              </a:ln>
              <a:solidFill>
                <a:srgbClr val="000000"/>
              </a:solidFill>
              <a:effectLst/>
              <a:uLnTx/>
              <a:uFillTx/>
              <a:latin typeface="Georgia"/>
              <a:ea typeface="+mn-ea"/>
              <a:cs typeface="+mn-cs"/>
            </a:endParaRPr>
          </a:p>
          <a:p>
            <a:pPr marL="0" marR="0" lvl="0" indent="0" algn="l" defTabSz="914400" rtl="0" eaLnBrk="1" fontAlgn="auto" latinLnBrk="0" hangingPunct="1">
              <a:lnSpc>
                <a:spcPct val="100000"/>
              </a:lnSpc>
              <a:spcBef>
                <a:spcPts val="0"/>
              </a:spcBef>
              <a:spcAft>
                <a:spcPts val="600"/>
              </a:spcAft>
              <a:buClrTx/>
              <a:buSzPct val="100000"/>
              <a:buFontTx/>
              <a:buNone/>
              <a:tabLst/>
              <a:defRPr/>
            </a:pPr>
            <a:r>
              <a:rPr kumimoji="0" lang="en-US" sz="1400" b="0" i="0" u="none" strike="noStrike" kern="1200" cap="none" spc="0" normalizeH="0" baseline="0" noProof="0">
                <a:ln>
                  <a:noFill/>
                </a:ln>
                <a:solidFill>
                  <a:srgbClr val="000000"/>
                </a:solidFill>
                <a:effectLst/>
                <a:uLnTx/>
                <a:uFillTx/>
                <a:latin typeface="Georgia"/>
                <a:ea typeface="+mn-ea"/>
                <a:cs typeface="Arial"/>
              </a:rPr>
              <a:t>(2) Domestic Minimum To-Up Tax (DMTT)</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a:ln>
                  <a:noFill/>
                </a:ln>
                <a:solidFill>
                  <a:srgbClr val="000000"/>
                </a:solidFill>
                <a:effectLst/>
                <a:uLnTx/>
                <a:uFillTx/>
                <a:latin typeface="Georgia"/>
                <a:ea typeface="+mn-ea"/>
                <a:cs typeface="Arial"/>
              </a:rPr>
              <a:t>(3) Undertaxed Profits Rule (UTPR)</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1200" cap="none" spc="0" normalizeH="0" baseline="0" noProof="0">
                <a:ln>
                  <a:noFill/>
                </a:ln>
                <a:solidFill>
                  <a:srgbClr val="000000"/>
                </a:solidFill>
                <a:effectLst/>
                <a:uLnTx/>
                <a:uFillTx/>
                <a:latin typeface="Georgia"/>
                <a:ea typeface="+mn-ea"/>
                <a:cs typeface="Arial"/>
              </a:rPr>
              <a:t>(4) 15% Corporate Income Tax (CIT)</a:t>
            </a:r>
          </a:p>
        </p:txBody>
      </p:sp>
      <p:graphicFrame>
        <p:nvGraphicFramePr>
          <p:cNvPr id="2" name="Table 1">
            <a:extLst>
              <a:ext uri="{FF2B5EF4-FFF2-40B4-BE49-F238E27FC236}">
                <a16:creationId xmlns:a16="http://schemas.microsoft.com/office/drawing/2014/main" id="{C1503D97-279D-E351-48AE-C8878C8458AC}"/>
              </a:ext>
            </a:extLst>
          </p:cNvPr>
          <p:cNvGraphicFramePr>
            <a:graphicFrameLocks noGrp="1"/>
          </p:cNvGraphicFramePr>
          <p:nvPr/>
        </p:nvGraphicFramePr>
        <p:xfrm>
          <a:off x="8393806" y="553036"/>
          <a:ext cx="2001519" cy="4108417"/>
        </p:xfrm>
        <a:graphic>
          <a:graphicData uri="http://schemas.openxmlformats.org/drawingml/2006/table">
            <a:tbl>
              <a:tblPr firstRow="1" bandRow="1">
                <a:tableStyleId>{5C22544A-7EE6-4342-B048-85BDC9FD1C3A}</a:tableStyleId>
              </a:tblPr>
              <a:tblGrid>
                <a:gridCol w="2001519">
                  <a:extLst>
                    <a:ext uri="{9D8B030D-6E8A-4147-A177-3AD203B41FA5}">
                      <a16:colId xmlns:a16="http://schemas.microsoft.com/office/drawing/2014/main" val="596784754"/>
                    </a:ext>
                  </a:extLst>
                </a:gridCol>
              </a:tblGrid>
              <a:tr h="389857">
                <a:tc>
                  <a:txBody>
                    <a:bodyPr/>
                    <a:lstStyle/>
                    <a:p>
                      <a:pPr lvl="0" algn="ctr">
                        <a:buNone/>
                      </a:pPr>
                      <a:r>
                        <a:rPr lang="en-US" sz="1400" b="1" i="0" u="none" strike="noStrike">
                          <a:solidFill>
                            <a:srgbClr val="000000"/>
                          </a:solidFill>
                          <a:effectLst/>
                          <a:latin typeface="Georgia"/>
                        </a:rPr>
                        <a:t>Effective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826816440"/>
                  </a:ext>
                </a:extLst>
              </a:tr>
              <a:tr h="3512242">
                <a:tc>
                  <a:txBody>
                    <a:bodyPr/>
                    <a:lstStyle/>
                    <a:p>
                      <a:pPr algn="l" rtl="0" fontAlgn="base"/>
                      <a:r>
                        <a:rPr lang="en-US" sz="1400" b="0" i="0" u="none" strike="noStrike">
                          <a:solidFill>
                            <a:srgbClr val="000000"/>
                          </a:solidFill>
                          <a:effectLst/>
                          <a:latin typeface="Georgia"/>
                        </a:rPr>
                        <a:t>Australia (3)</a:t>
                      </a:r>
                    </a:p>
                    <a:p>
                      <a:pPr lvl="0" algn="l">
                        <a:buNone/>
                      </a:pPr>
                      <a:r>
                        <a:rPr lang="en-US" sz="1400" b="0" i="0" u="none" strike="noStrike">
                          <a:solidFill>
                            <a:srgbClr val="000000"/>
                          </a:solidFill>
                          <a:effectLst/>
                          <a:latin typeface="Georgia"/>
                        </a:rPr>
                        <a:t>Bahamas (2)</a:t>
                      </a:r>
                    </a:p>
                    <a:p>
                      <a:pPr lvl="0" algn="l">
                        <a:buNone/>
                      </a:pPr>
                      <a:r>
                        <a:rPr lang="en-US" sz="1400" b="0" i="0" u="none" strike="noStrike">
                          <a:solidFill>
                            <a:srgbClr val="000000"/>
                          </a:solidFill>
                          <a:effectLst/>
                          <a:latin typeface="Georgia"/>
                        </a:rPr>
                        <a:t>Bermuda (4)</a:t>
                      </a:r>
                      <a:endParaRPr lang="en-US"/>
                    </a:p>
                    <a:p>
                      <a:pPr lvl="0" algn="l">
                        <a:buNone/>
                      </a:pPr>
                      <a:r>
                        <a:rPr lang="en-US" sz="1400" b="0" i="0" u="none" strike="noStrike">
                          <a:solidFill>
                            <a:srgbClr val="000000"/>
                          </a:solidFill>
                          <a:effectLst/>
                          <a:latin typeface="Georgia"/>
                        </a:rPr>
                        <a:t>Canada (3)</a:t>
                      </a:r>
                      <a:endParaRPr lang="en-US"/>
                    </a:p>
                    <a:p>
                      <a:pPr lvl="0" algn="l">
                        <a:buNone/>
                      </a:pPr>
                      <a:r>
                        <a:rPr lang="en-US" sz="1400" b="0" i="0" u="none" strike="noStrike">
                          <a:solidFill>
                            <a:srgbClr val="000000"/>
                          </a:solidFill>
                          <a:effectLst/>
                          <a:latin typeface="Georgia"/>
                        </a:rPr>
                        <a:t>Cyprus (2, 3)</a:t>
                      </a:r>
                    </a:p>
                    <a:p>
                      <a:pPr lvl="0" algn="l">
                        <a:buNone/>
                      </a:pPr>
                      <a:r>
                        <a:rPr lang="en-US" sz="1400" b="0" i="0" u="none" strike="noStrike">
                          <a:solidFill>
                            <a:srgbClr val="000000"/>
                          </a:solidFill>
                          <a:effectLst/>
                          <a:latin typeface="Georgia"/>
                        </a:rPr>
                        <a:t>EU (3, </a:t>
                      </a:r>
                      <a:r>
                        <a:rPr lang="en-US" sz="1400" b="0" i="0" u="none" strike="noStrike" noProof="0">
                          <a:solidFill>
                            <a:srgbClr val="000000"/>
                          </a:solidFill>
                          <a:effectLst/>
                          <a:latin typeface="Georgia"/>
                        </a:rPr>
                        <a:t>N/A deferrals*)</a:t>
                      </a:r>
                    </a:p>
                    <a:p>
                      <a:pPr lvl="0" algn="l">
                        <a:buNone/>
                      </a:pPr>
                      <a:r>
                        <a:rPr lang="en-US" sz="1400" b="0" i="0" u="none" strike="noStrike" noProof="0">
                          <a:solidFill>
                            <a:srgbClr val="000000"/>
                          </a:solidFill>
                          <a:effectLst/>
                          <a:latin typeface="Georgia"/>
                        </a:rPr>
                        <a:t>Guernsey (1,2)</a:t>
                      </a:r>
                      <a:endParaRPr lang="en-US"/>
                    </a:p>
                    <a:p>
                      <a:pPr lvl="0" algn="l">
                        <a:buNone/>
                      </a:pPr>
                      <a:r>
                        <a:rPr lang="en-US" sz="1400" b="0" i="0" u="none" strike="noStrike">
                          <a:solidFill>
                            <a:srgbClr val="000000"/>
                          </a:solidFill>
                          <a:effectLst/>
                          <a:latin typeface="Georgia"/>
                        </a:rPr>
                        <a:t>Hong Kong (1, 2, 3)</a:t>
                      </a:r>
                      <a:endParaRPr lang="en-US"/>
                    </a:p>
                    <a:p>
                      <a:pPr lvl="0" algn="l">
                        <a:lnSpc>
                          <a:spcPct val="100000"/>
                        </a:lnSpc>
                        <a:spcBef>
                          <a:spcPts val="0"/>
                        </a:spcBef>
                        <a:spcAft>
                          <a:spcPts val="0"/>
                        </a:spcAft>
                        <a:buNone/>
                      </a:pPr>
                      <a:r>
                        <a:rPr lang="en-US" sz="1400" b="0" i="0" u="none" strike="noStrike" noProof="0">
                          <a:solidFill>
                            <a:srgbClr val="000000"/>
                          </a:solidFill>
                          <a:effectLst/>
                          <a:latin typeface="Georgia"/>
                        </a:rPr>
                        <a:t>Isle of Man (1, 2)</a:t>
                      </a:r>
                    </a:p>
                    <a:p>
                      <a:pPr lvl="0" algn="l">
                        <a:buNone/>
                      </a:pPr>
                      <a:r>
                        <a:rPr lang="en-US" sz="1400" b="0" i="0" u="none" strike="noStrike" baseline="0" noProof="0">
                          <a:solidFill>
                            <a:srgbClr val="000000"/>
                          </a:solidFill>
                          <a:effectLst/>
                          <a:latin typeface="Georgia"/>
                        </a:rPr>
                        <a:t>Jersey (1, 2)</a:t>
                      </a:r>
                    </a:p>
                    <a:p>
                      <a:pPr lvl="0" algn="l">
                        <a:buNone/>
                      </a:pPr>
                      <a:r>
                        <a:rPr lang="en-US" sz="1400" b="0" i="0" u="none" strike="noStrike">
                          <a:solidFill>
                            <a:srgbClr val="000000"/>
                          </a:solidFill>
                          <a:effectLst/>
                          <a:latin typeface="Georgia"/>
                        </a:rPr>
                        <a:t>Lithuania</a:t>
                      </a:r>
                      <a:r>
                        <a:rPr lang="en-US" sz="1400" b="1" i="0" u="none" strike="noStrike" noProof="0">
                          <a:solidFill>
                            <a:srgbClr val="000000"/>
                          </a:solidFill>
                          <a:effectLst/>
                          <a:latin typeface="Georgia"/>
                        </a:rPr>
                        <a:t>*</a:t>
                      </a:r>
                      <a:r>
                        <a:rPr lang="en-US" sz="1400" b="0" i="0" u="none" strike="noStrike">
                          <a:solidFill>
                            <a:srgbClr val="000000"/>
                          </a:solidFill>
                          <a:effectLst/>
                          <a:latin typeface="Georgia"/>
                        </a:rPr>
                        <a:t> (2)</a:t>
                      </a:r>
                    </a:p>
                    <a:p>
                      <a:pPr lvl="0" algn="l">
                        <a:buNone/>
                      </a:pPr>
                      <a:r>
                        <a:rPr lang="en-US" sz="1400" b="0" i="0" u="none" strike="noStrike">
                          <a:solidFill>
                            <a:srgbClr val="000000"/>
                          </a:solidFill>
                          <a:effectLst/>
                          <a:latin typeface="Georgia"/>
                        </a:rPr>
                        <a:t>Malaysia (1, 2)</a:t>
                      </a:r>
                    </a:p>
                    <a:p>
                      <a:pPr lvl="0" algn="l">
                        <a:buNone/>
                      </a:pPr>
                      <a:r>
                        <a:rPr lang="en-US" sz="1400" b="0" i="0" u="none" strike="noStrike">
                          <a:solidFill>
                            <a:srgbClr val="000000"/>
                          </a:solidFill>
                          <a:effectLst/>
                          <a:latin typeface="Georgia"/>
                        </a:rPr>
                        <a:t>New Zealand (1,3)</a:t>
                      </a:r>
                    </a:p>
                    <a:p>
                      <a:pPr lvl="0" algn="l">
                        <a:buNone/>
                      </a:pPr>
                      <a:r>
                        <a:rPr lang="en-US" sz="1400" b="0" i="0" u="none" strike="noStrike">
                          <a:solidFill>
                            <a:srgbClr val="000000"/>
                          </a:solidFill>
                          <a:effectLst/>
                          <a:latin typeface="Georgia"/>
                        </a:rPr>
                        <a:t>Singapore (1, 2)</a:t>
                      </a:r>
                    </a:p>
                    <a:p>
                      <a:pPr lvl="0" algn="l">
                        <a:buNone/>
                      </a:pPr>
                      <a:r>
                        <a:rPr lang="en-US" sz="1400" b="0" i="0" u="none" strike="noStrike">
                          <a:solidFill>
                            <a:srgbClr val="000000"/>
                          </a:solidFill>
                          <a:effectLst/>
                          <a:latin typeface="Georgia"/>
                        </a:rPr>
                        <a:t>South Korea (3)</a:t>
                      </a:r>
                    </a:p>
                    <a:p>
                      <a:pPr lvl="0" algn="l">
                        <a:buNone/>
                      </a:pPr>
                      <a:r>
                        <a:rPr lang="en-US" sz="1400" b="0" i="0" u="none" strike="noStrike">
                          <a:solidFill>
                            <a:srgbClr val="000000"/>
                          </a:solidFill>
                          <a:effectLst/>
                          <a:latin typeface="Georgia"/>
                        </a:rPr>
                        <a:t>Thailand (1, 2, 3)</a:t>
                      </a:r>
                    </a:p>
                    <a:p>
                      <a:pPr lvl="0" algn="l">
                        <a:buNone/>
                      </a:pPr>
                      <a:r>
                        <a:rPr lang="en-US" sz="1400" b="0" i="0" u="none" strike="noStrike">
                          <a:solidFill>
                            <a:srgbClr val="000000"/>
                          </a:solidFill>
                          <a:effectLst/>
                          <a:latin typeface="Georgia"/>
                        </a:rPr>
                        <a:t>United Kingdom (3) </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1464654"/>
                  </a:ext>
                </a:extLst>
              </a:tr>
            </a:tbl>
          </a:graphicData>
        </a:graphic>
      </p:graphicFrame>
      <p:graphicFrame>
        <p:nvGraphicFramePr>
          <p:cNvPr id="6" name="Table 5">
            <a:extLst>
              <a:ext uri="{FF2B5EF4-FFF2-40B4-BE49-F238E27FC236}">
                <a16:creationId xmlns:a16="http://schemas.microsoft.com/office/drawing/2014/main" id="{B82A234C-9E1D-F854-0C55-D560CBC6DE80}"/>
              </a:ext>
            </a:extLst>
          </p:cNvPr>
          <p:cNvGraphicFramePr>
            <a:graphicFrameLocks noGrp="1"/>
          </p:cNvGraphicFramePr>
          <p:nvPr/>
        </p:nvGraphicFramePr>
        <p:xfrm>
          <a:off x="10521591" y="560861"/>
          <a:ext cx="1554484" cy="4023360"/>
        </p:xfrm>
        <a:graphic>
          <a:graphicData uri="http://schemas.openxmlformats.org/drawingml/2006/table">
            <a:tbl>
              <a:tblPr firstRow="1" bandRow="1">
                <a:tableStyleId>{5C22544A-7EE6-4342-B048-85BDC9FD1C3A}</a:tableStyleId>
              </a:tblPr>
              <a:tblGrid>
                <a:gridCol w="1554484">
                  <a:extLst>
                    <a:ext uri="{9D8B030D-6E8A-4147-A177-3AD203B41FA5}">
                      <a16:colId xmlns:a16="http://schemas.microsoft.com/office/drawing/2014/main" val="596784754"/>
                    </a:ext>
                  </a:extLst>
                </a:gridCol>
              </a:tblGrid>
              <a:tr h="389075">
                <a:tc>
                  <a:txBody>
                    <a:bodyPr/>
                    <a:lstStyle/>
                    <a:p>
                      <a:pPr lvl="0" algn="ctr">
                        <a:buNone/>
                      </a:pPr>
                      <a:r>
                        <a:rPr lang="en-US" sz="1400" b="1" i="0" u="none" strike="noStrike">
                          <a:solidFill>
                            <a:srgbClr val="000000"/>
                          </a:solidFill>
                          <a:effectLst/>
                          <a:latin typeface="Georgia"/>
                        </a:rPr>
                        <a:t>Timing Uncertain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26816440"/>
                  </a:ext>
                </a:extLst>
              </a:tr>
              <a:tr h="3034781">
                <a:tc>
                  <a:txBody>
                    <a:bodyPr/>
                    <a:lstStyle/>
                    <a:p>
                      <a:pPr algn="l" rtl="0" fontAlgn="base"/>
                      <a:r>
                        <a:rPr lang="en-US" sz="1400" b="0" i="0" u="none" strike="noStrike">
                          <a:solidFill>
                            <a:srgbClr val="000000"/>
                          </a:solidFill>
                          <a:effectLst/>
                          <a:latin typeface="Georgia"/>
                        </a:rPr>
                        <a:t>Brazil</a:t>
                      </a:r>
                    </a:p>
                    <a:p>
                      <a:pPr lvl="0" algn="l">
                        <a:buNone/>
                      </a:pPr>
                      <a:r>
                        <a:rPr lang="en-US" sz="1400" b="0" i="0" u="none" strike="noStrike">
                          <a:solidFill>
                            <a:srgbClr val="000000"/>
                          </a:solidFill>
                          <a:effectLst/>
                          <a:latin typeface="Georgia"/>
                        </a:rPr>
                        <a:t>Gibraltar (1, 3)</a:t>
                      </a:r>
                      <a:endParaRPr lang="en-US"/>
                    </a:p>
                    <a:p>
                      <a:pPr lvl="0" algn="l">
                        <a:buNone/>
                      </a:pPr>
                      <a:r>
                        <a:rPr lang="en-US" sz="1400" b="0" i="0" u="none" strike="noStrike">
                          <a:solidFill>
                            <a:srgbClr val="000000"/>
                          </a:solidFill>
                          <a:effectLst/>
                          <a:latin typeface="Georgia"/>
                        </a:rPr>
                        <a:t>Indonesia </a:t>
                      </a:r>
                    </a:p>
                    <a:p>
                      <a:pPr lvl="0" algn="l">
                        <a:buNone/>
                      </a:pPr>
                      <a:r>
                        <a:rPr lang="en-US" sz="1400" b="0" i="0" u="none" strike="noStrike" noProof="0">
                          <a:solidFill>
                            <a:srgbClr val="000000"/>
                          </a:solidFill>
                          <a:effectLst/>
                          <a:latin typeface="Georgia"/>
                        </a:rPr>
                        <a:t>Jamaica</a:t>
                      </a:r>
                      <a:endParaRPr lang="en-US"/>
                    </a:p>
                    <a:p>
                      <a:pPr lvl="0" algn="l">
                        <a:buNone/>
                      </a:pPr>
                      <a:r>
                        <a:rPr lang="en-US" sz="1400" b="0" i="0" u="none" strike="noStrike">
                          <a:solidFill>
                            <a:srgbClr val="000000"/>
                          </a:solidFill>
                          <a:effectLst/>
                          <a:latin typeface="Georgia"/>
                        </a:rPr>
                        <a:t>Japan (2, 3)</a:t>
                      </a:r>
                      <a:endParaRPr lang="en-US"/>
                    </a:p>
                    <a:p>
                      <a:pPr lvl="0" algn="l">
                        <a:buNone/>
                      </a:pPr>
                      <a:r>
                        <a:rPr lang="en-US" sz="1400" b="0" i="0" u="none" strike="noStrike" baseline="0" noProof="0">
                          <a:solidFill>
                            <a:srgbClr val="000000"/>
                          </a:solidFill>
                          <a:effectLst/>
                          <a:latin typeface="Georgia"/>
                        </a:rPr>
                        <a:t>Liechtenstein (3)</a:t>
                      </a:r>
                      <a:endParaRPr lang="en-US"/>
                    </a:p>
                    <a:p>
                      <a:pPr lvl="0" algn="l">
                        <a:buNone/>
                      </a:pPr>
                      <a:r>
                        <a:rPr lang="en-US" sz="1400" b="0" i="0" u="none" strike="noStrike" noProof="0">
                          <a:solidFill>
                            <a:srgbClr val="000000"/>
                          </a:solidFill>
                          <a:effectLst/>
                          <a:latin typeface="Georgia"/>
                        </a:rPr>
                        <a:t>Malaysia (3)</a:t>
                      </a:r>
                      <a:endParaRPr lang="en-US"/>
                    </a:p>
                    <a:p>
                      <a:pPr lvl="0" algn="l">
                        <a:buNone/>
                      </a:pPr>
                      <a:r>
                        <a:rPr lang="en-US" sz="1400" b="0" i="0" u="none" strike="noStrike" noProof="0">
                          <a:solidFill>
                            <a:srgbClr val="000000"/>
                          </a:solidFill>
                          <a:effectLst/>
                          <a:latin typeface="Georgia"/>
                        </a:rPr>
                        <a:t>Mauritius</a:t>
                      </a:r>
                      <a:endParaRPr lang="en-US"/>
                    </a:p>
                    <a:p>
                      <a:pPr lvl="0" algn="l">
                        <a:buNone/>
                      </a:pPr>
                      <a:r>
                        <a:rPr lang="en-US" sz="1400" b="0" i="0" u="none" strike="noStrike" noProof="0">
                          <a:solidFill>
                            <a:srgbClr val="000000"/>
                          </a:solidFill>
                          <a:effectLst/>
                          <a:latin typeface="Georgia"/>
                        </a:rPr>
                        <a:t>Mexico</a:t>
                      </a:r>
                    </a:p>
                    <a:p>
                      <a:pPr lvl="0" algn="l">
                        <a:buNone/>
                      </a:pPr>
                      <a:r>
                        <a:rPr lang="en-US" sz="1400" b="0" i="0" u="none" strike="noStrike" noProof="0">
                          <a:solidFill>
                            <a:srgbClr val="000000"/>
                          </a:solidFill>
                          <a:effectLst/>
                          <a:latin typeface="Georgia"/>
                        </a:rPr>
                        <a:t>Norway (3)</a:t>
                      </a:r>
                      <a:endParaRPr lang="en-US"/>
                    </a:p>
                    <a:p>
                      <a:pPr lvl="0" algn="l">
                        <a:buNone/>
                      </a:pPr>
                      <a:r>
                        <a:rPr lang="en-US" sz="1400" b="0" i="0" u="none" strike="noStrike" noProof="0">
                          <a:solidFill>
                            <a:srgbClr val="000000"/>
                          </a:solidFill>
                          <a:effectLst/>
                          <a:latin typeface="Georgia"/>
                        </a:rPr>
                        <a:t>Puerto Rico</a:t>
                      </a:r>
                    </a:p>
                    <a:p>
                      <a:pPr lvl="0" algn="l">
                        <a:buNone/>
                      </a:pPr>
                      <a:r>
                        <a:rPr lang="en-US" sz="1400" b="0" i="0" u="none" strike="noStrike" noProof="0">
                          <a:solidFill>
                            <a:srgbClr val="000000"/>
                          </a:solidFill>
                          <a:effectLst/>
                          <a:latin typeface="Georgia"/>
                        </a:rPr>
                        <a:t>Qatar (1, 2, 3)</a:t>
                      </a:r>
                    </a:p>
                    <a:p>
                      <a:pPr lvl="0" algn="l">
                        <a:buNone/>
                      </a:pPr>
                      <a:r>
                        <a:rPr lang="en-US" sz="1400" b="0" i="0" u="none" strike="noStrike" noProof="0">
                          <a:solidFill>
                            <a:srgbClr val="000000"/>
                          </a:solidFill>
                          <a:effectLst/>
                          <a:latin typeface="Georgia"/>
                        </a:rPr>
                        <a:t>Singapore (3)</a:t>
                      </a:r>
                    </a:p>
                    <a:p>
                      <a:pPr lvl="0" algn="l">
                        <a:buNone/>
                      </a:pPr>
                      <a:r>
                        <a:rPr lang="en-US" sz="1400" b="0" i="0" u="none" strike="noStrike">
                          <a:solidFill>
                            <a:srgbClr val="000000"/>
                          </a:solidFill>
                          <a:effectLst/>
                          <a:latin typeface="Georgia"/>
                        </a:rPr>
                        <a:t>Switzerland (1, 3)</a:t>
                      </a:r>
                    </a:p>
                    <a:p>
                      <a:pPr lvl="0" algn="l">
                        <a:buNone/>
                      </a:pPr>
                      <a:r>
                        <a:rPr lang="en-US" sz="1400" b="0" i="0" u="none" strike="noStrike">
                          <a:solidFill>
                            <a:srgbClr val="000000"/>
                          </a:solidFill>
                          <a:effectLst/>
                          <a:latin typeface="Georgia"/>
                        </a:rPr>
                        <a:t>Ukraine </a:t>
                      </a:r>
                      <a:endParaRPr lang="en-US" sz="1400" b="0" i="0">
                        <a:solidFill>
                          <a:srgbClr val="000000"/>
                        </a:solidFill>
                        <a:effectLst/>
                        <a:latin typeface="Arial"/>
                      </a:endParaRPr>
                    </a:p>
                    <a:p>
                      <a:pPr lvl="0" algn="l">
                        <a:buNone/>
                      </a:pPr>
                      <a:r>
                        <a:rPr lang="en-US" sz="1400" b="0" i="0" u="none" strike="noStrike">
                          <a:solidFill>
                            <a:srgbClr val="000000"/>
                          </a:solidFill>
                          <a:effectLst/>
                          <a:latin typeface="Georgia"/>
                        </a:rPr>
                        <a:t>UAE</a:t>
                      </a:r>
                      <a:endParaRPr lang="en-US" sz="1100" b="0" i="0">
                        <a:solidFill>
                          <a:srgbClr val="000000"/>
                        </a:solidFill>
                        <a:effectLst/>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1464654"/>
                  </a:ext>
                </a:extLst>
              </a:tr>
            </a:tbl>
          </a:graphicData>
        </a:graphic>
      </p:graphicFrame>
      <p:sp>
        <p:nvSpPr>
          <p:cNvPr id="4" name="TextBox 3">
            <a:extLst>
              <a:ext uri="{FF2B5EF4-FFF2-40B4-BE49-F238E27FC236}">
                <a16:creationId xmlns:a16="http://schemas.microsoft.com/office/drawing/2014/main" id="{4BC72D2F-3F02-26A5-7EC8-3D7056EF65C9}"/>
              </a:ext>
            </a:extLst>
          </p:cNvPr>
          <p:cNvSpPr txBox="1"/>
          <p:nvPr/>
        </p:nvSpPr>
        <p:spPr>
          <a:xfrm>
            <a:off x="10767699" y="5193085"/>
            <a:ext cx="1311781" cy="984885"/>
          </a:xfrm>
          <a:prstGeom prst="rect">
            <a:avLst/>
          </a:prstGeom>
          <a:noFill/>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600"/>
              </a:spcAft>
              <a:buClrTx/>
              <a:buSzPct val="100000"/>
              <a:buFontTx/>
              <a:buNone/>
              <a:tabLst/>
              <a:defRPr/>
            </a:pPr>
            <a:r>
              <a:rPr kumimoji="0" lang="en-US" sz="1600" b="0" i="0" u="none" strike="noStrike" kern="1200" cap="none" spc="0" normalizeH="0" baseline="0" noProof="0">
                <a:ln>
                  <a:noFill/>
                </a:ln>
                <a:solidFill>
                  <a:srgbClr val="000000"/>
                </a:solidFill>
                <a:effectLst/>
                <a:uLnTx/>
                <a:uFillTx/>
                <a:latin typeface="Arial"/>
                <a:ea typeface="+mn-ea"/>
                <a:cs typeface="Arial"/>
                <a:hlinkClick r:id="rId2"/>
              </a:rPr>
              <a:t>PwC Pillar Two Country Tracker Online</a:t>
            </a:r>
            <a:endParaRPr kumimoji="0" lang="en-US" sz="1600" b="0" i="0" u="none" strike="noStrike" kern="1200" cap="none" spc="0" normalizeH="0" baseline="0" noProof="0">
              <a:ln>
                <a:noFill/>
              </a:ln>
              <a:solidFill>
                <a:srgbClr val="000000"/>
              </a:solidFill>
              <a:effectLst/>
              <a:uLnTx/>
              <a:uFillTx/>
              <a:latin typeface="Arial"/>
              <a:ea typeface="+mn-ea"/>
              <a:cs typeface="Arial"/>
            </a:endParaRPr>
          </a:p>
        </p:txBody>
      </p:sp>
      <p:sp>
        <p:nvSpPr>
          <p:cNvPr id="7" name="Slide Number Placeholder 3">
            <a:extLst>
              <a:ext uri="{FF2B5EF4-FFF2-40B4-BE49-F238E27FC236}">
                <a16:creationId xmlns:a16="http://schemas.microsoft.com/office/drawing/2014/main" id="{C4BF1CDA-7690-FD1A-0775-D225287082E6}"/>
              </a:ext>
            </a:extLst>
          </p:cNvPr>
          <p:cNvSpPr>
            <a:spLocks noGrp="1"/>
          </p:cNvSpPr>
          <p:nvPr>
            <p:ph type="sldNum" sz="quarter" idx="4"/>
          </p:nvPr>
        </p:nvSpPr>
        <p:spPr>
          <a:xfrm>
            <a:off x="9448800" y="6477000"/>
            <a:ext cx="2036064" cy="1524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6C0488-217C-405E-84A7-2C6B75A710C1}" type="slidenum">
              <a:rPr kumimoji="0" lang="en-US" sz="10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92641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182A84-DB82-DE40-669D-70A3B8BC02D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6C0488-217C-405E-84A7-2C6B75A710C1}" type="slidenum">
              <a:rPr kumimoji="0" lang="en-US" sz="10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7" name="TextBox 6">
            <a:extLst>
              <a:ext uri="{FF2B5EF4-FFF2-40B4-BE49-F238E27FC236}">
                <a16:creationId xmlns:a16="http://schemas.microsoft.com/office/drawing/2014/main" id="{72CBE551-6BA8-5B18-2E2F-320F814F021E}"/>
              </a:ext>
            </a:extLst>
          </p:cNvPr>
          <p:cNvSpPr txBox="1"/>
          <p:nvPr/>
        </p:nvSpPr>
        <p:spPr>
          <a:xfrm>
            <a:off x="460267" y="2350430"/>
            <a:ext cx="3937209" cy="1681555"/>
          </a:xfrm>
          <a:prstGeom prst="rect">
            <a:avLst/>
          </a:prstGeom>
          <a:noFill/>
        </p:spPr>
        <p:txBody>
          <a:bodyPr wrap="square" lIns="0" tIns="0" rIns="0" bIns="0" rtlCol="0" anchor="t">
            <a:no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Georgia"/>
                <a:ea typeface="+mn-ea"/>
                <a:cs typeface="+mn-cs"/>
              </a:rPr>
              <a:t>Pillar Two Implementation </a:t>
            </a:r>
            <a:br>
              <a:rPr kumimoji="0" lang="en-US" sz="2400" b="1" i="0" u="none" strike="noStrike" kern="1200" cap="none" spc="0" normalizeH="0" baseline="0" noProof="0">
                <a:ln>
                  <a:noFill/>
                </a:ln>
                <a:solidFill>
                  <a:srgbClr val="000000"/>
                </a:solidFill>
                <a:effectLst/>
                <a:uLnTx/>
                <a:uFillTx/>
                <a:latin typeface="Georgia" pitchFamily="18" charset="0"/>
                <a:ea typeface="+mn-ea"/>
                <a:cs typeface="+mn-cs"/>
              </a:rPr>
            </a:br>
            <a:r>
              <a:rPr kumimoji="0" lang="en-US" sz="2400" b="1" i="0" u="none" strike="noStrike" kern="1200" cap="none" spc="0" normalizeH="0" baseline="0" noProof="0">
                <a:ln>
                  <a:noFill/>
                </a:ln>
                <a:solidFill>
                  <a:srgbClr val="000000"/>
                </a:solidFill>
                <a:effectLst/>
                <a:uLnTx/>
                <a:uFillTx/>
                <a:latin typeface="Georgia"/>
                <a:ea typeface="+mn-ea"/>
                <a:cs typeface="+mn-cs"/>
              </a:rPr>
              <a:t>(March 2024)</a:t>
            </a:r>
          </a:p>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000" b="1" i="0" u="none" strike="noStrike" kern="1200" cap="none" spc="0" normalizeH="0" baseline="0" noProof="0">
                <a:ln>
                  <a:noFill/>
                </a:ln>
                <a:solidFill>
                  <a:srgbClr val="C00000"/>
                </a:solidFill>
                <a:effectLst/>
                <a:uLnTx/>
                <a:uFillTx/>
                <a:latin typeface="Georgia"/>
                <a:ea typeface="+mn-ea"/>
                <a:cs typeface="+mn-cs"/>
              </a:rPr>
              <a:t>EU Member countries</a:t>
            </a:r>
          </a:p>
        </p:txBody>
      </p:sp>
      <p:graphicFrame>
        <p:nvGraphicFramePr>
          <p:cNvPr id="10" name="Table 9">
            <a:extLst>
              <a:ext uri="{FF2B5EF4-FFF2-40B4-BE49-F238E27FC236}">
                <a16:creationId xmlns:a16="http://schemas.microsoft.com/office/drawing/2014/main" id="{1D17A0BB-DAF5-435B-63C1-D4C9123AFB36}"/>
              </a:ext>
            </a:extLst>
          </p:cNvPr>
          <p:cNvGraphicFramePr>
            <a:graphicFrameLocks noGrp="1"/>
          </p:cNvGraphicFramePr>
          <p:nvPr/>
        </p:nvGraphicFramePr>
        <p:xfrm>
          <a:off x="4811339" y="108589"/>
          <a:ext cx="7004102" cy="6433214"/>
        </p:xfrm>
        <a:graphic>
          <a:graphicData uri="http://schemas.openxmlformats.org/drawingml/2006/table">
            <a:tbl>
              <a:tblPr/>
              <a:tblGrid>
                <a:gridCol w="1592113">
                  <a:extLst>
                    <a:ext uri="{9D8B030D-6E8A-4147-A177-3AD203B41FA5}">
                      <a16:colId xmlns:a16="http://schemas.microsoft.com/office/drawing/2014/main" val="2323539421"/>
                    </a:ext>
                  </a:extLst>
                </a:gridCol>
                <a:gridCol w="771933">
                  <a:extLst>
                    <a:ext uri="{9D8B030D-6E8A-4147-A177-3AD203B41FA5}">
                      <a16:colId xmlns:a16="http://schemas.microsoft.com/office/drawing/2014/main" val="2683186276"/>
                    </a:ext>
                  </a:extLst>
                </a:gridCol>
                <a:gridCol w="771933">
                  <a:extLst>
                    <a:ext uri="{9D8B030D-6E8A-4147-A177-3AD203B41FA5}">
                      <a16:colId xmlns:a16="http://schemas.microsoft.com/office/drawing/2014/main" val="3515856778"/>
                    </a:ext>
                  </a:extLst>
                </a:gridCol>
                <a:gridCol w="771933">
                  <a:extLst>
                    <a:ext uri="{9D8B030D-6E8A-4147-A177-3AD203B41FA5}">
                      <a16:colId xmlns:a16="http://schemas.microsoft.com/office/drawing/2014/main" val="3174794218"/>
                    </a:ext>
                  </a:extLst>
                </a:gridCol>
                <a:gridCol w="927976">
                  <a:extLst>
                    <a:ext uri="{9D8B030D-6E8A-4147-A177-3AD203B41FA5}">
                      <a16:colId xmlns:a16="http://schemas.microsoft.com/office/drawing/2014/main" val="2507750610"/>
                    </a:ext>
                  </a:extLst>
                </a:gridCol>
                <a:gridCol w="722738">
                  <a:extLst>
                    <a:ext uri="{9D8B030D-6E8A-4147-A177-3AD203B41FA5}">
                      <a16:colId xmlns:a16="http://schemas.microsoft.com/office/drawing/2014/main" val="1151611628"/>
                    </a:ext>
                  </a:extLst>
                </a:gridCol>
                <a:gridCol w="722738">
                  <a:extLst>
                    <a:ext uri="{9D8B030D-6E8A-4147-A177-3AD203B41FA5}">
                      <a16:colId xmlns:a16="http://schemas.microsoft.com/office/drawing/2014/main" val="3218000671"/>
                    </a:ext>
                  </a:extLst>
                </a:gridCol>
                <a:gridCol w="722738">
                  <a:extLst>
                    <a:ext uri="{9D8B030D-6E8A-4147-A177-3AD203B41FA5}">
                      <a16:colId xmlns:a16="http://schemas.microsoft.com/office/drawing/2014/main" val="2592171887"/>
                    </a:ext>
                  </a:extLst>
                </a:gridCol>
              </a:tblGrid>
              <a:tr h="133055">
                <a:tc rowSpan="2">
                  <a:txBody>
                    <a:bodyPr/>
                    <a:lstStyle/>
                    <a:p>
                      <a:pPr algn="ctr" fontAlgn="ctr"/>
                      <a:r>
                        <a:rPr lang="en-US" sz="1400" b="0" i="0" u="none" strike="noStrike">
                          <a:solidFill>
                            <a:srgbClr val="000000"/>
                          </a:solidFill>
                          <a:effectLst/>
                          <a:latin typeface="Calibri"/>
                        </a:rPr>
                        <a:t>Country</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0" i="0" u="none" strike="noStrike">
                          <a:solidFill>
                            <a:srgbClr val="000000"/>
                          </a:solidFill>
                          <a:effectLst/>
                          <a:latin typeface="Calibri"/>
                        </a:rPr>
                        <a:t>Enacted</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0" i="0" u="none" strike="noStrike">
                          <a:solidFill>
                            <a:srgbClr val="000000"/>
                          </a:solidFill>
                          <a:effectLst/>
                          <a:latin typeface="Calibri"/>
                        </a:rPr>
                        <a:t>Draft</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0" i="0" u="none" strike="noStrike">
                          <a:solidFill>
                            <a:srgbClr val="000000"/>
                          </a:solidFill>
                          <a:effectLst/>
                          <a:latin typeface="Calibri"/>
                        </a:rPr>
                        <a:t>Deferred</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0" i="0" u="none" strike="noStrike">
                          <a:solidFill>
                            <a:srgbClr val="000000"/>
                          </a:solidFill>
                          <a:effectLst/>
                          <a:latin typeface="Calibri"/>
                        </a:rPr>
                        <a:t>Announced</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3">
                  <a:txBody>
                    <a:bodyPr/>
                    <a:lstStyle/>
                    <a:p>
                      <a:pPr algn="ctr" fontAlgn="b"/>
                      <a:r>
                        <a:rPr lang="en-US" sz="1400" b="0" i="0" u="none" strike="noStrike">
                          <a:solidFill>
                            <a:srgbClr val="000000"/>
                          </a:solidFill>
                          <a:effectLst/>
                          <a:latin typeface="Calibri"/>
                        </a:rPr>
                        <a:t>Effective date</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4411247"/>
                  </a:ext>
                </a:extLst>
              </a:tr>
              <a:tr h="13305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400" b="0" i="0" u="none" strike="noStrike">
                          <a:solidFill>
                            <a:srgbClr val="000000"/>
                          </a:solidFill>
                          <a:effectLst/>
                          <a:latin typeface="Calibri"/>
                        </a:rPr>
                        <a:t>(Q)DMT</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0" i="0" u="none" strike="noStrike">
                          <a:solidFill>
                            <a:srgbClr val="000000"/>
                          </a:solidFill>
                          <a:effectLst/>
                          <a:latin typeface="Calibri"/>
                        </a:rPr>
                        <a:t>IIR</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0" i="0" u="none" strike="noStrike">
                          <a:solidFill>
                            <a:srgbClr val="000000"/>
                          </a:solidFill>
                          <a:effectLst/>
                          <a:latin typeface="Calibri"/>
                        </a:rPr>
                        <a:t>UTPR</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361005846"/>
                  </a:ext>
                </a:extLst>
              </a:tr>
              <a:tr h="133055">
                <a:tc>
                  <a:txBody>
                    <a:bodyPr/>
                    <a:lstStyle/>
                    <a:p>
                      <a:pPr algn="l" fontAlgn="b"/>
                      <a:r>
                        <a:rPr lang="en-US" sz="1400" b="0" i="0" u="none" strike="noStrike">
                          <a:solidFill>
                            <a:srgbClr val="000000"/>
                          </a:solidFill>
                          <a:effectLst/>
                          <a:latin typeface="Calibri"/>
                        </a:rPr>
                        <a:t>Austria </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996145356"/>
                  </a:ext>
                </a:extLst>
              </a:tr>
              <a:tr h="133055">
                <a:tc>
                  <a:txBody>
                    <a:bodyPr/>
                    <a:lstStyle/>
                    <a:p>
                      <a:pPr algn="l" fontAlgn="b"/>
                      <a:r>
                        <a:rPr lang="en-US" sz="1400" b="0" i="0" u="none" strike="noStrike">
                          <a:solidFill>
                            <a:srgbClr val="000000"/>
                          </a:solidFill>
                          <a:effectLst/>
                          <a:latin typeface="Calibri"/>
                        </a:rPr>
                        <a:t>Belgium </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212022155"/>
                  </a:ext>
                </a:extLst>
              </a:tr>
              <a:tr h="133055">
                <a:tc>
                  <a:txBody>
                    <a:bodyPr/>
                    <a:lstStyle/>
                    <a:p>
                      <a:pPr algn="l" fontAlgn="b"/>
                      <a:r>
                        <a:rPr lang="en-US" sz="1400" b="0" i="0" u="none" strike="noStrike">
                          <a:solidFill>
                            <a:srgbClr val="000000"/>
                          </a:solidFill>
                          <a:effectLst/>
                          <a:latin typeface="Calibri"/>
                        </a:rPr>
                        <a:t>Bulgaria</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691855670"/>
                  </a:ext>
                </a:extLst>
              </a:tr>
              <a:tr h="133055">
                <a:tc>
                  <a:txBody>
                    <a:bodyPr/>
                    <a:lstStyle/>
                    <a:p>
                      <a:pPr algn="l" fontAlgn="b"/>
                      <a:r>
                        <a:rPr lang="en-US" sz="1400" b="0" i="0" u="none" strike="noStrike">
                          <a:solidFill>
                            <a:srgbClr val="000000"/>
                          </a:solidFill>
                          <a:effectLst/>
                          <a:latin typeface="Calibri"/>
                        </a:rPr>
                        <a:t>Croatia</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264104225"/>
                  </a:ext>
                </a:extLst>
              </a:tr>
              <a:tr h="133055">
                <a:tc>
                  <a:txBody>
                    <a:bodyPr/>
                    <a:lstStyle/>
                    <a:p>
                      <a:pPr algn="l" fontAlgn="b"/>
                      <a:r>
                        <a:rPr lang="en-US" sz="1400" b="0" i="0" u="none" strike="noStrike">
                          <a:solidFill>
                            <a:srgbClr val="000000"/>
                          </a:solidFill>
                          <a:effectLst/>
                          <a:latin typeface="Calibri"/>
                        </a:rPr>
                        <a:t>Cyprus*</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043109757"/>
                  </a:ext>
                </a:extLst>
              </a:tr>
              <a:tr h="133055">
                <a:tc>
                  <a:txBody>
                    <a:bodyPr/>
                    <a:lstStyle/>
                    <a:p>
                      <a:pPr algn="l" fontAlgn="b"/>
                      <a:r>
                        <a:rPr lang="en-US" sz="1400" b="0" i="0" u="none" strike="noStrike">
                          <a:solidFill>
                            <a:srgbClr val="000000"/>
                          </a:solidFill>
                          <a:effectLst/>
                          <a:latin typeface="Calibri"/>
                        </a:rPr>
                        <a:t>Czech Republic</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038135024"/>
                  </a:ext>
                </a:extLst>
              </a:tr>
              <a:tr h="133055">
                <a:tc>
                  <a:txBody>
                    <a:bodyPr/>
                    <a:lstStyle/>
                    <a:p>
                      <a:pPr algn="l" fontAlgn="b"/>
                      <a:r>
                        <a:rPr lang="en-US" sz="1400" b="0" i="0" u="none" strike="noStrike">
                          <a:solidFill>
                            <a:srgbClr val="000000"/>
                          </a:solidFill>
                          <a:effectLst/>
                          <a:latin typeface="Calibri"/>
                        </a:rPr>
                        <a:t>Denmark</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553050111"/>
                  </a:ext>
                </a:extLst>
              </a:tr>
              <a:tr h="245254">
                <a:tc>
                  <a:txBody>
                    <a:bodyPr/>
                    <a:lstStyle/>
                    <a:p>
                      <a:pPr algn="l" fontAlgn="b"/>
                      <a:r>
                        <a:rPr lang="en-US" sz="1400" b="0" i="0" u="none" strike="noStrike">
                          <a:solidFill>
                            <a:srgbClr val="000000"/>
                          </a:solidFill>
                          <a:effectLst/>
                          <a:latin typeface="Calibri"/>
                        </a:rPr>
                        <a:t>Estonia*</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 Yes</a:t>
                      </a:r>
                      <a:endParaRPr lang="en-US" sz="1400" b="0" i="0" u="none" strike="noStrike">
                        <a:solidFill>
                          <a:srgbClr val="000000"/>
                        </a:solidFill>
                        <a:effectLst/>
                        <a:latin typeface="Calibri" panose="020F0502020204030204" pitchFamily="34" charset="0"/>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456732"/>
                  </a:ext>
                </a:extLst>
              </a:tr>
              <a:tr h="133055">
                <a:tc>
                  <a:txBody>
                    <a:bodyPr/>
                    <a:lstStyle/>
                    <a:p>
                      <a:pPr algn="l" fontAlgn="b"/>
                      <a:r>
                        <a:rPr lang="en-US" sz="1400" b="0" i="0" u="none" strike="noStrike">
                          <a:solidFill>
                            <a:srgbClr val="000000"/>
                          </a:solidFill>
                          <a:effectLst/>
                          <a:latin typeface="Calibri"/>
                        </a:rPr>
                        <a:t>Finland</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278105520"/>
                  </a:ext>
                </a:extLst>
              </a:tr>
              <a:tr h="133055">
                <a:tc>
                  <a:txBody>
                    <a:bodyPr/>
                    <a:lstStyle/>
                    <a:p>
                      <a:pPr algn="l" fontAlgn="b"/>
                      <a:r>
                        <a:rPr lang="en-US" sz="1400" b="0" i="0" u="none" strike="noStrike">
                          <a:solidFill>
                            <a:srgbClr val="000000"/>
                          </a:solidFill>
                          <a:effectLst/>
                          <a:latin typeface="Calibri"/>
                        </a:rPr>
                        <a:t>France</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643745367"/>
                  </a:ext>
                </a:extLst>
              </a:tr>
              <a:tr h="133055">
                <a:tc>
                  <a:txBody>
                    <a:bodyPr/>
                    <a:lstStyle/>
                    <a:p>
                      <a:pPr algn="l" fontAlgn="b"/>
                      <a:r>
                        <a:rPr lang="en-US" sz="1400" b="0" i="0" u="none" strike="noStrike">
                          <a:solidFill>
                            <a:srgbClr val="000000"/>
                          </a:solidFill>
                          <a:effectLst/>
                          <a:latin typeface="Calibri"/>
                        </a:rPr>
                        <a:t>Germany</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441038600"/>
                  </a:ext>
                </a:extLst>
              </a:tr>
              <a:tr h="133055">
                <a:tc>
                  <a:txBody>
                    <a:bodyPr/>
                    <a:lstStyle/>
                    <a:p>
                      <a:pPr algn="l" fontAlgn="b"/>
                      <a:r>
                        <a:rPr lang="en-US" sz="1400" b="0" i="0" u="none" strike="noStrike">
                          <a:solidFill>
                            <a:srgbClr val="000000"/>
                          </a:solidFill>
                          <a:effectLst/>
                          <a:latin typeface="Calibri"/>
                        </a:rPr>
                        <a:t>Greece*</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400" b="0" i="0" u="none" strike="noStrike">
                          <a:solidFill>
                            <a:srgbClr val="000000"/>
                          </a:solidFill>
                          <a:effectLst/>
                          <a:latin typeface="Calibri"/>
                        </a:rPr>
                        <a:t>2025</a:t>
                      </a:r>
                      <a:endParaRPr lang="en-US"/>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126394387"/>
                  </a:ext>
                </a:extLst>
              </a:tr>
              <a:tr h="133055">
                <a:tc>
                  <a:txBody>
                    <a:bodyPr/>
                    <a:lstStyle/>
                    <a:p>
                      <a:pPr algn="l" fontAlgn="b"/>
                      <a:r>
                        <a:rPr lang="en-US" sz="1400" b="0" i="0" u="none" strike="noStrike">
                          <a:solidFill>
                            <a:srgbClr val="000000"/>
                          </a:solidFill>
                          <a:effectLst/>
                          <a:latin typeface="Calibri"/>
                        </a:rPr>
                        <a:t>Hungary</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046002285"/>
                  </a:ext>
                </a:extLst>
              </a:tr>
              <a:tr h="133055">
                <a:tc>
                  <a:txBody>
                    <a:bodyPr/>
                    <a:lstStyle/>
                    <a:p>
                      <a:pPr algn="l" fontAlgn="b"/>
                      <a:r>
                        <a:rPr lang="en-US" sz="1400" b="0" i="0" u="none" strike="noStrike">
                          <a:solidFill>
                            <a:srgbClr val="000000"/>
                          </a:solidFill>
                          <a:effectLst/>
                          <a:latin typeface="Calibri"/>
                        </a:rPr>
                        <a:t>Ireland</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486180232"/>
                  </a:ext>
                </a:extLst>
              </a:tr>
              <a:tr h="133055">
                <a:tc>
                  <a:txBody>
                    <a:bodyPr/>
                    <a:lstStyle/>
                    <a:p>
                      <a:pPr algn="l" fontAlgn="b"/>
                      <a:r>
                        <a:rPr lang="en-US" sz="1400" b="0" i="0" u="none" strike="noStrike">
                          <a:solidFill>
                            <a:srgbClr val="000000"/>
                          </a:solidFill>
                          <a:effectLst/>
                          <a:latin typeface="Calibri"/>
                        </a:rPr>
                        <a:t>Italy</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835903926"/>
                  </a:ext>
                </a:extLst>
              </a:tr>
              <a:tr h="245254">
                <a:tc>
                  <a:txBody>
                    <a:bodyPr/>
                    <a:lstStyle/>
                    <a:p>
                      <a:pPr algn="l" fontAlgn="b"/>
                      <a:r>
                        <a:rPr lang="en-US" sz="1400" b="0" i="0" u="none" strike="noStrike">
                          <a:solidFill>
                            <a:srgbClr val="000000"/>
                          </a:solidFill>
                          <a:effectLst/>
                          <a:latin typeface="Calibri"/>
                        </a:rPr>
                        <a:t>Latvia*</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78576"/>
                  </a:ext>
                </a:extLst>
              </a:tr>
              <a:tr h="245254">
                <a:tc>
                  <a:txBody>
                    <a:bodyPr/>
                    <a:lstStyle/>
                    <a:p>
                      <a:pPr algn="l" fontAlgn="b"/>
                      <a:r>
                        <a:rPr lang="en-US" sz="1400" b="0" i="0" u="none" strike="noStrike">
                          <a:solidFill>
                            <a:srgbClr val="000000"/>
                          </a:solidFill>
                          <a:effectLst/>
                          <a:latin typeface="Calibri"/>
                        </a:rPr>
                        <a:t>Lithuania*</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923835"/>
                  </a:ext>
                </a:extLst>
              </a:tr>
              <a:tr h="133055">
                <a:tc>
                  <a:txBody>
                    <a:bodyPr/>
                    <a:lstStyle/>
                    <a:p>
                      <a:pPr algn="l" fontAlgn="b"/>
                      <a:r>
                        <a:rPr lang="en-US" sz="1400" b="0" i="0" u="none" strike="noStrike">
                          <a:solidFill>
                            <a:srgbClr val="000000"/>
                          </a:solidFill>
                          <a:effectLst/>
                          <a:latin typeface="Calibri"/>
                        </a:rPr>
                        <a:t>Luxembourg</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205320117"/>
                  </a:ext>
                </a:extLst>
              </a:tr>
              <a:tr h="245254">
                <a:tc>
                  <a:txBody>
                    <a:bodyPr/>
                    <a:lstStyle/>
                    <a:p>
                      <a:pPr algn="l" fontAlgn="b"/>
                      <a:r>
                        <a:rPr lang="en-US" sz="1400" b="0" i="0" u="none" strike="noStrike">
                          <a:solidFill>
                            <a:srgbClr val="000000"/>
                          </a:solidFill>
                          <a:effectLst/>
                          <a:latin typeface="Calibri"/>
                        </a:rPr>
                        <a:t>Malta*</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400" b="0" i="0" u="none" strike="noStrike">
                          <a:solidFill>
                            <a:srgbClr val="000000"/>
                          </a:solidFill>
                          <a:effectLst/>
                          <a:latin typeface="Calibri"/>
                        </a:rPr>
                        <a:t>?</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609685"/>
                  </a:ext>
                </a:extLst>
              </a:tr>
              <a:tr h="133055">
                <a:tc>
                  <a:txBody>
                    <a:bodyPr/>
                    <a:lstStyle/>
                    <a:p>
                      <a:pPr algn="l" fontAlgn="b"/>
                      <a:r>
                        <a:rPr lang="en-US" sz="1400" b="0" i="0" u="none" strike="noStrike">
                          <a:solidFill>
                            <a:srgbClr val="000000"/>
                          </a:solidFill>
                          <a:effectLst/>
                          <a:latin typeface="Calibri"/>
                        </a:rPr>
                        <a:t>Netherlands</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284218303"/>
                  </a:ext>
                </a:extLst>
              </a:tr>
              <a:tr h="133055">
                <a:tc>
                  <a:txBody>
                    <a:bodyPr/>
                    <a:lstStyle/>
                    <a:p>
                      <a:pPr algn="l" fontAlgn="b"/>
                      <a:r>
                        <a:rPr lang="en-US" sz="1400" b="0" i="0" u="none" strike="noStrike">
                          <a:solidFill>
                            <a:srgbClr val="000000"/>
                          </a:solidFill>
                          <a:effectLst/>
                          <a:latin typeface="Calibri"/>
                        </a:rPr>
                        <a:t>Poland*</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5004906"/>
                  </a:ext>
                </a:extLst>
              </a:tr>
              <a:tr h="133055">
                <a:tc>
                  <a:txBody>
                    <a:bodyPr/>
                    <a:lstStyle/>
                    <a:p>
                      <a:pPr algn="l" fontAlgn="b"/>
                      <a:r>
                        <a:rPr lang="en-US" sz="1400" b="0" i="0" u="none" strike="noStrike">
                          <a:solidFill>
                            <a:srgbClr val="000000"/>
                          </a:solidFill>
                          <a:effectLst/>
                          <a:latin typeface="Calibri"/>
                        </a:rPr>
                        <a:t>Portugal*</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807314"/>
                  </a:ext>
                </a:extLst>
              </a:tr>
              <a:tr h="133055">
                <a:tc>
                  <a:txBody>
                    <a:bodyPr/>
                    <a:lstStyle/>
                    <a:p>
                      <a:pPr algn="l" fontAlgn="b"/>
                      <a:r>
                        <a:rPr lang="en-US" sz="1400" b="0" i="0" u="none" strike="noStrike">
                          <a:solidFill>
                            <a:srgbClr val="000000"/>
                          </a:solidFill>
                          <a:effectLst/>
                          <a:latin typeface="Calibri"/>
                        </a:rPr>
                        <a:t>Romania</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966867176"/>
                  </a:ext>
                </a:extLst>
              </a:tr>
              <a:tr h="245254">
                <a:tc>
                  <a:txBody>
                    <a:bodyPr/>
                    <a:lstStyle/>
                    <a:p>
                      <a:pPr algn="l" fontAlgn="b"/>
                      <a:r>
                        <a:rPr lang="en-US" sz="1400" b="0" i="0" u="none" strike="noStrike">
                          <a:solidFill>
                            <a:srgbClr val="000000"/>
                          </a:solidFill>
                          <a:effectLst/>
                          <a:latin typeface="Calibri"/>
                        </a:rPr>
                        <a:t>Slovakia</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400" b="0" i="0" u="none" strike="noStrike" noProof="0">
                          <a:solidFill>
                            <a:schemeClr val="tx1"/>
                          </a:solidFill>
                          <a:effectLst/>
                          <a:latin typeface="Calibri"/>
                        </a:rPr>
                        <a:t>Yes</a:t>
                      </a:r>
                      <a:endParaRPr lang="en-US">
                        <a:solidFill>
                          <a:schemeClr val="tx1"/>
                        </a:solidFill>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&lt;2030</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643749"/>
                  </a:ext>
                </a:extLst>
              </a:tr>
              <a:tr h="133055">
                <a:tc>
                  <a:txBody>
                    <a:bodyPr/>
                    <a:lstStyle/>
                    <a:p>
                      <a:pPr algn="l" fontAlgn="b"/>
                      <a:r>
                        <a:rPr lang="en-US" sz="1400" b="0" i="0" u="none" strike="noStrike">
                          <a:solidFill>
                            <a:srgbClr val="000000"/>
                          </a:solidFill>
                          <a:effectLst/>
                          <a:latin typeface="Calibri"/>
                        </a:rPr>
                        <a:t>Slovenia</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899453665"/>
                  </a:ext>
                </a:extLst>
              </a:tr>
              <a:tr h="133055">
                <a:tc>
                  <a:txBody>
                    <a:bodyPr/>
                    <a:lstStyle/>
                    <a:p>
                      <a:pPr algn="l" fontAlgn="b"/>
                      <a:r>
                        <a:rPr lang="en-US" sz="1400" b="0" i="0" u="none" strike="noStrike">
                          <a:solidFill>
                            <a:srgbClr val="000000"/>
                          </a:solidFill>
                          <a:effectLst/>
                          <a:latin typeface="Calibri"/>
                        </a:rPr>
                        <a:t>Spain*</a:t>
                      </a:r>
                      <a:endParaRPr lang="en-US" sz="1400" b="0" i="0" u="none" strike="noStrike">
                        <a:solidFill>
                          <a:srgbClr val="000000"/>
                        </a:solidFill>
                        <a:effectLst/>
                        <a:latin typeface="Calibri" panose="020F0502020204030204" pitchFamily="34" charset="0"/>
                      </a:endParaRP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426436613"/>
                  </a:ext>
                </a:extLst>
              </a:tr>
              <a:tr h="133055">
                <a:tc>
                  <a:txBody>
                    <a:bodyPr/>
                    <a:lstStyle/>
                    <a:p>
                      <a:pPr algn="l" fontAlgn="b"/>
                      <a:r>
                        <a:rPr lang="en-US" sz="1400" b="0" i="0" u="none" strike="noStrike">
                          <a:solidFill>
                            <a:srgbClr val="000000"/>
                          </a:solidFill>
                          <a:effectLst/>
                          <a:latin typeface="Calibri"/>
                        </a:rPr>
                        <a:t>Sweden</a:t>
                      </a:r>
                    </a:p>
                  </a:txBody>
                  <a:tcPr marL="3596" marR="3596" marT="35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Yes</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a:solidFill>
                          <a:srgbClr val="000000"/>
                        </a:solidFill>
                        <a:effectLst/>
                        <a:latin typeface="Calibri"/>
                      </a:endParaRP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2024</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400" b="0" i="0" u="none" strike="noStrike">
                          <a:solidFill>
                            <a:srgbClr val="000000"/>
                          </a:solidFill>
                          <a:effectLst/>
                          <a:latin typeface="Calibri"/>
                        </a:rPr>
                        <a:t>2025</a:t>
                      </a:r>
                    </a:p>
                  </a:txBody>
                  <a:tcPr marL="3596" marR="3596" marT="35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583882167"/>
                  </a:ext>
                </a:extLst>
              </a:tr>
            </a:tbl>
          </a:graphicData>
        </a:graphic>
      </p:graphicFrame>
      <p:sp>
        <p:nvSpPr>
          <p:cNvPr id="3" name="TextBox 2">
            <a:extLst>
              <a:ext uri="{FF2B5EF4-FFF2-40B4-BE49-F238E27FC236}">
                <a16:creationId xmlns:a16="http://schemas.microsoft.com/office/drawing/2014/main" id="{3AE4543D-7248-43B6-1D95-77620501FDFF}"/>
              </a:ext>
            </a:extLst>
          </p:cNvPr>
          <p:cNvSpPr txBox="1"/>
          <p:nvPr/>
        </p:nvSpPr>
        <p:spPr>
          <a:xfrm>
            <a:off x="462898" y="4486542"/>
            <a:ext cx="3562171" cy="1508105"/>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1400" b="0" i="0" u="none" strike="noStrike" kern="1200" cap="none" spc="0" normalizeH="0" baseline="0" noProof="0">
                <a:ln>
                  <a:noFill/>
                </a:ln>
                <a:solidFill>
                  <a:srgbClr val="000000"/>
                </a:solidFill>
                <a:effectLst/>
                <a:uLnTx/>
                <a:uFillTx/>
                <a:latin typeface="Georgia"/>
                <a:ea typeface="+mn-ea"/>
                <a:cs typeface="+mn-cs"/>
              </a:rPr>
              <a:t> *On January 25, the EU Commission </a:t>
            </a:r>
            <a:r>
              <a:rPr kumimoji="0" lang="en-US" sz="1400" b="0" i="0" u="none" strike="noStrike" kern="1200" cap="none" spc="0" normalizeH="0" baseline="0" noProof="0">
                <a:ln>
                  <a:noFill/>
                </a:ln>
                <a:solidFill>
                  <a:srgbClr val="1155CC"/>
                </a:solidFill>
                <a:effectLst/>
                <a:uLnTx/>
                <a:uFillTx/>
                <a:latin typeface="Georgia"/>
                <a:ea typeface="+mn-ea"/>
                <a:cs typeface="+mn-cs"/>
                <a:hlinkClick r:id="rId3"/>
              </a:rPr>
              <a:t>announced</a:t>
            </a:r>
            <a:r>
              <a:rPr kumimoji="0" lang="en-US" sz="1400" b="0" i="0" u="none" strike="noStrike" kern="1200" cap="none" spc="0" normalizeH="0" baseline="0" noProof="0">
                <a:ln>
                  <a:noFill/>
                </a:ln>
                <a:solidFill>
                  <a:srgbClr val="000000"/>
                </a:solidFill>
                <a:effectLst/>
                <a:uLnTx/>
                <a:uFillTx/>
                <a:latin typeface="Georgia"/>
                <a:ea typeface="+mn-ea"/>
                <a:cs typeface="+mn-cs"/>
              </a:rPr>
              <a:t> infringement decisions against EU member countries that have not transposed the </a:t>
            </a:r>
            <a:r>
              <a:rPr kumimoji="0" lang="en-US" sz="1400" b="0" i="0" u="none" strike="noStrike" kern="1200" cap="none" spc="0" normalizeH="0" baseline="0" noProof="0">
                <a:ln>
                  <a:noFill/>
                </a:ln>
                <a:solidFill>
                  <a:srgbClr val="1155CC"/>
                </a:solidFill>
                <a:effectLst/>
                <a:uLnTx/>
                <a:uFillTx/>
                <a:latin typeface="Georgia"/>
                <a:ea typeface="+mn-ea"/>
                <a:cs typeface="+mn-cs"/>
                <a:hlinkClick r:id="rId4"/>
              </a:rPr>
              <a:t>EU minimum tax Directive</a:t>
            </a:r>
            <a:r>
              <a:rPr kumimoji="0" lang="en-US" sz="1400" b="0" i="0" u="none" strike="noStrike" kern="1200" cap="none" spc="0" normalizeH="0" baseline="0" noProof="0">
                <a:ln>
                  <a:noFill/>
                </a:ln>
                <a:solidFill>
                  <a:srgbClr val="000000"/>
                </a:solidFill>
                <a:effectLst/>
                <a:uLnTx/>
                <a:uFillTx/>
                <a:latin typeface="Georgia"/>
                <a:ea typeface="+mn-ea"/>
                <a:cs typeface="+mn-cs"/>
              </a:rPr>
              <a:t> into domestic law. This includes Estonia, Greece, Spain, Cyprus, Latvia, Lithuania, Malta, Poland, and Portugal. </a:t>
            </a:r>
          </a:p>
        </p:txBody>
      </p:sp>
    </p:spTree>
    <p:extLst>
      <p:ext uri="{BB962C8B-B14F-4D97-AF65-F5344CB8AC3E}">
        <p14:creationId xmlns:p14="http://schemas.microsoft.com/office/powerpoint/2010/main" val="4003148485"/>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3E4076-52BC-7201-E03E-A34E6A415F47}"/>
              </a:ext>
            </a:extLst>
          </p:cNvPr>
          <p:cNvSpPr txBox="1"/>
          <p:nvPr/>
        </p:nvSpPr>
        <p:spPr>
          <a:xfrm>
            <a:off x="460267" y="2368846"/>
            <a:ext cx="3937209" cy="1724470"/>
          </a:xfrm>
          <a:prstGeom prst="rect">
            <a:avLst/>
          </a:prstGeom>
          <a:noFill/>
        </p:spPr>
        <p:txBody>
          <a:bodyPr wrap="square" lIns="0" tIns="0" rIns="0" bIns="0" rtlCol="0" anchor="t">
            <a:no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Georgia"/>
                <a:ea typeface="+mn-ea"/>
                <a:cs typeface="+mn-cs"/>
              </a:rPr>
              <a:t>Pillar Two Implementation</a:t>
            </a:r>
            <a:br>
              <a:rPr kumimoji="0" lang="en-US" sz="2400" b="1" i="0" u="none" strike="noStrike" kern="1200" cap="none" spc="0" normalizeH="0" baseline="0" noProof="0">
                <a:ln>
                  <a:noFill/>
                </a:ln>
                <a:solidFill>
                  <a:srgbClr val="000000"/>
                </a:solidFill>
                <a:effectLst/>
                <a:uLnTx/>
                <a:uFillTx/>
                <a:latin typeface="Georgia" pitchFamily="18" charset="0"/>
                <a:ea typeface="+mn-ea"/>
                <a:cs typeface="+mn-cs"/>
              </a:rPr>
            </a:br>
            <a:r>
              <a:rPr kumimoji="0" lang="en-US" sz="2400" b="1" i="0" u="none" strike="noStrike" kern="1200" cap="none" spc="0" normalizeH="0" baseline="0" noProof="0">
                <a:ln>
                  <a:noFill/>
                </a:ln>
                <a:solidFill>
                  <a:srgbClr val="000000"/>
                </a:solidFill>
                <a:effectLst/>
                <a:uLnTx/>
                <a:uFillTx/>
                <a:latin typeface="Georgia"/>
                <a:ea typeface="+mn-ea"/>
                <a:cs typeface="+mn-cs"/>
              </a:rPr>
              <a:t>(March 2024)</a:t>
            </a:r>
          </a:p>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000" b="1" i="0" u="none" strike="noStrike" kern="1200" cap="none" spc="0" normalizeH="0" baseline="0" noProof="0">
                <a:ln>
                  <a:noFill/>
                </a:ln>
                <a:solidFill>
                  <a:srgbClr val="C00000"/>
                </a:solidFill>
                <a:effectLst/>
                <a:uLnTx/>
                <a:uFillTx/>
                <a:latin typeface="Georgia"/>
                <a:ea typeface="+mn-ea"/>
                <a:cs typeface="+mn-cs"/>
              </a:rPr>
              <a:t>Non-EU Member countries that have draft or enacted legislation</a:t>
            </a:r>
          </a:p>
        </p:txBody>
      </p:sp>
      <p:sp>
        <p:nvSpPr>
          <p:cNvPr id="6" name="Slide Number Placeholder 3">
            <a:extLst>
              <a:ext uri="{FF2B5EF4-FFF2-40B4-BE49-F238E27FC236}">
                <a16:creationId xmlns:a16="http://schemas.microsoft.com/office/drawing/2014/main" id="{F1008D2B-FF1D-A73D-A498-322860DDBDDB}"/>
              </a:ext>
            </a:extLst>
          </p:cNvPr>
          <p:cNvSpPr>
            <a:spLocks noGrp="1"/>
          </p:cNvSpPr>
          <p:nvPr>
            <p:ph type="sldNum" sz="quarter" idx="4"/>
          </p:nvPr>
        </p:nvSpPr>
        <p:spPr>
          <a:xfrm>
            <a:off x="9448800" y="6477000"/>
            <a:ext cx="2036064" cy="1524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6C0488-217C-405E-84A7-2C6B75A710C1}" type="slidenum">
              <a:rPr kumimoji="0" lang="en-US" sz="10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graphicFrame>
        <p:nvGraphicFramePr>
          <p:cNvPr id="8" name="Table 7">
            <a:extLst>
              <a:ext uri="{FF2B5EF4-FFF2-40B4-BE49-F238E27FC236}">
                <a16:creationId xmlns:a16="http://schemas.microsoft.com/office/drawing/2014/main" id="{04FCF119-92B1-31DE-166E-48D8358C1EAB}"/>
              </a:ext>
            </a:extLst>
          </p:cNvPr>
          <p:cNvGraphicFramePr>
            <a:graphicFrameLocks noGrp="1"/>
          </p:cNvGraphicFramePr>
          <p:nvPr/>
        </p:nvGraphicFramePr>
        <p:xfrm>
          <a:off x="4583107" y="1161215"/>
          <a:ext cx="6406976" cy="4723130"/>
        </p:xfrm>
        <a:graphic>
          <a:graphicData uri="http://schemas.openxmlformats.org/drawingml/2006/table">
            <a:tbl>
              <a:tblPr/>
              <a:tblGrid>
                <a:gridCol w="2028818">
                  <a:extLst>
                    <a:ext uri="{9D8B030D-6E8A-4147-A177-3AD203B41FA5}">
                      <a16:colId xmlns:a16="http://schemas.microsoft.com/office/drawing/2014/main" val="2818746263"/>
                    </a:ext>
                  </a:extLst>
                </a:gridCol>
                <a:gridCol w="983667">
                  <a:extLst>
                    <a:ext uri="{9D8B030D-6E8A-4147-A177-3AD203B41FA5}">
                      <a16:colId xmlns:a16="http://schemas.microsoft.com/office/drawing/2014/main" val="721542441"/>
                    </a:ext>
                  </a:extLst>
                </a:gridCol>
                <a:gridCol w="983667">
                  <a:extLst>
                    <a:ext uri="{9D8B030D-6E8A-4147-A177-3AD203B41FA5}">
                      <a16:colId xmlns:a16="http://schemas.microsoft.com/office/drawing/2014/main" val="1934678766"/>
                    </a:ext>
                  </a:extLst>
                </a:gridCol>
                <a:gridCol w="803608">
                  <a:extLst>
                    <a:ext uri="{9D8B030D-6E8A-4147-A177-3AD203B41FA5}">
                      <a16:colId xmlns:a16="http://schemas.microsoft.com/office/drawing/2014/main" val="3864672461"/>
                    </a:ext>
                  </a:extLst>
                </a:gridCol>
                <a:gridCol w="803608">
                  <a:extLst>
                    <a:ext uri="{9D8B030D-6E8A-4147-A177-3AD203B41FA5}">
                      <a16:colId xmlns:a16="http://schemas.microsoft.com/office/drawing/2014/main" val="3707484759"/>
                    </a:ext>
                  </a:extLst>
                </a:gridCol>
                <a:gridCol w="803608">
                  <a:extLst>
                    <a:ext uri="{9D8B030D-6E8A-4147-A177-3AD203B41FA5}">
                      <a16:colId xmlns:a16="http://schemas.microsoft.com/office/drawing/2014/main" val="2108634174"/>
                    </a:ext>
                  </a:extLst>
                </a:gridCol>
              </a:tblGrid>
              <a:tr h="234950">
                <a:tc rowSpan="2">
                  <a:txBody>
                    <a:bodyPr/>
                    <a:lstStyle/>
                    <a:p>
                      <a:pPr algn="ctr" fontAlgn="ctr"/>
                      <a:r>
                        <a:rPr lang="en-US" sz="1400" b="1" i="0" u="none" strike="noStrike">
                          <a:solidFill>
                            <a:srgbClr val="000000"/>
                          </a:solidFill>
                          <a:effectLst/>
                          <a:latin typeface="Calibri"/>
                        </a:rPr>
                        <a:t>Country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1" i="0" u="none" strike="noStrike">
                          <a:solidFill>
                            <a:srgbClr val="000000"/>
                          </a:solidFill>
                          <a:effectLst/>
                          <a:latin typeface="Calibri"/>
                        </a:rPr>
                        <a:t>Enacted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rowSpan="2">
                  <a:txBody>
                    <a:bodyPr/>
                    <a:lstStyle/>
                    <a:p>
                      <a:pPr algn="ctr" fontAlgn="ctr"/>
                      <a:r>
                        <a:rPr lang="en-US" sz="1400" b="1" i="0" u="none" strike="noStrike">
                          <a:solidFill>
                            <a:srgbClr val="000000"/>
                          </a:solidFill>
                          <a:effectLst/>
                          <a:latin typeface="Calibri"/>
                        </a:rPr>
                        <a:t>Draft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3">
                  <a:txBody>
                    <a:bodyPr/>
                    <a:lstStyle/>
                    <a:p>
                      <a:pPr algn="ctr" fontAlgn="b"/>
                      <a:r>
                        <a:rPr lang="en-US" sz="1400" b="1" i="0" u="none" strike="noStrike">
                          <a:solidFill>
                            <a:srgbClr val="000000"/>
                          </a:solidFill>
                          <a:effectLst/>
                          <a:latin typeface="Calibri"/>
                        </a:rPr>
                        <a:t>Effective date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3583478"/>
                  </a:ext>
                </a:extLst>
              </a:tr>
              <a:tr h="23495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400" b="1" i="0" u="none" strike="noStrike">
                          <a:solidFill>
                            <a:srgbClr val="000000"/>
                          </a:solidFill>
                          <a:effectLst/>
                          <a:latin typeface="Calibri"/>
                        </a:rPr>
                        <a:t>(Q)DMT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1" i="0" u="none" strike="noStrike">
                          <a:solidFill>
                            <a:srgbClr val="000000"/>
                          </a:solidFill>
                          <a:effectLst/>
                          <a:latin typeface="Calibri"/>
                        </a:rPr>
                        <a:t>IIR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1" i="0" u="none" strike="noStrike">
                          <a:solidFill>
                            <a:srgbClr val="000000"/>
                          </a:solidFill>
                          <a:effectLst/>
                          <a:latin typeface="Calibri"/>
                        </a:rPr>
                        <a:t>UTPR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693273899"/>
                  </a:ext>
                </a:extLst>
              </a:tr>
              <a:tr h="234950">
                <a:tc>
                  <a:txBody>
                    <a:bodyPr/>
                    <a:lstStyle/>
                    <a:p>
                      <a:pPr lvl="0" algn="l">
                        <a:buNone/>
                      </a:pPr>
                      <a:r>
                        <a:rPr lang="en-US" sz="1600" b="0" i="0" u="none" strike="noStrike">
                          <a:solidFill>
                            <a:srgbClr val="000000"/>
                          </a:solidFill>
                          <a:effectLst/>
                          <a:latin typeface="Calibri"/>
                        </a:rPr>
                        <a:t>Australia</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2024</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600" b="0" i="0" u="none" strike="noStrike">
                          <a:solidFill>
                            <a:srgbClr val="000000"/>
                          </a:solidFill>
                          <a:effectLst/>
                          <a:latin typeface="Calibri"/>
                        </a:rPr>
                        <a:t>2024</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600" b="0" i="0" u="none" strike="noStrike">
                          <a:solidFill>
                            <a:srgbClr val="000000"/>
                          </a:solidFill>
                          <a:effectLst/>
                          <a:latin typeface="Calibri"/>
                        </a:rPr>
                        <a:t>2025</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753272921"/>
                  </a:ext>
                </a:extLst>
              </a:tr>
              <a:tr h="234950">
                <a:tc>
                  <a:txBody>
                    <a:bodyPr/>
                    <a:lstStyle/>
                    <a:p>
                      <a:pPr lvl="0" algn="l">
                        <a:buNone/>
                      </a:pPr>
                      <a:r>
                        <a:rPr lang="en-US" sz="1600" b="0" i="0" u="none" strike="noStrike">
                          <a:solidFill>
                            <a:srgbClr val="000000"/>
                          </a:solidFill>
                          <a:effectLst/>
                          <a:latin typeface="Calibri"/>
                        </a:rPr>
                        <a:t>Barbados</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noProof="0">
                          <a:solidFill>
                            <a:srgbClr val="000000"/>
                          </a:solidFill>
                          <a:effectLst/>
                          <a:latin typeface="Calibri"/>
                        </a:rPr>
                        <a:t>2024</a:t>
                      </a:r>
                      <a:endParaRPr lang="en-US"/>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solidFill>
                      <a:srgbClr val="C6E0B4"/>
                    </a:solidFill>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extLst>
                  <a:ext uri="{0D108BD9-81ED-4DB2-BD59-A6C34878D82A}">
                    <a16:rowId xmlns:a16="http://schemas.microsoft.com/office/drawing/2014/main" val="1328902039"/>
                  </a:ext>
                </a:extLst>
              </a:tr>
              <a:tr h="234950">
                <a:tc>
                  <a:txBody>
                    <a:bodyPr/>
                    <a:lstStyle/>
                    <a:p>
                      <a:pPr algn="l" fontAlgn="b"/>
                      <a:r>
                        <a:rPr lang="en-US" sz="1600" b="0" i="0" u="none" strike="noStrike">
                          <a:solidFill>
                            <a:srgbClr val="000000"/>
                          </a:solidFill>
                          <a:effectLst/>
                          <a:latin typeface="Calibri"/>
                        </a:rPr>
                        <a:t>Bermuda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15% CIT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912577"/>
                  </a:ext>
                </a:extLst>
              </a:tr>
              <a:tr h="234950">
                <a:tc>
                  <a:txBody>
                    <a:bodyPr/>
                    <a:lstStyle/>
                    <a:p>
                      <a:pPr lvl="0" algn="l">
                        <a:buNone/>
                      </a:pPr>
                      <a:r>
                        <a:rPr lang="en-US" sz="1600" b="0" i="0" u="none" strike="noStrike">
                          <a:solidFill>
                            <a:srgbClr val="000000"/>
                          </a:solidFill>
                          <a:effectLst/>
                          <a:latin typeface="Calibri"/>
                        </a:rPr>
                        <a:t>Canada</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600" b="0" i="0" u="none" strike="noStrike">
                          <a:solidFill>
                            <a:srgbClr val="000000"/>
                          </a:solidFill>
                          <a:effectLst/>
                          <a:latin typeface="Calibri"/>
                        </a:rPr>
                        <a:t>2025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52494929"/>
                  </a:ext>
                </a:extLst>
              </a:tr>
              <a:tr h="234950">
                <a:tc>
                  <a:txBody>
                    <a:bodyPr/>
                    <a:lstStyle/>
                    <a:p>
                      <a:pPr algn="l" fontAlgn="b"/>
                      <a:r>
                        <a:rPr lang="en-US" sz="1600" b="0" i="0" u="none" strike="noStrike">
                          <a:solidFill>
                            <a:srgbClr val="000000"/>
                          </a:solidFill>
                          <a:effectLst/>
                          <a:latin typeface="Calibri"/>
                        </a:rPr>
                        <a:t>Colombia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15% CIT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979505"/>
                  </a:ext>
                </a:extLst>
              </a:tr>
              <a:tr h="234950">
                <a:tc>
                  <a:txBody>
                    <a:bodyPr/>
                    <a:lstStyle/>
                    <a:p>
                      <a:pPr algn="l" fontAlgn="b"/>
                      <a:r>
                        <a:rPr lang="en-US" sz="1600" b="0" i="0" u="none" strike="noStrike">
                          <a:solidFill>
                            <a:srgbClr val="000000"/>
                          </a:solidFill>
                          <a:effectLst/>
                          <a:latin typeface="Calibri"/>
                        </a:rPr>
                        <a:t>Japan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sz="1600" b="0" i="0" u="none" strike="noStrike" noProof="0">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7645034"/>
                  </a:ext>
                </a:extLst>
              </a:tr>
              <a:tr h="234950">
                <a:tc>
                  <a:txBody>
                    <a:bodyPr/>
                    <a:lstStyle/>
                    <a:p>
                      <a:pPr algn="l" fontAlgn="b"/>
                      <a:r>
                        <a:rPr lang="en-US" sz="1600" b="0" i="0" u="none" strike="noStrike">
                          <a:solidFill>
                            <a:srgbClr val="000000"/>
                          </a:solidFill>
                          <a:effectLst/>
                          <a:latin typeface="Calibri"/>
                        </a:rPr>
                        <a:t>Liechtenstein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4202253"/>
                  </a:ext>
                </a:extLst>
              </a:tr>
              <a:tr h="234950">
                <a:tc>
                  <a:txBody>
                    <a:bodyPr/>
                    <a:lstStyle/>
                    <a:p>
                      <a:pPr algn="l" fontAlgn="b"/>
                      <a:r>
                        <a:rPr lang="en-US" sz="1600" b="0" i="0" u="none" strike="noStrike">
                          <a:solidFill>
                            <a:srgbClr val="000000"/>
                          </a:solidFill>
                          <a:effectLst/>
                          <a:latin typeface="Calibri"/>
                        </a:rPr>
                        <a:t>Malaysia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342946"/>
                  </a:ext>
                </a:extLst>
              </a:tr>
              <a:tr h="234950">
                <a:tc>
                  <a:txBody>
                    <a:bodyPr/>
                    <a:lstStyle/>
                    <a:p>
                      <a:pPr lvl="0" algn="l">
                        <a:buNone/>
                      </a:pPr>
                      <a:r>
                        <a:rPr lang="en-US" sz="1600" b="0" i="0" u="none" strike="noStrike">
                          <a:solidFill>
                            <a:srgbClr val="000000"/>
                          </a:solidFill>
                          <a:effectLst/>
                          <a:latin typeface="Calibri"/>
                        </a:rPr>
                        <a:t>New Zealand</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2026(?)</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solidFill>
                      <a:schemeClr val="bg1">
                        <a:lumMod val="85000"/>
                      </a:schemeClr>
                    </a:solidFill>
                  </a:tcPr>
                </a:tc>
                <a:tc>
                  <a:txBody>
                    <a:bodyPr/>
                    <a:lstStyle/>
                    <a:p>
                      <a:pPr lvl="0" algn="ctr">
                        <a:buNone/>
                      </a:pPr>
                      <a:r>
                        <a:rPr lang="en-US" sz="1600" b="0" i="0" u="none" strike="noStrike">
                          <a:solidFill>
                            <a:srgbClr val="000000"/>
                          </a:solidFill>
                          <a:effectLst/>
                          <a:latin typeface="Calibri"/>
                        </a:rPr>
                        <a:t>2025</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solidFill>
                      <a:srgbClr val="FFE699"/>
                    </a:solidFill>
                  </a:tcPr>
                </a:tc>
                <a:tc>
                  <a:txBody>
                    <a:bodyPr/>
                    <a:lstStyle/>
                    <a:p>
                      <a:pPr lvl="0" algn="ctr">
                        <a:buNone/>
                      </a:pPr>
                      <a:r>
                        <a:rPr lang="en-US" sz="1600" b="0" i="0" u="none" strike="noStrike">
                          <a:solidFill>
                            <a:srgbClr val="000000"/>
                          </a:solidFill>
                          <a:effectLst/>
                          <a:latin typeface="Calibri"/>
                        </a:rPr>
                        <a:t>2025</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solidFill>
                      <a:schemeClr val="accent2">
                        <a:lumMod val="40000"/>
                        <a:lumOff val="60000"/>
                      </a:schemeClr>
                    </a:solidFill>
                  </a:tcPr>
                </a:tc>
                <a:extLst>
                  <a:ext uri="{0D108BD9-81ED-4DB2-BD59-A6C34878D82A}">
                    <a16:rowId xmlns:a16="http://schemas.microsoft.com/office/drawing/2014/main" val="3088082086"/>
                  </a:ext>
                </a:extLst>
              </a:tr>
              <a:tr h="234950">
                <a:tc>
                  <a:txBody>
                    <a:bodyPr/>
                    <a:lstStyle/>
                    <a:p>
                      <a:pPr algn="l" fontAlgn="b"/>
                      <a:r>
                        <a:rPr lang="en-US" sz="1600" b="0" i="0" u="none" strike="noStrike">
                          <a:solidFill>
                            <a:srgbClr val="000000"/>
                          </a:solidFill>
                          <a:effectLst/>
                          <a:latin typeface="Calibri"/>
                        </a:rPr>
                        <a:t>Norway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lnSpc>
                          <a:spcPct val="100000"/>
                        </a:lnSpc>
                        <a:spcBef>
                          <a:spcPts val="0"/>
                        </a:spcBef>
                        <a:spcAft>
                          <a:spcPts val="0"/>
                        </a:spcAft>
                        <a:buNone/>
                      </a:pPr>
                      <a:r>
                        <a:rPr lang="en-US" sz="1600" b="0" i="0" u="none" strike="noStrike" noProof="0">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0699"/>
                  </a:ext>
                </a:extLst>
              </a:tr>
              <a:tr h="234950">
                <a:tc>
                  <a:txBody>
                    <a:bodyPr/>
                    <a:lstStyle/>
                    <a:p>
                      <a:pPr lvl="0" algn="l">
                        <a:buNone/>
                      </a:pPr>
                      <a:r>
                        <a:rPr lang="en-US" sz="1600" b="0" i="0" u="none" strike="noStrike">
                          <a:solidFill>
                            <a:srgbClr val="000000"/>
                          </a:solidFill>
                          <a:effectLst/>
                          <a:latin typeface="Calibri"/>
                        </a:rPr>
                        <a:t>South Africa</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2024</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lnSpc>
                          <a:spcPct val="100000"/>
                        </a:lnSpc>
                        <a:spcBef>
                          <a:spcPts val="0"/>
                        </a:spcBef>
                        <a:spcAft>
                          <a:spcPts val="0"/>
                        </a:spcAft>
                        <a:buNone/>
                      </a:pPr>
                      <a:r>
                        <a:rPr lang="en-US" sz="1600" b="0" i="0" u="none" strike="noStrike" noProof="0">
                          <a:solidFill>
                            <a:srgbClr val="000000"/>
                          </a:solidFill>
                          <a:effectLst/>
                          <a:latin typeface="Calibri"/>
                        </a:rPr>
                        <a:t>2024</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r>
                        <a:rPr lang="en-US" sz="1600" b="0" i="0" u="none" strike="noStrike">
                          <a:solidFill>
                            <a:srgbClr val="000000"/>
                          </a:solidFill>
                          <a:effectLst/>
                          <a:latin typeface="Calibri"/>
                        </a:rPr>
                        <a:t>?</a:t>
                      </a:r>
                      <a:endParaRPr lang="en-US"/>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2730070"/>
                  </a:ext>
                </a:extLst>
              </a:tr>
              <a:tr h="234950">
                <a:tc>
                  <a:txBody>
                    <a:bodyPr/>
                    <a:lstStyle/>
                    <a:p>
                      <a:pPr algn="l" fontAlgn="b"/>
                      <a:r>
                        <a:rPr lang="en-US" sz="1600" b="0" i="0" u="none" strike="noStrike">
                          <a:solidFill>
                            <a:srgbClr val="000000"/>
                          </a:solidFill>
                          <a:effectLst/>
                          <a:latin typeface="Calibri"/>
                        </a:rPr>
                        <a:t>South Korea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2025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669202978"/>
                  </a:ext>
                </a:extLst>
              </a:tr>
              <a:tr h="234950">
                <a:tc>
                  <a:txBody>
                    <a:bodyPr/>
                    <a:lstStyle/>
                    <a:p>
                      <a:pPr algn="l" fontAlgn="b"/>
                      <a:r>
                        <a:rPr lang="en-US" sz="1600" b="0" i="0" u="none" strike="noStrike">
                          <a:solidFill>
                            <a:srgbClr val="000000"/>
                          </a:solidFill>
                          <a:effectLst/>
                          <a:latin typeface="Calibri"/>
                        </a:rPr>
                        <a:t>Switzerland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246344"/>
                  </a:ext>
                </a:extLst>
              </a:tr>
              <a:tr h="234950">
                <a:tc>
                  <a:txBody>
                    <a:bodyPr/>
                    <a:lstStyle/>
                    <a:p>
                      <a:pPr lvl="0" algn="l">
                        <a:buNone/>
                      </a:pPr>
                      <a:r>
                        <a:rPr lang="en-US" sz="1600" b="0" i="0" u="none" strike="noStrike">
                          <a:solidFill>
                            <a:srgbClr val="000000"/>
                          </a:solidFill>
                          <a:effectLst/>
                          <a:latin typeface="Calibri"/>
                        </a:rPr>
                        <a:t>Thailand</a:t>
                      </a:r>
                    </a:p>
                  </a:txBody>
                  <a:tcPr marL="6350" marR="6350" marT="6350" marB="0" anchor="b">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Yes</a:t>
                      </a:r>
                    </a:p>
                  </a:txBody>
                  <a:tcPr marL="6350" marR="6350" marT="6350" marB="0" anchor="ctr">
                    <a:lnL w="6350">
                      <a:solidFill>
                        <a:srgbClr val="000000"/>
                      </a:solidFill>
                    </a:lnL>
                    <a:lnR w="6350">
                      <a:solidFill>
                        <a:srgbClr val="000000"/>
                      </a:solidFill>
                    </a:lnR>
                    <a:lnT w="6350">
                      <a:solidFill>
                        <a:srgbClr val="000000"/>
                      </a:solidFill>
                    </a:lnT>
                    <a:lnB w="6350">
                      <a:solidFill>
                        <a:srgbClr val="000000"/>
                      </a:solidFill>
                    </a:lnB>
                  </a:tcPr>
                </a:tc>
                <a:tc>
                  <a:txBody>
                    <a:bodyPr/>
                    <a:lstStyle/>
                    <a:p>
                      <a:pPr lvl="0" algn="ctr">
                        <a:buNone/>
                      </a:pPr>
                      <a:r>
                        <a:rPr lang="en-US" sz="1600" b="0" i="0" u="none" strike="noStrike">
                          <a:solidFill>
                            <a:srgbClr val="000000"/>
                          </a:solidFill>
                          <a:effectLst/>
                          <a:latin typeface="Calibri"/>
                        </a:rPr>
                        <a:t>2025</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lvl="0" algn="ctr">
                        <a:buNone/>
                      </a:pPr>
                      <a:r>
                        <a:rPr lang="en-US" sz="1600" b="0" i="0" u="none" strike="noStrike">
                          <a:solidFill>
                            <a:srgbClr val="000000"/>
                          </a:solidFill>
                          <a:effectLst/>
                          <a:latin typeface="Calibri"/>
                        </a:rPr>
                        <a:t>2025</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lvl="0" algn="ctr">
                        <a:buNone/>
                      </a:pPr>
                      <a:r>
                        <a:rPr lang="en-US" sz="1600" b="0" i="0" u="none" strike="noStrike">
                          <a:solidFill>
                            <a:srgbClr val="000000"/>
                          </a:solidFill>
                          <a:effectLst/>
                          <a:latin typeface="Calibri"/>
                        </a:rPr>
                        <a:t>2025</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768484381"/>
                  </a:ext>
                </a:extLst>
              </a:tr>
              <a:tr h="234950">
                <a:tc>
                  <a:txBody>
                    <a:bodyPr/>
                    <a:lstStyle/>
                    <a:p>
                      <a:pPr algn="l" fontAlgn="b"/>
                      <a:r>
                        <a:rPr lang="en-US" sz="1600" b="0" i="0" u="none" strike="noStrike">
                          <a:solidFill>
                            <a:srgbClr val="000000"/>
                          </a:solidFill>
                          <a:effectLst/>
                          <a:latin typeface="Calibri"/>
                        </a:rPr>
                        <a:t>United Kingdom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2025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426331033"/>
                  </a:ext>
                </a:extLst>
              </a:tr>
              <a:tr h="234950">
                <a:tc>
                  <a:txBody>
                    <a:bodyPr/>
                    <a:lstStyle/>
                    <a:p>
                      <a:pPr algn="l" fontAlgn="b"/>
                      <a:r>
                        <a:rPr lang="en-US" sz="1600" b="0" i="0" u="none" strike="noStrike">
                          <a:solidFill>
                            <a:srgbClr val="000000"/>
                          </a:solidFill>
                          <a:effectLst/>
                          <a:latin typeface="Calibri"/>
                        </a:rPr>
                        <a:t>Vietnam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2024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2503078"/>
                  </a:ext>
                </a:extLst>
              </a:tr>
              <a:tr h="234950">
                <a:tc>
                  <a:txBody>
                    <a:bodyPr/>
                    <a:lstStyle/>
                    <a:p>
                      <a:pPr algn="l" fontAlgn="b"/>
                      <a:r>
                        <a:rPr lang="en-US" sz="1600" b="0" i="0" u="none" strike="noStrike">
                          <a:solidFill>
                            <a:srgbClr val="000000"/>
                          </a:solidFill>
                          <a:effectLst/>
                          <a:latin typeface="Calibri"/>
                        </a:rPr>
                        <a:t>Zimbabwe</a:t>
                      </a:r>
                      <a:endParaRPr lang="en-US"/>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Yes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a:solidFill>
                          <a:srgbClr val="000000"/>
                        </a:solidFill>
                        <a:effectLst/>
                        <a:latin typeface="Calibr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2024</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lvl="0" algn="ctr">
                        <a:buNone/>
                      </a:pPr>
                      <a:endParaRPr lang="en-US" sz="1600" b="0" i="0" u="none" strike="noStrike">
                        <a:solidFill>
                          <a:srgbClr val="000000"/>
                        </a:solidFill>
                        <a:effectLst/>
                        <a:latin typeface="Calibri"/>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endParaRPr lang="en-US" sz="1600" b="0" i="0" u="none" strike="noStrike" kern="1200">
                        <a:solidFill>
                          <a:srgbClr val="000000"/>
                        </a:solidFill>
                        <a:effectLst/>
                        <a:latin typeface="Calibri"/>
                        <a:ea typeface="+mn-ea"/>
                        <a:cs typeface="+mn-cs"/>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6295171"/>
                  </a:ext>
                </a:extLst>
              </a:tr>
            </a:tbl>
          </a:graphicData>
        </a:graphic>
      </p:graphicFrame>
    </p:spTree>
    <p:extLst>
      <p:ext uri="{BB962C8B-B14F-4D97-AF65-F5344CB8AC3E}">
        <p14:creationId xmlns:p14="http://schemas.microsoft.com/office/powerpoint/2010/main" val="309298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9F1982-C135-48E6-50D6-1BF45ABD8B22}"/>
              </a:ext>
            </a:extLst>
          </p:cNvPr>
          <p:cNvSpPr txBox="1"/>
          <p:nvPr/>
        </p:nvSpPr>
        <p:spPr>
          <a:xfrm>
            <a:off x="460267" y="2325887"/>
            <a:ext cx="3937209" cy="2636021"/>
          </a:xfrm>
          <a:prstGeom prst="rect">
            <a:avLst/>
          </a:prstGeom>
          <a:noFill/>
        </p:spPr>
        <p:txBody>
          <a:bodyPr wrap="square" lIns="0" tIns="0" rIns="0" bIns="0" rtlCol="0" anchor="t">
            <a:no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Georgia"/>
                <a:ea typeface="+mn-ea"/>
                <a:cs typeface="+mn-cs"/>
              </a:rPr>
              <a:t>Pillar Two Implementation</a:t>
            </a:r>
            <a:br>
              <a:rPr kumimoji="0" lang="en-US" sz="2400" b="1" i="0" u="none" strike="noStrike" kern="1200" cap="none" spc="0" normalizeH="0" baseline="0" noProof="0">
                <a:ln>
                  <a:noFill/>
                </a:ln>
                <a:solidFill>
                  <a:srgbClr val="000000"/>
                </a:solidFill>
                <a:effectLst/>
                <a:uLnTx/>
                <a:uFillTx/>
                <a:latin typeface="Georgia" pitchFamily="18" charset="0"/>
                <a:ea typeface="+mn-ea"/>
                <a:cs typeface="+mn-cs"/>
              </a:rPr>
            </a:br>
            <a:r>
              <a:rPr kumimoji="0" lang="en-US" sz="2400" b="1" i="0" u="none" strike="noStrike" kern="1200" cap="none" spc="0" normalizeH="0" baseline="0" noProof="0">
                <a:ln>
                  <a:noFill/>
                </a:ln>
                <a:solidFill>
                  <a:srgbClr val="000000"/>
                </a:solidFill>
                <a:effectLst/>
                <a:uLnTx/>
                <a:uFillTx/>
                <a:latin typeface="Georgia"/>
                <a:ea typeface="+mn-ea"/>
                <a:cs typeface="+mn-cs"/>
              </a:rPr>
              <a:t>(March 2024)</a:t>
            </a:r>
          </a:p>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000" b="1" i="0" u="none" strike="noStrike" kern="1200" cap="none" spc="0" normalizeH="0" baseline="0" noProof="0">
                <a:ln>
                  <a:noFill/>
                </a:ln>
                <a:solidFill>
                  <a:srgbClr val="C00000"/>
                </a:solidFill>
                <a:effectLst/>
                <a:uLnTx/>
                <a:uFillTx/>
                <a:latin typeface="Georgia"/>
                <a:ea typeface="+mn-ea"/>
                <a:cs typeface="+mn-cs"/>
              </a:rPr>
              <a:t>Non-EU Member countries that have announced intentions</a:t>
            </a:r>
            <a:endParaRPr kumimoji="0" lang="en-US" sz="2000" b="1" i="0" u="none" strike="noStrike" kern="1200" cap="none" spc="0" normalizeH="0" baseline="0" noProof="0">
              <a:ln>
                <a:noFill/>
              </a:ln>
              <a:solidFill>
                <a:srgbClr val="C00000"/>
              </a:solidFill>
              <a:effectLst/>
              <a:uLnTx/>
              <a:uFillTx/>
              <a:latin typeface="Georgia" pitchFamily="18" charset="0"/>
              <a:ea typeface="+mn-ea"/>
              <a:cs typeface="+mn-cs"/>
            </a:endParaRPr>
          </a:p>
        </p:txBody>
      </p:sp>
      <p:sp>
        <p:nvSpPr>
          <p:cNvPr id="5" name="Slide Number Placeholder 3">
            <a:extLst>
              <a:ext uri="{FF2B5EF4-FFF2-40B4-BE49-F238E27FC236}">
                <a16:creationId xmlns:a16="http://schemas.microsoft.com/office/drawing/2014/main" id="{4CF1CA0A-35F5-E60E-6465-B23BB5448334}"/>
              </a:ext>
            </a:extLst>
          </p:cNvPr>
          <p:cNvSpPr>
            <a:spLocks noGrp="1"/>
          </p:cNvSpPr>
          <p:nvPr>
            <p:ph type="sldNum" sz="quarter" idx="4"/>
          </p:nvPr>
        </p:nvSpPr>
        <p:spPr>
          <a:xfrm>
            <a:off x="9448800" y="6477000"/>
            <a:ext cx="2036064" cy="1524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6C0488-217C-405E-84A7-2C6B75A710C1}" type="slidenum">
              <a:rPr kumimoji="0" lang="en-US" sz="10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graphicFrame>
        <p:nvGraphicFramePr>
          <p:cNvPr id="7" name="Table 6">
            <a:extLst>
              <a:ext uri="{FF2B5EF4-FFF2-40B4-BE49-F238E27FC236}">
                <a16:creationId xmlns:a16="http://schemas.microsoft.com/office/drawing/2014/main" id="{32813BF0-38CC-A4CB-17F4-5193C3EEB838}"/>
              </a:ext>
            </a:extLst>
          </p:cNvPr>
          <p:cNvGraphicFramePr>
            <a:graphicFrameLocks noGrp="1"/>
          </p:cNvGraphicFramePr>
          <p:nvPr/>
        </p:nvGraphicFramePr>
        <p:xfrm>
          <a:off x="5316156" y="1183575"/>
          <a:ext cx="5596801" cy="4675150"/>
        </p:xfrm>
        <a:graphic>
          <a:graphicData uri="http://schemas.openxmlformats.org/drawingml/2006/table">
            <a:tbl>
              <a:tblPr/>
              <a:tblGrid>
                <a:gridCol w="2440894">
                  <a:extLst>
                    <a:ext uri="{9D8B030D-6E8A-4147-A177-3AD203B41FA5}">
                      <a16:colId xmlns:a16="http://schemas.microsoft.com/office/drawing/2014/main" val="1583954871"/>
                    </a:ext>
                  </a:extLst>
                </a:gridCol>
                <a:gridCol w="1183465">
                  <a:extLst>
                    <a:ext uri="{9D8B030D-6E8A-4147-A177-3AD203B41FA5}">
                      <a16:colId xmlns:a16="http://schemas.microsoft.com/office/drawing/2014/main" val="1411455214"/>
                    </a:ext>
                  </a:extLst>
                </a:gridCol>
                <a:gridCol w="1183465">
                  <a:extLst>
                    <a:ext uri="{9D8B030D-6E8A-4147-A177-3AD203B41FA5}">
                      <a16:colId xmlns:a16="http://schemas.microsoft.com/office/drawing/2014/main" val="675112684"/>
                    </a:ext>
                  </a:extLst>
                </a:gridCol>
                <a:gridCol w="788977">
                  <a:extLst>
                    <a:ext uri="{9D8B030D-6E8A-4147-A177-3AD203B41FA5}">
                      <a16:colId xmlns:a16="http://schemas.microsoft.com/office/drawing/2014/main" val="1257074797"/>
                    </a:ext>
                  </a:extLst>
                </a:gridCol>
              </a:tblGrid>
              <a:tr h="200891">
                <a:tc rowSpan="2">
                  <a:txBody>
                    <a:bodyPr/>
                    <a:lstStyle/>
                    <a:p>
                      <a:pPr algn="ctr" fontAlgn="ctr"/>
                      <a:r>
                        <a:rPr lang="en-US" sz="1400" b="1" i="0" u="none" strike="noStrike">
                          <a:solidFill>
                            <a:srgbClr val="000000"/>
                          </a:solidFill>
                          <a:effectLst/>
                          <a:latin typeface="Calibri"/>
                        </a:rPr>
                        <a:t>Country</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3">
                  <a:txBody>
                    <a:bodyPr/>
                    <a:lstStyle/>
                    <a:p>
                      <a:pPr algn="ctr" fontAlgn="b"/>
                      <a:r>
                        <a:rPr lang="en-US" sz="1400" b="1" i="0" u="none" strike="noStrike">
                          <a:solidFill>
                            <a:srgbClr val="000000"/>
                          </a:solidFill>
                          <a:effectLst/>
                          <a:latin typeface="Calibri"/>
                        </a:rPr>
                        <a:t>Effective date</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1389925"/>
                  </a:ext>
                </a:extLst>
              </a:tr>
              <a:tr h="200891">
                <a:tc vMerge="1">
                  <a:txBody>
                    <a:bodyPr/>
                    <a:lstStyle/>
                    <a:p>
                      <a:endParaRPr lang="en-US"/>
                    </a:p>
                  </a:txBody>
                  <a:tcPr/>
                </a:tc>
                <a:tc>
                  <a:txBody>
                    <a:bodyPr/>
                    <a:lstStyle/>
                    <a:p>
                      <a:pPr algn="ctr" fontAlgn="ctr"/>
                      <a:r>
                        <a:rPr lang="en-US" sz="1400" b="1" i="0" u="none" strike="noStrike">
                          <a:solidFill>
                            <a:srgbClr val="000000"/>
                          </a:solidFill>
                          <a:effectLst/>
                          <a:latin typeface="Calibri"/>
                        </a:rPr>
                        <a:t>(Q)DMT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1" i="0" u="none" strike="noStrike">
                          <a:solidFill>
                            <a:srgbClr val="000000"/>
                          </a:solidFill>
                          <a:effectLst/>
                          <a:latin typeface="Calibri"/>
                        </a:rPr>
                        <a:t>IIR</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sz="1400" b="1" i="0" u="none" strike="noStrike">
                          <a:solidFill>
                            <a:srgbClr val="000000"/>
                          </a:solidFill>
                          <a:effectLst/>
                          <a:latin typeface="Calibri"/>
                        </a:rPr>
                        <a:t>UTPR</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67320106"/>
                  </a:ext>
                </a:extLst>
              </a:tr>
              <a:tr h="200891">
                <a:tc>
                  <a:txBody>
                    <a:bodyPr/>
                    <a:lstStyle/>
                    <a:p>
                      <a:pPr lvl="0" algn="l">
                        <a:buNone/>
                      </a:pPr>
                      <a:r>
                        <a:rPr lang="en-US" sz="1600" b="0" i="0" u="none" strike="noStrike">
                          <a:solidFill>
                            <a:srgbClr val="000000"/>
                          </a:solidFill>
                          <a:effectLst/>
                          <a:latin typeface="Calibri"/>
                        </a:rPr>
                        <a:t>Bahamas</a:t>
                      </a:r>
                    </a:p>
                  </a:txBody>
                  <a:tcPr marL="5428" marR="5428" marT="5428" marB="0" anchor="b">
                    <a:lnL w="6350">
                      <a:solidFill>
                        <a:srgbClr val="000000"/>
                      </a:solidFill>
                    </a:lnL>
                    <a:lnR w="6350">
                      <a:solidFill>
                        <a:srgbClr val="000000"/>
                      </a:solidFill>
                    </a:lnR>
                    <a:lnT w="6350" cap="flat" cmpd="sng" algn="ctr">
                      <a:solidFill>
                        <a:srgbClr val="000000"/>
                      </a:solidFill>
                      <a:prstDash val="solid"/>
                      <a:round/>
                      <a:headEnd type="none" w="med" len="med"/>
                      <a:tailEnd type="none" w="med" len="med"/>
                    </a:lnT>
                    <a:lnB w="6350">
                      <a:solidFill>
                        <a:srgbClr val="000000"/>
                      </a:solidFill>
                    </a:lnB>
                  </a:tcPr>
                </a:tc>
                <a:tc>
                  <a:txBody>
                    <a:bodyPr/>
                    <a:lstStyle/>
                    <a:p>
                      <a:pPr lvl="0" algn="ctr">
                        <a:buNone/>
                      </a:pPr>
                      <a:r>
                        <a:rPr lang="en-US" sz="1600" b="0" i="0" u="none" strike="noStrike">
                          <a:solidFill>
                            <a:srgbClr val="000000"/>
                          </a:solidFill>
                          <a:effectLst/>
                          <a:latin typeface="Calibri"/>
                        </a:rPr>
                        <a:t>2025</a:t>
                      </a:r>
                    </a:p>
                  </a:txBody>
                  <a:tcPr marL="5428" marR="5428" marT="5428" marB="0" anchor="ctr">
                    <a:lnL w="6350">
                      <a:solidFill>
                        <a:srgbClr val="000000"/>
                      </a:solidFill>
                    </a:lnL>
                    <a:lnR w="6350">
                      <a:solidFill>
                        <a:srgbClr val="000000"/>
                      </a:solidFill>
                    </a:lnR>
                    <a:lnT w="6350" cap="flat" cmpd="sng" algn="ctr">
                      <a:solidFill>
                        <a:srgbClr val="000000"/>
                      </a:solidFill>
                      <a:prstDash val="solid"/>
                      <a:round/>
                      <a:headEnd type="none" w="med" len="med"/>
                      <a:tailEnd type="none" w="med" len="med"/>
                    </a:lnT>
                    <a:lnB w="6350">
                      <a:solidFill>
                        <a:srgbClr val="000000"/>
                      </a:solidFill>
                    </a:lnB>
                    <a:solidFill>
                      <a:srgbClr val="C6E0B4"/>
                    </a:solidFill>
                  </a:tcPr>
                </a:tc>
                <a:tc>
                  <a:txBody>
                    <a:bodyPr/>
                    <a:lstStyle/>
                    <a:p>
                      <a:pPr lvl="0" algn="ctr">
                        <a:buNone/>
                      </a:pPr>
                      <a:endParaRPr lang="en-US" sz="1600" b="0" i="0" u="none" strike="noStrike">
                        <a:solidFill>
                          <a:srgbClr val="000000"/>
                        </a:solidFill>
                        <a:effectLst/>
                        <a:latin typeface="Calibri"/>
                      </a:endParaRPr>
                    </a:p>
                  </a:txBody>
                  <a:tcPr marL="5428" marR="5428" marT="5428" marB="0" anchor="ctr">
                    <a:lnL w="6350">
                      <a:solidFill>
                        <a:srgbClr val="000000"/>
                      </a:solidFill>
                    </a:lnL>
                    <a:lnR w="6350">
                      <a:solidFill>
                        <a:srgbClr val="000000"/>
                      </a:solidFill>
                    </a:lnR>
                    <a:lnT w="6350" cap="flat" cmpd="sng" algn="ctr">
                      <a:solidFill>
                        <a:srgbClr val="000000"/>
                      </a:solidFill>
                      <a:prstDash val="solid"/>
                      <a:round/>
                      <a:headEnd type="none" w="med" len="med"/>
                      <a:tailEnd type="none" w="med" len="med"/>
                    </a:lnT>
                    <a:lnB w="6350">
                      <a:solidFill>
                        <a:srgbClr val="000000"/>
                      </a:solidFill>
                    </a:lnB>
                  </a:tcPr>
                </a:tc>
                <a:tc>
                  <a:txBody>
                    <a:bodyPr/>
                    <a:lstStyle/>
                    <a:p>
                      <a:pPr lvl="0" algn="ctr">
                        <a:buNone/>
                      </a:pPr>
                      <a:endParaRPr lang="en-US" sz="1600" b="0" i="0" u="none" strike="noStrike">
                        <a:solidFill>
                          <a:srgbClr val="000000"/>
                        </a:solidFill>
                        <a:effectLst/>
                        <a:latin typeface="Calibri"/>
                      </a:endParaRPr>
                    </a:p>
                  </a:txBody>
                  <a:tcPr marL="5428" marR="5428" marT="5428" marB="0" anchor="ctr">
                    <a:lnL w="6350">
                      <a:solidFill>
                        <a:srgbClr val="000000"/>
                      </a:solidFill>
                    </a:lnL>
                    <a:lnR w="6350">
                      <a:solidFill>
                        <a:srgbClr val="000000"/>
                      </a:solidFill>
                    </a:lnR>
                    <a:lnT w="6350" cap="flat" cmpd="sng" algn="ctr">
                      <a:solidFill>
                        <a:srgbClr val="000000"/>
                      </a:solidFill>
                      <a:prstDash val="solid"/>
                      <a:round/>
                      <a:headEnd type="none" w="med" len="med"/>
                      <a:tailEnd type="none" w="med" len="med"/>
                    </a:lnT>
                    <a:lnB w="6350">
                      <a:solidFill>
                        <a:srgbClr val="000000"/>
                      </a:solidFill>
                    </a:lnB>
                  </a:tcPr>
                </a:tc>
                <a:extLst>
                  <a:ext uri="{0D108BD9-81ED-4DB2-BD59-A6C34878D82A}">
                    <a16:rowId xmlns:a16="http://schemas.microsoft.com/office/drawing/2014/main" val="404746557"/>
                  </a:ext>
                </a:extLst>
              </a:tr>
              <a:tr h="200891">
                <a:tc>
                  <a:txBody>
                    <a:bodyPr/>
                    <a:lstStyle/>
                    <a:p>
                      <a:pPr algn="l" fontAlgn="b"/>
                      <a:r>
                        <a:rPr lang="en-US" sz="1600" b="0" i="0" u="none" strike="noStrike">
                          <a:solidFill>
                            <a:srgbClr val="000000"/>
                          </a:solidFill>
                          <a:effectLst/>
                          <a:latin typeface="Calibri"/>
                        </a:rPr>
                        <a:t>Brazil</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a:solidFill>
                        <a:srgbClr val="000000"/>
                      </a:solid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a:solidFill>
                        <a:srgbClr val="000000"/>
                      </a:solid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a:solidFill>
                        <a:srgbClr val="000000"/>
                      </a:solid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a:solidFill>
                        <a:srgbClr val="000000"/>
                      </a:solid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307971"/>
                  </a:ext>
                </a:extLst>
              </a:tr>
              <a:tr h="200891">
                <a:tc>
                  <a:txBody>
                    <a:bodyPr/>
                    <a:lstStyle/>
                    <a:p>
                      <a:pPr algn="l" fontAlgn="b"/>
                      <a:r>
                        <a:rPr lang="en-US" sz="1600" b="0" i="0" u="none" strike="noStrike">
                          <a:solidFill>
                            <a:srgbClr val="000000"/>
                          </a:solidFill>
                          <a:effectLst/>
                          <a:latin typeface="Calibri"/>
                        </a:rPr>
                        <a:t>Gibraltar</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2024</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0011150"/>
                  </a:ext>
                </a:extLst>
              </a:tr>
              <a:tr h="200891">
                <a:tc>
                  <a:txBody>
                    <a:bodyPr/>
                    <a:lstStyle/>
                    <a:p>
                      <a:pPr algn="l" fontAlgn="b"/>
                      <a:r>
                        <a:rPr lang="en-US" sz="1600" b="0" i="0" u="none" strike="noStrike">
                          <a:solidFill>
                            <a:srgbClr val="000000"/>
                          </a:solidFill>
                          <a:effectLst/>
                          <a:latin typeface="Calibri"/>
                        </a:rPr>
                        <a:t>Guernsey</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endParaRPr lang="en-US" sz="1600" b="0" i="0" u="none" strike="noStrike">
                        <a:solidFill>
                          <a:srgbClr val="000000"/>
                        </a:solidFill>
                        <a:effectLst/>
                        <a:latin typeface="Calibri"/>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4811478"/>
                  </a:ext>
                </a:extLst>
              </a:tr>
              <a:tr h="200891">
                <a:tc>
                  <a:txBody>
                    <a:bodyPr/>
                    <a:lstStyle/>
                    <a:p>
                      <a:pPr algn="l" fontAlgn="b"/>
                      <a:r>
                        <a:rPr lang="en-US" sz="1600" b="0" i="0" u="none" strike="noStrike">
                          <a:solidFill>
                            <a:srgbClr val="000000"/>
                          </a:solidFill>
                          <a:effectLst/>
                          <a:latin typeface="Calibri"/>
                        </a:rPr>
                        <a:t>Hong Kong</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423683540"/>
                  </a:ext>
                </a:extLst>
              </a:tr>
              <a:tr h="200891">
                <a:tc>
                  <a:txBody>
                    <a:bodyPr/>
                    <a:lstStyle/>
                    <a:p>
                      <a:pPr algn="l" fontAlgn="b"/>
                      <a:r>
                        <a:rPr lang="en-US" sz="1600" b="0" i="0" u="none" strike="noStrike">
                          <a:solidFill>
                            <a:srgbClr val="000000"/>
                          </a:solidFill>
                          <a:effectLst/>
                          <a:latin typeface="Calibri"/>
                        </a:rPr>
                        <a:t>Indonesia</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17108"/>
                  </a:ext>
                </a:extLst>
              </a:tr>
              <a:tr h="200891">
                <a:tc>
                  <a:txBody>
                    <a:bodyPr/>
                    <a:lstStyle/>
                    <a:p>
                      <a:pPr algn="l" fontAlgn="b"/>
                      <a:r>
                        <a:rPr lang="en-US" sz="1600" b="0" i="0" u="none" strike="noStrike">
                          <a:solidFill>
                            <a:srgbClr val="000000"/>
                          </a:solidFill>
                          <a:effectLst/>
                          <a:latin typeface="Calibri"/>
                        </a:rPr>
                        <a:t>Isle of Man</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endParaRPr lang="en-US" sz="1600" b="0" i="0" u="none" strike="noStrike">
                        <a:solidFill>
                          <a:srgbClr val="000000"/>
                        </a:solidFill>
                        <a:effectLst/>
                        <a:latin typeface="Calibri"/>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998221"/>
                  </a:ext>
                </a:extLst>
              </a:tr>
              <a:tr h="200891">
                <a:tc>
                  <a:txBody>
                    <a:bodyPr/>
                    <a:lstStyle/>
                    <a:p>
                      <a:pPr algn="l" fontAlgn="b"/>
                      <a:r>
                        <a:rPr lang="en-US" sz="1600" b="0" i="0" u="none" strike="noStrike">
                          <a:solidFill>
                            <a:srgbClr val="000000"/>
                          </a:solidFill>
                          <a:effectLst/>
                          <a:latin typeface="Calibri"/>
                        </a:rPr>
                        <a:t>Jamaica</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1085087"/>
                  </a:ext>
                </a:extLst>
              </a:tr>
              <a:tr h="200891">
                <a:tc>
                  <a:txBody>
                    <a:bodyPr/>
                    <a:lstStyle/>
                    <a:p>
                      <a:pPr algn="l" fontAlgn="b"/>
                      <a:r>
                        <a:rPr lang="en-US" sz="1600" b="0" i="0" u="none" strike="noStrike">
                          <a:solidFill>
                            <a:srgbClr val="000000"/>
                          </a:solidFill>
                          <a:effectLst/>
                          <a:latin typeface="Calibri"/>
                        </a:rPr>
                        <a:t>Jersey</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endParaRPr lang="en-US" sz="1600" b="0" i="0" u="none" strike="noStrike">
                        <a:solidFill>
                          <a:srgbClr val="000000"/>
                        </a:solidFill>
                        <a:effectLst/>
                        <a:latin typeface="Calibri"/>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2823327"/>
                  </a:ext>
                </a:extLst>
              </a:tr>
              <a:tr h="200891">
                <a:tc>
                  <a:txBody>
                    <a:bodyPr/>
                    <a:lstStyle/>
                    <a:p>
                      <a:pPr algn="l" fontAlgn="b"/>
                      <a:r>
                        <a:rPr lang="en-US" sz="1600" b="0" i="0" u="none" strike="noStrike">
                          <a:solidFill>
                            <a:srgbClr val="000000"/>
                          </a:solidFill>
                          <a:effectLst/>
                          <a:latin typeface="Calibri"/>
                        </a:rPr>
                        <a:t>Mauritius</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518761"/>
                  </a:ext>
                </a:extLst>
              </a:tr>
              <a:tr h="200891">
                <a:tc>
                  <a:txBody>
                    <a:bodyPr/>
                    <a:lstStyle/>
                    <a:p>
                      <a:pPr algn="l" fontAlgn="b"/>
                      <a:r>
                        <a:rPr lang="en-US" sz="1600" b="0" i="0" u="none" strike="noStrike">
                          <a:solidFill>
                            <a:srgbClr val="000000"/>
                          </a:solidFill>
                          <a:effectLst/>
                          <a:latin typeface="Calibri"/>
                        </a:rPr>
                        <a:t>Mexico</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3718962"/>
                  </a:ext>
                </a:extLst>
              </a:tr>
              <a:tr h="200891">
                <a:tc>
                  <a:txBody>
                    <a:bodyPr/>
                    <a:lstStyle/>
                    <a:p>
                      <a:pPr algn="l" fontAlgn="b"/>
                      <a:r>
                        <a:rPr lang="en-US" sz="1600" b="0" i="0" u="none" strike="noStrike">
                          <a:solidFill>
                            <a:srgbClr val="000000"/>
                          </a:solidFill>
                          <a:effectLst/>
                          <a:latin typeface="Calibri"/>
                        </a:rPr>
                        <a:t>Puerto Rico</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4448600"/>
                  </a:ext>
                </a:extLst>
              </a:tr>
              <a:tr h="200891">
                <a:tc>
                  <a:txBody>
                    <a:bodyPr/>
                    <a:lstStyle/>
                    <a:p>
                      <a:pPr algn="l" fontAlgn="b"/>
                      <a:r>
                        <a:rPr lang="en-US" sz="1600" b="0" i="0" u="none" strike="noStrike">
                          <a:solidFill>
                            <a:srgbClr val="000000"/>
                          </a:solidFill>
                          <a:effectLst/>
                          <a:latin typeface="Calibri"/>
                        </a:rPr>
                        <a:t>Qatar</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7393743"/>
                  </a:ext>
                </a:extLst>
              </a:tr>
              <a:tr h="200891">
                <a:tc>
                  <a:txBody>
                    <a:bodyPr/>
                    <a:lstStyle/>
                    <a:p>
                      <a:pPr algn="l" fontAlgn="b"/>
                      <a:r>
                        <a:rPr lang="en-US" sz="1600" b="0" i="0" u="none" strike="noStrike">
                          <a:solidFill>
                            <a:srgbClr val="000000"/>
                          </a:solidFill>
                          <a:effectLst/>
                          <a:latin typeface="Calibri"/>
                        </a:rPr>
                        <a:t>Singapore</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600" b="0" i="0" u="none" strike="noStrike">
                          <a:solidFill>
                            <a:srgbClr val="000000"/>
                          </a:solidFill>
                          <a:effectLst/>
                          <a:latin typeface="Calibri"/>
                        </a:rPr>
                        <a:t>2025</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lvl="0" algn="ctr">
                        <a:buNone/>
                      </a:pPr>
                      <a:r>
                        <a:rPr lang="en-US" sz="1600" b="0" i="0" u="none" strike="noStrike">
                          <a:solidFill>
                            <a:srgbClr val="000000"/>
                          </a:solidFill>
                          <a:effectLst/>
                          <a:latin typeface="Calibri"/>
                        </a:rPr>
                        <a:t>?</a:t>
                      </a:r>
                      <a:endParaRPr lang="en-US" sz="1600" b="0" i="0" u="none" strike="noStrike">
                        <a:solidFill>
                          <a:srgbClr val="000000"/>
                        </a:solidFill>
                        <a:effectLst/>
                        <a:latin typeface="Calibri" panose="020F0502020204030204" pitchFamily="34" charset="0"/>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869715236"/>
                  </a:ext>
                </a:extLst>
              </a:tr>
              <a:tr h="200891">
                <a:tc>
                  <a:txBody>
                    <a:bodyPr/>
                    <a:lstStyle/>
                    <a:p>
                      <a:pPr lvl="0" algn="l">
                        <a:buNone/>
                      </a:pPr>
                      <a:r>
                        <a:rPr lang="en-US" sz="1600" b="0" i="0" u="none" strike="noStrike">
                          <a:solidFill>
                            <a:srgbClr val="000000"/>
                          </a:solidFill>
                          <a:effectLst/>
                          <a:latin typeface="Calibri"/>
                        </a:rPr>
                        <a:t>Taiwan</a:t>
                      </a:r>
                      <a:endParaRPr lang="en-US"/>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ctr">
                        <a:buNone/>
                      </a:pPr>
                      <a:r>
                        <a:rPr lang="en-US" sz="1600" b="0" i="0" u="none" strike="noStrike">
                          <a:solidFill>
                            <a:srgbClr val="000000"/>
                          </a:solidFill>
                          <a:effectLst/>
                          <a:latin typeface="Calibri"/>
                        </a:rPr>
                        <a:t>?</a:t>
                      </a:r>
                      <a:endParaRPr lang="en-US"/>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1203945"/>
                  </a:ext>
                </a:extLst>
              </a:tr>
              <a:tr h="200891">
                <a:tc>
                  <a:txBody>
                    <a:bodyPr/>
                    <a:lstStyle/>
                    <a:p>
                      <a:pPr algn="l" fontAlgn="b"/>
                      <a:r>
                        <a:rPr lang="en-US" sz="1600" b="0" i="0" u="none" strike="noStrike">
                          <a:solidFill>
                            <a:srgbClr val="000000"/>
                          </a:solidFill>
                          <a:effectLst/>
                          <a:latin typeface="Calibri"/>
                        </a:rPr>
                        <a:t>UAE </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3948381"/>
                  </a:ext>
                </a:extLst>
              </a:tr>
              <a:tr h="200891">
                <a:tc>
                  <a:txBody>
                    <a:bodyPr/>
                    <a:lstStyle/>
                    <a:p>
                      <a:pPr algn="l" fontAlgn="b"/>
                      <a:r>
                        <a:rPr lang="en-US" sz="1600" b="0" i="0" u="none" strike="noStrike">
                          <a:solidFill>
                            <a:srgbClr val="000000"/>
                          </a:solidFill>
                          <a:effectLst/>
                          <a:latin typeface="Calibri"/>
                        </a:rPr>
                        <a:t>Ukraine</a:t>
                      </a:r>
                    </a:p>
                  </a:txBody>
                  <a:tcPr marL="5429" marR="5429" marT="54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a:rPr>
                        <a:t>?</a:t>
                      </a: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9749044"/>
                  </a:ext>
                </a:extLst>
              </a:tr>
            </a:tbl>
          </a:graphicData>
        </a:graphic>
      </p:graphicFrame>
    </p:spTree>
    <p:extLst>
      <p:ext uri="{BB962C8B-B14F-4D97-AF65-F5344CB8AC3E}">
        <p14:creationId xmlns:p14="http://schemas.microsoft.com/office/powerpoint/2010/main" val="4194154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9F1982-C135-48E6-50D6-1BF45ABD8B22}"/>
              </a:ext>
            </a:extLst>
          </p:cNvPr>
          <p:cNvSpPr txBox="1"/>
          <p:nvPr/>
        </p:nvSpPr>
        <p:spPr>
          <a:xfrm>
            <a:off x="460267" y="2325887"/>
            <a:ext cx="3937209" cy="1724470"/>
          </a:xfrm>
          <a:prstGeom prst="rect">
            <a:avLst/>
          </a:prstGeom>
          <a:noFill/>
        </p:spPr>
        <p:txBody>
          <a:bodyPr wrap="square" lIns="0" tIns="0" rIns="0" bIns="0" rtlCol="0" anchor="t">
            <a:no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400" b="1" i="0" u="none" strike="noStrike" kern="1200" cap="none" spc="0" normalizeH="0" baseline="0" noProof="0">
                <a:ln>
                  <a:noFill/>
                </a:ln>
                <a:solidFill>
                  <a:srgbClr val="000000"/>
                </a:solidFill>
                <a:effectLst/>
                <a:uLnTx/>
                <a:uFillTx/>
                <a:latin typeface="Georgia"/>
                <a:ea typeface="+mn-ea"/>
                <a:cs typeface="+mn-cs"/>
              </a:rPr>
              <a:t>Pillar Two Implementation</a:t>
            </a:r>
            <a:br>
              <a:rPr kumimoji="0" lang="en-US" sz="2400" b="1" i="0" u="none" strike="noStrike" kern="1200" cap="none" spc="0" normalizeH="0" baseline="0" noProof="0">
                <a:ln>
                  <a:noFill/>
                </a:ln>
                <a:solidFill>
                  <a:srgbClr val="000000"/>
                </a:solidFill>
                <a:effectLst/>
                <a:uLnTx/>
                <a:uFillTx/>
                <a:latin typeface="Georgia" pitchFamily="18" charset="0"/>
                <a:ea typeface="+mn-ea"/>
                <a:cs typeface="+mn-cs"/>
              </a:rPr>
            </a:br>
            <a:r>
              <a:rPr kumimoji="0" lang="en-US" sz="2400" b="1" i="0" u="none" strike="noStrike" kern="1200" cap="none" spc="0" normalizeH="0" baseline="0" noProof="0">
                <a:ln>
                  <a:noFill/>
                </a:ln>
                <a:solidFill>
                  <a:srgbClr val="000000"/>
                </a:solidFill>
                <a:effectLst/>
                <a:uLnTx/>
                <a:uFillTx/>
                <a:latin typeface="Georgia"/>
                <a:ea typeface="+mn-ea"/>
                <a:cs typeface="+mn-cs"/>
              </a:rPr>
              <a:t>(March 2024)</a:t>
            </a:r>
          </a:p>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2000" b="1" i="0" u="none" strike="noStrike" kern="1200" cap="none" spc="0" normalizeH="0" baseline="0" noProof="0">
                <a:ln>
                  <a:noFill/>
                </a:ln>
                <a:solidFill>
                  <a:srgbClr val="C00000"/>
                </a:solidFill>
                <a:effectLst/>
                <a:uLnTx/>
                <a:uFillTx/>
                <a:latin typeface="Georgia"/>
                <a:ea typeface="+mn-ea"/>
                <a:cs typeface="+mn-cs"/>
              </a:rPr>
              <a:t>OECD/G20 Inclusive Framework member countries that have not announced intentions</a:t>
            </a:r>
          </a:p>
        </p:txBody>
      </p:sp>
      <p:sp>
        <p:nvSpPr>
          <p:cNvPr id="5" name="Slide Number Placeholder 3">
            <a:extLst>
              <a:ext uri="{FF2B5EF4-FFF2-40B4-BE49-F238E27FC236}">
                <a16:creationId xmlns:a16="http://schemas.microsoft.com/office/drawing/2014/main" id="{4CF1CA0A-35F5-E60E-6465-B23BB5448334}"/>
              </a:ext>
            </a:extLst>
          </p:cNvPr>
          <p:cNvSpPr>
            <a:spLocks noGrp="1"/>
          </p:cNvSpPr>
          <p:nvPr>
            <p:ph type="sldNum" sz="quarter" idx="4"/>
          </p:nvPr>
        </p:nvSpPr>
        <p:spPr>
          <a:xfrm>
            <a:off x="9448800" y="6477000"/>
            <a:ext cx="2036064" cy="1524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6C0488-217C-405E-84A7-2C6B75A710C1}" type="slidenum">
              <a:rPr kumimoji="0" lang="en-US" sz="10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graphicFrame>
        <p:nvGraphicFramePr>
          <p:cNvPr id="7" name="Table 6">
            <a:extLst>
              <a:ext uri="{FF2B5EF4-FFF2-40B4-BE49-F238E27FC236}">
                <a16:creationId xmlns:a16="http://schemas.microsoft.com/office/drawing/2014/main" id="{32813BF0-38CC-A4CB-17F4-5193C3EEB838}"/>
              </a:ext>
            </a:extLst>
          </p:cNvPr>
          <p:cNvGraphicFramePr>
            <a:graphicFrameLocks noGrp="1"/>
          </p:cNvGraphicFramePr>
          <p:nvPr/>
        </p:nvGraphicFramePr>
        <p:xfrm>
          <a:off x="5205813" y="733514"/>
          <a:ext cx="5747541" cy="4419602"/>
        </p:xfrm>
        <a:graphic>
          <a:graphicData uri="http://schemas.openxmlformats.org/drawingml/2006/table">
            <a:tbl>
              <a:tblPr/>
              <a:tblGrid>
                <a:gridCol w="1915847">
                  <a:extLst>
                    <a:ext uri="{9D8B030D-6E8A-4147-A177-3AD203B41FA5}">
                      <a16:colId xmlns:a16="http://schemas.microsoft.com/office/drawing/2014/main" val="1583954871"/>
                    </a:ext>
                  </a:extLst>
                </a:gridCol>
                <a:gridCol w="1915847">
                  <a:extLst>
                    <a:ext uri="{9D8B030D-6E8A-4147-A177-3AD203B41FA5}">
                      <a16:colId xmlns:a16="http://schemas.microsoft.com/office/drawing/2014/main" val="4131716062"/>
                    </a:ext>
                  </a:extLst>
                </a:gridCol>
                <a:gridCol w="1915847">
                  <a:extLst>
                    <a:ext uri="{9D8B030D-6E8A-4147-A177-3AD203B41FA5}">
                      <a16:colId xmlns:a16="http://schemas.microsoft.com/office/drawing/2014/main" val="3026164515"/>
                    </a:ext>
                  </a:extLst>
                </a:gridCol>
              </a:tblGrid>
              <a:tr h="401782">
                <a:tc gridSpan="3">
                  <a:txBody>
                    <a:bodyPr/>
                    <a:lstStyle/>
                    <a:p>
                      <a:pPr algn="ctr" fontAlgn="ctr"/>
                      <a:r>
                        <a:rPr lang="en-US" sz="1400" b="1" i="0" u="none" strike="noStrike">
                          <a:solidFill>
                            <a:srgbClr val="000000"/>
                          </a:solidFill>
                          <a:effectLst/>
                          <a:latin typeface="Calibri"/>
                        </a:rPr>
                        <a:t>IF Member Country</a:t>
                      </a:r>
                      <a:endParaRPr lang="en-US" sz="1400" b="1" i="0" u="none" strike="noStrike">
                        <a:solidFill>
                          <a:srgbClr val="000000"/>
                        </a:solidFill>
                        <a:effectLst/>
                        <a:latin typeface="Calibri" panose="020F0502020204030204" pitchFamily="34" charset="0"/>
                      </a:endParaRPr>
                    </a:p>
                  </a:txBody>
                  <a:tcPr marL="5429" marR="5429" marT="54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41389925"/>
                  </a:ext>
                </a:extLst>
              </a:tr>
              <a:tr h="401782">
                <a:tc>
                  <a:txBody>
                    <a:bodyPr/>
                    <a:lstStyle/>
                    <a:p>
                      <a:pPr marL="0" lvl="0" indent="0" algn="ctr">
                        <a:buNone/>
                      </a:pPr>
                      <a:r>
                        <a:rPr lang="en-US" sz="1400" b="1" i="0" u="none" strike="noStrike">
                          <a:solidFill>
                            <a:srgbClr val="000000"/>
                          </a:solidFill>
                          <a:effectLst/>
                          <a:latin typeface="Calibri"/>
                        </a:rPr>
                        <a:t>United States</a:t>
                      </a:r>
                    </a:p>
                  </a:txBody>
                  <a:tcPr marL="5428" marR="5428" marT="5428" marB="0" anchor="ctr">
                    <a:lnL w="6350">
                      <a:solidFill>
                        <a:srgbClr val="000000"/>
                      </a:solidFill>
                    </a:lnL>
                    <a:lnR w="6350" cap="flat" cmpd="sng" algn="ctr">
                      <a:solidFill>
                        <a:srgbClr val="000000"/>
                      </a:solidFill>
                      <a:prstDash val="solid"/>
                      <a:round/>
                      <a:headEnd type="none" w="med" len="med"/>
                      <a:tailEnd type="none" w="med" len="med"/>
                    </a:lnR>
                    <a:lnT w="6350">
                      <a:solidFill>
                        <a:srgbClr val="000000"/>
                      </a:solidFill>
                    </a:lnT>
                    <a:lnB w="6350" cap="flat" cmpd="sng" algn="ctr">
                      <a:solidFill>
                        <a:srgbClr val="000000"/>
                      </a:solidFill>
                      <a:prstDash val="solid"/>
                      <a:round/>
                      <a:headEnd type="none" w="med" len="med"/>
                      <a:tailEnd type="none" w="med" len="med"/>
                    </a:lnB>
                    <a:noFill/>
                  </a:tcPr>
                </a:tc>
                <a:tc>
                  <a:txBody>
                    <a:bodyPr/>
                    <a:lstStyle/>
                    <a:p>
                      <a:pPr lvl="0" algn="ctr">
                        <a:buNone/>
                      </a:pPr>
                      <a:r>
                        <a:rPr lang="en-US" sz="1400" b="1" i="0" u="none" strike="noStrike">
                          <a:solidFill>
                            <a:srgbClr val="000000"/>
                          </a:solidFill>
                          <a:effectLst/>
                          <a:latin typeface="Calibri"/>
                        </a:rPr>
                        <a:t>Nigeria </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Uzbekistan</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3591272094"/>
                  </a:ext>
                </a:extLst>
              </a:tr>
              <a:tr h="401782">
                <a:tc>
                  <a:txBody>
                    <a:bodyPr/>
                    <a:lstStyle/>
                    <a:p>
                      <a:pPr lvl="0" algn="ctr">
                        <a:buNone/>
                      </a:pPr>
                      <a:r>
                        <a:rPr lang="en-US" sz="1400" b="1" i="0" u="none" strike="noStrike">
                          <a:solidFill>
                            <a:srgbClr val="000000"/>
                          </a:solidFill>
                          <a:effectLst/>
                          <a:latin typeface="Calibri"/>
                        </a:rPr>
                        <a:t>China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Chile</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Costa Rica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869732725"/>
                  </a:ext>
                </a:extLst>
              </a:tr>
              <a:tr h="401782">
                <a:tc>
                  <a:txBody>
                    <a:bodyPr/>
                    <a:lstStyle/>
                    <a:p>
                      <a:pPr lvl="0" algn="ctr">
                        <a:buNone/>
                      </a:pPr>
                      <a:r>
                        <a:rPr lang="en-US" sz="1400" b="1" i="0" u="none" strike="noStrike">
                          <a:solidFill>
                            <a:srgbClr val="000000"/>
                          </a:solidFill>
                          <a:effectLst/>
                          <a:latin typeface="Calibri"/>
                        </a:rPr>
                        <a:t>India </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baseline="0" noProof="0">
                          <a:solidFill>
                            <a:srgbClr val="000000"/>
                          </a:solidFill>
                          <a:effectLst/>
                          <a:latin typeface="Calibri"/>
                        </a:rPr>
                        <a:t>Pakistan </a:t>
                      </a:r>
                      <a:endParaRPr lang="en-US"/>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Panama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417005577"/>
                  </a:ext>
                </a:extLst>
              </a:tr>
              <a:tr h="401782">
                <a:tc>
                  <a:txBody>
                    <a:bodyPr/>
                    <a:lstStyle/>
                    <a:p>
                      <a:pPr lvl="0" algn="ctr">
                        <a:buNone/>
                      </a:pPr>
                      <a:r>
                        <a:rPr lang="en-US" sz="1400" b="1" i="0" u="none" strike="noStrike">
                          <a:solidFill>
                            <a:srgbClr val="000000"/>
                          </a:solidFill>
                          <a:effectLst/>
                          <a:latin typeface="Calibri"/>
                        </a:rPr>
                        <a:t>Russia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Peru</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Azerbaijan</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626631131"/>
                  </a:ext>
                </a:extLst>
              </a:tr>
              <a:tr h="401782">
                <a:tc>
                  <a:txBody>
                    <a:bodyPr/>
                    <a:lstStyle/>
                    <a:p>
                      <a:pPr lvl="0" algn="ctr">
                        <a:buNone/>
                      </a:pPr>
                      <a:r>
                        <a:rPr lang="en-US" sz="1400" b="1" i="0" u="none" strike="noStrike" baseline="0" noProof="0">
                          <a:solidFill>
                            <a:srgbClr val="000000"/>
                          </a:solidFill>
                          <a:effectLst/>
                          <a:latin typeface="Calibri"/>
                        </a:rPr>
                        <a:t>Türkiye</a:t>
                      </a:r>
                      <a:endParaRPr lang="en-US"/>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baseline="0" noProof="0">
                          <a:solidFill>
                            <a:srgbClr val="000000"/>
                          </a:solidFill>
                          <a:effectLst/>
                          <a:latin typeface="Calibri"/>
                        </a:rPr>
                        <a:t>Kazakhstan </a:t>
                      </a:r>
                      <a:endParaRPr lang="en-US"/>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Uruguay</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517544103"/>
                  </a:ext>
                </a:extLst>
              </a:tr>
              <a:tr h="401782">
                <a:tc>
                  <a:txBody>
                    <a:bodyPr/>
                    <a:lstStyle/>
                    <a:p>
                      <a:pPr lvl="0" algn="ctr">
                        <a:buNone/>
                      </a:pPr>
                      <a:r>
                        <a:rPr lang="en-US" sz="1400" b="1" i="0" u="none" strike="noStrike">
                          <a:solidFill>
                            <a:srgbClr val="000000"/>
                          </a:solidFill>
                          <a:effectLst/>
                          <a:latin typeface="Calibri"/>
                        </a:rPr>
                        <a:t>Saudi Arabia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Morocco</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Serbia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899087865"/>
                  </a:ext>
                </a:extLst>
              </a:tr>
              <a:tr h="401782">
                <a:tc>
                  <a:txBody>
                    <a:bodyPr/>
                    <a:lstStyle/>
                    <a:p>
                      <a:pPr lvl="0" algn="ctr">
                        <a:buNone/>
                      </a:pPr>
                      <a:r>
                        <a:rPr lang="en-US" sz="1400" b="1" i="0" u="none" strike="noStrike">
                          <a:solidFill>
                            <a:srgbClr val="000000"/>
                          </a:solidFill>
                          <a:effectLst/>
                          <a:latin typeface="Calibri"/>
                        </a:rPr>
                        <a:t>Argentina </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baseline="0" noProof="0">
                          <a:solidFill>
                            <a:srgbClr val="000000"/>
                          </a:solidFill>
                          <a:effectLst/>
                          <a:latin typeface="Calibri"/>
                        </a:rPr>
                        <a:t>Dominican Republic </a:t>
                      </a:r>
                      <a:endParaRPr lang="en-US"/>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Sri Lanka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3176157146"/>
                  </a:ext>
                </a:extLst>
              </a:tr>
              <a:tr h="401782">
                <a:tc>
                  <a:txBody>
                    <a:bodyPr/>
                    <a:lstStyle/>
                    <a:p>
                      <a:pPr lvl="0" algn="ctr">
                        <a:buNone/>
                      </a:pPr>
                      <a:r>
                        <a:rPr lang="en-US" sz="1400" b="1" i="0" u="none" strike="noStrike">
                          <a:solidFill>
                            <a:srgbClr val="000000"/>
                          </a:solidFill>
                          <a:effectLst/>
                          <a:latin typeface="Calibri"/>
                        </a:rPr>
                        <a:t>Israel</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Kenya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Belarus</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877205619"/>
                  </a:ext>
                </a:extLst>
              </a:tr>
              <a:tr h="401782">
                <a:tc>
                  <a:txBody>
                    <a:bodyPr/>
                    <a:lstStyle/>
                    <a:p>
                      <a:pPr lvl="0" algn="ctr">
                        <a:buNone/>
                      </a:pPr>
                      <a:r>
                        <a:rPr lang="en-US" sz="1400" b="1" i="0" u="none" strike="noStrike">
                          <a:solidFill>
                            <a:srgbClr val="000000"/>
                          </a:solidFill>
                          <a:effectLst/>
                          <a:latin typeface="Calibri"/>
                        </a:rPr>
                        <a:t>Philippines</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Oman</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Tunisia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955902321"/>
                  </a:ext>
                </a:extLst>
              </a:tr>
              <a:tr h="401782">
                <a:tc>
                  <a:txBody>
                    <a:bodyPr/>
                    <a:lstStyle/>
                    <a:p>
                      <a:pPr lvl="0" algn="ctr">
                        <a:buNone/>
                      </a:pPr>
                      <a:r>
                        <a:rPr lang="en-US" sz="1400" b="1" i="0" u="none" strike="noStrike">
                          <a:solidFill>
                            <a:srgbClr val="000000"/>
                          </a:solidFill>
                          <a:effectLst/>
                          <a:latin typeface="Calibri"/>
                        </a:rPr>
                        <a:t>Egypt</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Angola</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lvl="0" algn="ctr">
                        <a:buNone/>
                      </a:pPr>
                      <a:r>
                        <a:rPr lang="en-US" sz="1400" b="1" i="0" u="none" strike="noStrike">
                          <a:solidFill>
                            <a:srgbClr val="000000"/>
                          </a:solidFill>
                          <a:effectLst/>
                          <a:latin typeface="Calibri"/>
                        </a:rPr>
                        <a:t>+ 44 other IF Members*</a:t>
                      </a:r>
                    </a:p>
                  </a:txBody>
                  <a:tcPr marL="5428" marR="5428" marT="5428" marB="0" anchor="ctr">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658305759"/>
                  </a:ext>
                </a:extLst>
              </a:tr>
            </a:tbl>
          </a:graphicData>
        </a:graphic>
      </p:graphicFrame>
      <p:sp>
        <p:nvSpPr>
          <p:cNvPr id="2" name="TextBox 1">
            <a:extLst>
              <a:ext uri="{FF2B5EF4-FFF2-40B4-BE49-F238E27FC236}">
                <a16:creationId xmlns:a16="http://schemas.microsoft.com/office/drawing/2014/main" id="{BC5E98E8-247B-00F3-B7D8-6F8C7CB7D4F1}"/>
              </a:ext>
            </a:extLst>
          </p:cNvPr>
          <p:cNvSpPr txBox="1"/>
          <p:nvPr/>
        </p:nvSpPr>
        <p:spPr>
          <a:xfrm>
            <a:off x="5202252" y="5273467"/>
            <a:ext cx="5741349" cy="1346522"/>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274320" algn="l" defTabSz="914400" rtl="0" eaLnBrk="1" fontAlgn="auto" latinLnBrk="0" hangingPunct="1">
              <a:lnSpc>
                <a:spcPct val="100000"/>
              </a:lnSpc>
              <a:spcBef>
                <a:spcPts val="0"/>
              </a:spcBef>
              <a:spcAft>
                <a:spcPts val="900"/>
              </a:spcAft>
              <a:buClrTx/>
              <a:buSzTx/>
              <a:buFontTx/>
              <a:buNone/>
              <a:tabLst/>
              <a:defRPr/>
            </a:pPr>
            <a:r>
              <a:rPr kumimoji="0" lang="en-US" sz="1000" b="0" i="0" u="none" strike="noStrike" kern="1200" cap="none" spc="0" normalizeH="0" baseline="0" noProof="0">
                <a:ln>
                  <a:noFill/>
                </a:ln>
                <a:solidFill>
                  <a:srgbClr val="000000"/>
                </a:solidFill>
                <a:effectLst/>
                <a:uLnTx/>
                <a:uFillTx/>
                <a:latin typeface="Georgia"/>
                <a:ea typeface="+mn-ea"/>
                <a:cs typeface="+mn-cs"/>
              </a:rPr>
              <a:t>*Albania, Andorra, Anguilla, Antigua and Barbuda, Armenia, Aruba, Bahrain, Belize, Benin, Bosnia and Herzegovina, Botswana, British Virgin Islands, Brunei Darussalam, Burkina Faso, Cabo Verde, Cameroon, Cayman Islands, Congo, Cook Islands, Côte d’Ivoire, Curaçao, Democratic Republic of the Congo, Djibouti, Dominica, Eswatini, Faroe Islands, Gabon, Georgia, Greenland, Grenada, Haiti, Honduras, Iceland, Jordan, Liberia, Macau, Maldives, Mauritania, Monaco, Mongolia, Montenegro, Montserrat, Namibia, North Macedonia</a:t>
            </a:r>
            <a:endParaRPr kumimoji="0" lang="en-US" sz="1000" b="0" i="0" u="none" strike="noStrike" kern="1200" cap="none" spc="0" normalizeH="0" baseline="0" noProof="0" err="1">
              <a:ln>
                <a:noFill/>
              </a:ln>
              <a:solidFill>
                <a:srgbClr val="000000"/>
              </a:solidFill>
              <a:effectLst/>
              <a:uLnTx/>
              <a:uFillTx/>
              <a:latin typeface="Georgia" pitchFamily="18" charset="0"/>
              <a:ea typeface="+mn-ea"/>
              <a:cs typeface="+mn-cs"/>
            </a:endParaRPr>
          </a:p>
          <a:p>
            <a:pPr marL="0" marR="0" lvl="0" indent="-274320" algn="l" defTabSz="914400" rtl="0" eaLnBrk="1" fontAlgn="auto" latinLnBrk="0" hangingPunct="1">
              <a:lnSpc>
                <a:spcPct val="100000"/>
              </a:lnSpc>
              <a:spcBef>
                <a:spcPts val="0"/>
              </a:spcBef>
              <a:spcAft>
                <a:spcPts val="90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Georgia" pitchFamily="18" charset="0"/>
              <a:ea typeface="+mn-ea"/>
              <a:cs typeface="+mn-cs"/>
            </a:endParaRPr>
          </a:p>
        </p:txBody>
      </p:sp>
    </p:spTree>
    <p:extLst>
      <p:ext uri="{BB962C8B-B14F-4D97-AF65-F5344CB8AC3E}">
        <p14:creationId xmlns:p14="http://schemas.microsoft.com/office/powerpoint/2010/main" val="3358772180"/>
      </p:ext>
    </p:extLst>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6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6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2" id="{B9F0B024-2583-AC46-83A2-0779E0A7FF7D}" vid="{4C87F9F1-7C50-F744-9F01-AAE63E971618}"/>
    </a:ext>
  </a:extLst>
</a:theme>
</file>

<file path=ppt/theme/theme3.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6.xml><?xml version="1.0" encoding="utf-8"?>
<a:theme xmlns:a="http://schemas.openxmlformats.org/drawingml/2006/main" name="1_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extLst>
    <a:ext uri="{05A4C25C-085E-4340-85A3-A5531E510DB2}">
      <thm15:themeFamily xmlns:thm15="http://schemas.microsoft.com/office/thememl/2012/main" name="Presentation1" id="{B94186EA-B0B2-4E41-A351-6242F0C72D9D}" vid="{E142F899-578D-4885-93C2-118BB84F8808}"/>
    </a:ext>
  </a:extLst>
</a:theme>
</file>

<file path=ppt/theme/theme7.xml><?xml version="1.0" encoding="utf-8"?>
<a:theme xmlns:a="http://schemas.openxmlformats.org/drawingml/2006/main" name="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FAD_PresentationTemplate-General" id="{8770546A-285C-4DB4-A6F7-CAA1B9D88E34}" vid="{66D2F9A7-66D2-4DED-B482-082D7CE409D9}"/>
    </a:ext>
  </a:extLst>
</a:theme>
</file>

<file path=ppt/theme/theme8.xml><?xml version="1.0" encoding="utf-8"?>
<a:theme xmlns:a="http://schemas.openxmlformats.org/drawingml/2006/main" name="Office Theme">
  <a:themeElements>
    <a:clrScheme name="Custom 15">
      <a:dk1>
        <a:srgbClr val="272726"/>
      </a:dk1>
      <a:lt1>
        <a:sysClr val="window" lastClr="FFFFFF"/>
      </a:lt1>
      <a:dk2>
        <a:srgbClr val="596B78"/>
      </a:dk2>
      <a:lt2>
        <a:srgbClr val="FFFFFF"/>
      </a:lt2>
      <a:accent1>
        <a:srgbClr val="EE3124"/>
      </a:accent1>
      <a:accent2>
        <a:srgbClr val="8B8379"/>
      </a:accent2>
      <a:accent3>
        <a:srgbClr val="D8D6D7"/>
      </a:accent3>
      <a:accent4>
        <a:srgbClr val="5C5D62"/>
      </a:accent4>
      <a:accent5>
        <a:srgbClr val="204658"/>
      </a:accent5>
      <a:accent6>
        <a:srgbClr val="746559"/>
      </a:accent6>
      <a:hlink>
        <a:srgbClr val="CD3529"/>
      </a:hlink>
      <a:folHlink>
        <a:srgbClr val="BFBEC4"/>
      </a:folHlink>
    </a:clrScheme>
    <a:fontScheme name="Skadden PowerPoin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lexibleWindow_PPT_4x3_042022_placeholder_simplified" id="{8999B772-2AD6-4724-BBF1-904F20E6F588}" vid="{97615B47-6F37-4E17-B868-589392FD5C44}"/>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4C9002C-1276-48B1-A13A-8F56917333BF}">
  <we:reference id="2cb3dfe7-199f-46bf-bb56-17a7fca0f469" version="12.1.0.1"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g48437ce2c3c4c508e6dbb232c223ecb xmlns="cf16f947-c9fc-4be9-80b4-2a32b4ac226e">
      <Terms xmlns="http://schemas.microsoft.com/office/infopath/2007/PartnerControls">
        <TermInfo xmlns="http://schemas.microsoft.com/office/infopath/2007/PartnerControls">
          <TermName xmlns="http://schemas.microsoft.com/office/infopath/2007/PartnerControls">CTP/TPS</TermName>
          <TermId xmlns="http://schemas.microsoft.com/office/infopath/2007/PartnerControls">42c8f3ac-6b54-4097-b1b7-0343b754aef1</TermId>
        </TermInfo>
      </Terms>
    </g48437ce2c3c4c508e6dbb232c223ecb>
    <OECDKimBussinessContext xmlns="54c4cd27-f286-408f-9ce0-33c1e0f3ab39" xsi:nil="true"/>
    <eSharePWBTaxHTField0 xmlns="c9f238dd-bb73-4aef-a7a5-d644ad823e52">
      <Terms xmlns="http://schemas.microsoft.com/office/infopath/2007/PartnerControls">
        <TermInfo xmlns="http://schemas.microsoft.com/office/infopath/2007/PartnerControls">
          <TermName xmlns="http://schemas.microsoft.com/office/infopath/2007/PartnerControls">3.3.1 Taxation</TermName>
          <TermId xmlns="http://schemas.microsoft.com/office/infopath/2007/PartnerControls">2ef088c8-6b9c-4a56-9e2d-91d50efe0ff4</TermId>
        </TermInfo>
      </Terms>
    </eSharePWBTaxHTField0>
    <OECDlanguage xmlns="ca82dde9-3436-4d3d-bddd-d31447390034">English</OECDlanguage>
    <OECDProjectMembers xmlns="cf16f947-c9fc-4be9-80b4-2a32b4ac226e">
      <UserInfo>
        <DisplayName>HANAPPI Tibor, CTP/TPS</DisplayName>
        <AccountId>187</AccountId>
        <AccountType/>
      </UserInfo>
      <UserInfo>
        <DisplayName>ALIPRANDI Giulia, CTP/TPS</DisplayName>
        <AccountId>662</AccountId>
        <AccountType/>
      </UserInfo>
      <UserInfo>
        <DisplayName>SUGRUE Ruairi, CTP/TPS</DisplayName>
        <AccountId>680</AccountId>
        <AccountType/>
      </UserInfo>
      <UserInfo>
        <DisplayName>SOCHAY Violet, CTP/TPS</DisplayName>
        <AccountId>157</AccountId>
        <AccountType/>
      </UserInfo>
      <UserInfo>
        <DisplayName>O'REILLY Pierce, CTP/TPS</DisplayName>
        <AccountId>146</AccountId>
        <AccountType/>
      </UserInfo>
      <UserInfo>
        <DisplayName>CELANI Alessandra, CTP/TPS</DisplayName>
        <AccountId>2451</AccountId>
        <AccountType/>
      </UserInfo>
      <UserInfo>
        <DisplayName>WHYMAN David, CTP/TPS</DisplayName>
        <AccountId>2710</AccountId>
        <AccountType/>
      </UserInfo>
      <UserInfo>
        <DisplayName>GONZALEZ CABRAL Ana Cinta, CTP/TPS</DisplayName>
        <AccountId>737</AccountId>
        <AccountType/>
      </UserInfo>
      <UserInfo>
        <DisplayName>STEMMER Michael, CTP/TPS</DisplayName>
        <AccountId>1965</AccountId>
        <AccountType/>
      </UserInfo>
      <UserInfo>
        <DisplayName>HUGGER Felix, CTP/TPS</DisplayName>
        <AccountId>3001</AccountId>
        <AccountType/>
      </UserInfo>
      <UserInfo>
        <DisplayName>BUCCI Massimo, CTP/TPS</DisplayName>
        <AccountId>3362</AccountId>
        <AccountType/>
      </UserInfo>
      <UserInfo>
        <DisplayName>GOBBI Laura, CTP/TAV</DisplayName>
        <AccountId>3701</AccountId>
        <AccountType/>
      </UserInfo>
      <UserInfo>
        <DisplayName>DRESSLER Luisa, CTP/TPS</DisplayName>
        <AccountId>317</AccountId>
        <AccountType/>
      </UserInfo>
      <UserInfo>
        <DisplayName>VILLAREAL Rebecca, CTP/TPS</DisplayName>
        <AccountId>4219</AccountId>
        <AccountType/>
      </UserInfo>
      <UserInfo>
        <DisplayName>HVIID KANSTRUP Rebekka, CTP/TPS</DisplayName>
        <AccountId>4017</AccountId>
        <AccountType/>
      </UserInfo>
      <UserInfo>
        <DisplayName>DAYAN Sarah, CTP/TPS</DisplayName>
        <AccountId>4457</AccountId>
        <AccountType/>
      </UserInfo>
    </OECDProjectMembers>
    <IconOverlay xmlns="http://schemas.microsoft.com/sharepoint/v4" xsi:nil="true"/>
    <OECDPinnedBy xmlns="cf16f947-c9fc-4be9-80b4-2a32b4ac226e">
      <UserInfo>
        <DisplayName/>
        <AccountId xsi:nil="true"/>
        <AccountType/>
      </UserInfo>
    </OECDPinnedBy>
    <OECDProjectManager xmlns="cf16f947-c9fc-4be9-80b4-2a32b4ac226e">
      <UserInfo>
        <DisplayName/>
        <AccountId>146</AccountId>
        <AccountType/>
      </UserInfo>
    </OECDProjectManager>
    <OECDSharingStatus xmlns="cf16f947-c9fc-4be9-80b4-2a32b4ac226e" xsi:nil="true"/>
    <OECDProjectLookup xmlns="cf16f947-c9fc-4be9-80b4-2a32b4ac226e">25</OECDProjectLookup>
    <OECDMeetingDate xmlns="54c4cd27-f286-408f-9ce0-33c1e0f3ab39" xsi:nil="true"/>
    <OECDCommunityDocumentURL xmlns="cf16f947-c9fc-4be9-80b4-2a32b4ac226e" xsi:nil="true"/>
    <OECDTagsCache xmlns="cf16f947-c9fc-4be9-80b4-2a32b4ac226e" xsi:nil="true"/>
    <OECDDeliverableManager xmlns="cf16f947-c9fc-4be9-80b4-2a32b4ac226e">
      <UserInfo>
        <DisplayName/>
        <AccountId xsi:nil="true"/>
        <AccountType/>
      </UserInfo>
    </OECDDeliverableManager>
    <l9a152565aff414c8d842958d210d414 xmlns="cf16f947-c9fc-4be9-80b4-2a32b4ac226e" xsi:nil="true"/>
    <OECDAllRelatedUsers xmlns="9e406c50-2549-4f1e-a767-e9b68096b47b">
      <UserInfo>
        <DisplayName/>
        <AccountId xsi:nil="true"/>
        <AccountType/>
      </UserInfo>
    </OECDAllRelatedUsers>
    <eShareCommitteeTaxHTField0 xmlns="c9f238dd-bb73-4aef-a7a5-d644ad823e52">
      <Terms xmlns="http://schemas.microsoft.com/office/infopath/2007/PartnerControls">
        <TermInfo xmlns="http://schemas.microsoft.com/office/infopath/2007/PartnerControls">
          <TermName xmlns="http://schemas.microsoft.com/office/infopath/2007/PartnerControls">Committee on Fiscal Affairs</TermName>
          <TermId xmlns="http://schemas.microsoft.com/office/infopath/2007/PartnerControls">d88853ef-2075-4c47-b149-efe9b961c610</TermId>
        </TermInfo>
      </Terms>
    </eShareCommitteeTaxHTField0>
    <OECDYear xmlns="54c4cd27-f286-408f-9ce0-33c1e0f3ab39" xsi:nil="true"/>
    <OECDKimProvenance xmlns="54c4cd27-f286-408f-9ce0-33c1e0f3ab39" xsi:nil="true"/>
    <OECDExpirationDate xmlns="9e406c50-2549-4f1e-a767-e9b68096b47b" xsi:nil="true"/>
    <OECDMainProject xmlns="cf16f947-c9fc-4be9-80b4-2a32b4ac226e">14</OECDMainProject>
    <OECDKimStatus xmlns="54c4cd27-f286-408f-9ce0-33c1e0f3ab39">Draft</OECDKimStatus>
    <eShareCountryTaxHTField0 xmlns="c9f238dd-bb73-4aef-a7a5-d644ad823e52">
      <Terms xmlns="http://schemas.microsoft.com/office/infopath/2007/PartnerControls"/>
    </eShareCountryTaxHTField0>
    <eShareTopicTaxHTField0 xmlns="c9f238dd-bb73-4aef-a7a5-d644ad823e52">
      <Terms xmlns="http://schemas.microsoft.com/office/infopath/2007/PartnerControls"/>
    </eShareTopicTaxHTField0>
    <eShareKeywordsTaxHTField0 xmlns="c9f238dd-bb73-4aef-a7a5-d644ad823e52">
      <Terms xmlns="http://schemas.microsoft.com/office/infopath/2007/PartnerControls"/>
    </eShareKeywordsTaxHTField0>
    <OECDCommunityDocumentID xmlns="cf16f947-c9fc-4be9-80b4-2a32b4ac226e" xsi:nil="true"/>
    <TaxCatchAll xmlns="ca82dde9-3436-4d3d-bddd-d31447390034">
      <Value>244</Value>
      <Value>157</Value>
      <Value>346</Value>
    </TaxCatchAll>
    <hfa66f2e5af148f08064c2e62791b306 xmlns="9e406c50-2549-4f1e-a767-e9b68096b47b">
      <Terms xmlns="http://schemas.microsoft.com/office/infopath/2007/PartnerControls"/>
    </hfa66f2e5af148f08064c2e62791b306>
    <eShareHorizProjTaxHTField0 xmlns="9e406c50-2549-4f1e-a767-e9b68096b47b" xsi:nil="true"/>
  </documentManagement>
</p:properties>
</file>

<file path=customXml/item2.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3.xml><?xml version="1.0" encoding="utf-8"?>
<?mso-contentType ?>
<FormTemplates xmlns="http://schemas.microsoft.com/sharepoint/v3/contenttype/forms">
  <Display>OECDListFormCollapsible</Display>
  <Edit>OECDListFormCollapsible</Edit>
  <New>OECDListFormCollapsible</New>
</FormTemplates>
</file>

<file path=customXml/item4.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2507BED6B5908645AAA96978AD5D1987" ma:contentTypeVersion="84" ma:contentTypeDescription="" ma:contentTypeScope="" ma:versionID="4b9e4c91350cf35f50d1d6b61051afd7">
  <xsd:schema xmlns:xsd="http://www.w3.org/2001/XMLSchema" xmlns:xs="http://www.w3.org/2001/XMLSchema" xmlns:p="http://schemas.microsoft.com/office/2006/metadata/properties" xmlns:ns1="54c4cd27-f286-408f-9ce0-33c1e0f3ab39" xmlns:ns2="9e406c50-2549-4f1e-a767-e9b68096b47b" xmlns:ns3="cf16f947-c9fc-4be9-80b4-2a32b4ac226e" xmlns:ns5="c9f238dd-bb73-4aef-a7a5-d644ad823e52" xmlns:ns6="ca82dde9-3436-4d3d-bddd-d31447390034" xmlns:ns7="http://schemas.microsoft.com/sharepoint/v4" targetNamespace="http://schemas.microsoft.com/office/2006/metadata/properties" ma:root="true" ma:fieldsID="2273f3d944750c630511b0d01f641b8c" ns1:_="" ns2:_="" ns3:_="" ns5:_="" ns6:_="" ns7:_="">
    <xsd:import namespace="54c4cd27-f286-408f-9ce0-33c1e0f3ab39"/>
    <xsd:import namespace="9e406c50-2549-4f1e-a767-e9b68096b47b"/>
    <xsd:import namespace="cf16f947-c9fc-4be9-80b4-2a32b4ac226e"/>
    <xsd:import namespace="c9f238dd-bb73-4aef-a7a5-d644ad823e52"/>
    <xsd:import namespace="ca82dde9-3436-4d3d-bddd-d31447390034"/>
    <xsd:import namespace="http://schemas.microsoft.com/sharepoint/v4"/>
    <xsd:element name="properties">
      <xsd:complexType>
        <xsd:sequence>
          <xsd:element name="documentManagement">
            <xsd:complexType>
              <xsd:all>
                <xsd:element ref="ns1:OECDKimStatus" minOccurs="0"/>
                <xsd:element ref="ns1:OECDKimBussinessContext" minOccurs="0"/>
                <xsd:element ref="ns1:OECDKimProvenance" minOccurs="0"/>
                <xsd:element ref="ns2:OECDExpirationDate" minOccurs="0"/>
                <xsd:element ref="ns3:OECDProjectLookup" minOccurs="0"/>
                <xsd:element ref="ns3:OECDProjectManager" minOccurs="0"/>
                <xsd:element ref="ns3:OECDProjectMembers" minOccurs="0"/>
                <xsd:element ref="ns3:OECDMainProject" minOccurs="0"/>
                <xsd:element ref="ns3:OECDPinnedBy" minOccurs="0"/>
                <xsd:element ref="ns5:eShareCountryTaxHTField0" minOccurs="0"/>
                <xsd:element ref="ns5:eShareTopicTaxHTField0" minOccurs="0"/>
                <xsd:element ref="ns5:eShareKeywordsTaxHTField0" minOccurs="0"/>
                <xsd:element ref="ns5:eShareCommitteeTaxHTField0" minOccurs="0"/>
                <xsd:element ref="ns5:eSharePWBTaxHTField0" minOccurs="0"/>
                <xsd:element ref="ns6:TaxCatchAll" minOccurs="0"/>
                <xsd:element ref="ns3:l9a152565aff414c8d842958d210d414" minOccurs="0"/>
                <xsd:element ref="ns6:TaxCatchAllLabel" minOccurs="0"/>
                <xsd:element ref="ns1:OECDMeetingDate" minOccurs="0"/>
                <xsd:element ref="ns6:OECDlanguage" minOccurs="0"/>
                <xsd:element ref="ns2:hfa66f2e5af148f08064c2e62791b306" minOccurs="0"/>
                <xsd:element ref="ns3:g48437ce2c3c4c508e6dbb232c223ecb" minOccurs="0"/>
                <xsd:element ref="ns3:OECDSharingStatus" minOccurs="0"/>
                <xsd:element ref="ns3:OECDCommunityDocumentURL" minOccurs="0"/>
                <xsd:element ref="ns3:OECDCommunityDocumentID" minOccurs="0"/>
                <xsd:element ref="ns2:eShareHorizProjTaxHTField0" minOccurs="0"/>
                <xsd:element ref="ns3:OECDTagsCache" minOccurs="0"/>
                <xsd:element ref="ns3:OECDDeliverableManager" minOccurs="0"/>
                <xsd:element ref="ns7:IconOverlay" minOccurs="0"/>
                <xsd:element ref="ns2:OECDAllRelatedUsers" minOccurs="0"/>
                <xsd:element ref="ns3:SharedWithUsers" minOccurs="0"/>
                <xsd:element ref="ns1:OECD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KimStatus" ma:index="3" nillable="true" ma:displayName="Kim status" ma:default="Draft" ma:description="" ma:format="Dropdown" ma:hidden="true" ma:internalName="OECDKimStatus" ma:readOnly="false">
      <xsd:simpleType>
        <xsd:restriction base="dms:Choice">
          <xsd:enumeration value="Draft"/>
          <xsd:enumeration value="Final"/>
        </xsd:restriction>
      </xsd:simpleType>
    </xsd:element>
    <xsd:element name="OECDKimBussinessContext" ma:index="4" nillable="true" ma:displayName="Kim bussiness context" ma:description="" ma:hidden="true" ma:internalName="OECDKimBussinessContext" ma:readOnly="false">
      <xsd:simpleType>
        <xsd:restriction base="dms:Text"/>
      </xsd:simpleType>
    </xsd:element>
    <xsd:element name="OECDKimProvenance" ma:index="5" nillable="true" ma:displayName="Kim provenance" ma:description="" ma:hidden="true" ma:internalName="OECDKimProvenance" ma:readOnly="false">
      <xsd:simpleType>
        <xsd:restriction base="dms:Text">
          <xsd:maxLength value="255"/>
        </xsd:restriction>
      </xsd:simpleType>
    </xsd:element>
    <xsd:element name="OECDMeetingDate" ma:index="28" nillable="true" ma:displayName="Meeting Date" ma:default="" ma:format="DateOnly" ma:hidden="true" ma:internalName="OECDMeetingDate">
      <xsd:simpleType>
        <xsd:restriction base="dms:DateTime"/>
      </xsd:simpleType>
    </xsd:element>
    <xsd:element name="OECDYear" ma:index="45" nillable="true" ma:displayName="Year" ma:description="" ma:internalName="OECDYear"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406c50-2549-4f1e-a767-e9b68096b47b" elementFormDefault="qualified">
    <xsd:import namespace="http://schemas.microsoft.com/office/2006/documentManagement/types"/>
    <xsd:import namespace="http://schemas.microsoft.com/office/infopath/2007/PartnerControls"/>
    <xsd:element name="OECDExpirationDate" ma:index="8" nillable="true" ma:displayName="Highlights" ma:default="" ma:description="" ma:format="DateOnly" ma:hidden="true" ma:indexed="true" ma:internalName="OECDExpirationDate">
      <xsd:simpleType>
        <xsd:restriction base="dms:DateTime"/>
      </xsd:simpleType>
    </xsd:element>
    <xsd:element name="hfa66f2e5af148f08064c2e62791b306" ma:index="33" nillable="true" ma:taxonomy="true" ma:internalName="hfa66f2e5af148f08064c2e62791b306" ma:taxonomyFieldName="OECDHorizontalProjects" ma:displayName="Horizontal project" ma:readOnly="false" ma:default="" ma:fieldId="{1fa66f2e-5af1-48f0-8064-c2e62791b306}" ma:taxonomyMulti="true" ma:sspId="27ec883c-a62c-444f-a935-fcddb579e39d" ma:termSetId="d3ca0e0e-65f9-44bf-9d98-5271504f6d61" ma:anchorId="00000000-0000-0000-0000-000000000000" ma:open="false" ma:isKeyword="false">
      <xsd:complexType>
        <xsd:sequence>
          <xsd:element ref="pc:Terms" minOccurs="0" maxOccurs="1"/>
        </xsd:sequence>
      </xsd:complexType>
    </xsd:element>
    <xsd:element name="eShareHorizProjTaxHTField0" ma:index="38" nillable="true" ma:displayName="OECDHorizontalProjects_0" ma:description="" ma:hidden="true" ma:internalName="eShareHorizProjTaxHTField0">
      <xsd:simpleType>
        <xsd:restriction base="dms:Note"/>
      </xsd:simpleType>
    </xsd:element>
    <xsd:element name="OECDAllRelatedUsers" ma:index="43" nillable="true" ma:displayName="All related users" ma:description="" ma:hidden="true" ma:internalName="OECDAllRelatedUs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f16f947-c9fc-4be9-80b4-2a32b4ac226e" elementFormDefault="qualified">
    <xsd:import namespace="http://schemas.microsoft.com/office/2006/documentManagement/types"/>
    <xsd:import namespace="http://schemas.microsoft.com/office/infopath/2007/PartnerControls"/>
    <xsd:element name="OECDProjectLookup" ma:index="9" nillable="true" ma:displayName="Project" ma:description="" ma:hidden="true" ma:indexed="true" ma:list="639da05e-b3c6-46a1-b83b-8ce0cfde2092" ma:internalName="OECDProjectLookup" ma:readOnly="false" ma:showField="OECDShortProjectName" ma:web="cf16f947-c9fc-4be9-80b4-2a32b4ac226e">
      <xsd:simpleType>
        <xsd:restriction base="dms:Lookup"/>
      </xsd:simpleType>
    </xsd:element>
    <xsd:element name="OECDProjectManager" ma:index="10" nillable="true" ma:displayName="Project manager" ma:description="" ma:hidden="true" ma:indexed="true" ma:internalName="OECDProject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ProjectMembers" ma:index="11" nillable="true" ma:displayName="Project members" ma:description="" ma:hidden="true" ma:internalName="OECDProjectMemb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ECDMainProject" ma:index="14" nillable="true" ma:displayName="Main project" ma:description="" ma:hidden="true" ma:indexed="true" ma:list="639da05e-b3c6-46a1-b83b-8ce0cfde2092" ma:internalName="OECDMainProject" ma:readOnly="false" ma:showField="OECDShortProjectName">
      <xsd:simpleType>
        <xsd:restriction base="dms:Lookup"/>
      </xsd:simpleType>
    </xsd:element>
    <xsd:element name="OECDPinnedBy" ma:index="15" nillable="true" ma:displayName="Pinned by" ma:description="" ma:hidden="true" ma:internalName="OECDPinn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9a152565aff414c8d842958d210d414" ma:index="25" nillable="true" ma:displayName="Deliverable owner_0" ma:hidden="true" ma:internalName="l9a152565aff414c8d842958d210d414">
      <xsd:simpleType>
        <xsd:restriction base="dms:Note"/>
      </xsd:simpleType>
    </xsd:element>
    <xsd:element name="g48437ce2c3c4c508e6dbb232c223ecb" ma:index="34" nillable="true" ma:taxonomy="true" ma:internalName="g48437ce2c3c4c508e6dbb232c223ecb" ma:taxonomyFieldName="OECDProjectOwnerStructure" ma:displayName="Project owner" ma:readOnly="false" ma:default="" ma:fieldId="048437ce-2c3c-4c50-8e6d-bb232c223ecb" ma:taxonomyMulti="true" ma:sspId="27ec883c-a62c-444f-a935-fcddb579e39d" ma:termSetId="aeec4dcb-19ee-4bc0-941f-681845b568c9" ma:anchorId="00000000-0000-0000-0000-000000000000" ma:open="false" ma:isKeyword="false">
      <xsd:complexType>
        <xsd:sequence>
          <xsd:element ref="pc:Terms" minOccurs="0" maxOccurs="1"/>
        </xsd:sequence>
      </xsd:complexType>
    </xsd:element>
    <xsd:element name="OECDSharingStatus" ma:index="35" nillable="true" ma:displayName="O.N.E Document Sharing Status" ma:description="" ma:hidden="true" ma:internalName="OECDSharingStatus">
      <xsd:simpleType>
        <xsd:restriction base="dms:Text"/>
      </xsd:simpleType>
    </xsd:element>
    <xsd:element name="OECDCommunityDocumentURL" ma:index="36" nillable="true" ma:displayName="O.N.E Community Document URL" ma:description="" ma:hidden="true" ma:internalName="OECDCommunityDocumentURL">
      <xsd:simpleType>
        <xsd:restriction base="dms:Text"/>
      </xsd:simpleType>
    </xsd:element>
    <xsd:element name="OECDCommunityDocumentID" ma:index="37" nillable="true" ma:displayName="O.N.E Community Document ID" ma:decimals="0" ma:description="" ma:hidden="true" ma:internalName="OECDCommunityDocumentID">
      <xsd:simpleType>
        <xsd:restriction base="dms:Number"/>
      </xsd:simpleType>
    </xsd:element>
    <xsd:element name="OECDTagsCache" ma:index="40" nillable="true" ma:displayName="Tags cache" ma:description="" ma:hidden="true" ma:internalName="OECDTagsCache">
      <xsd:simpleType>
        <xsd:restriction base="dms:Note"/>
      </xsd:simpleType>
    </xsd:element>
    <xsd:element name="OECDDeliverableManager" ma:index="41" nillable="true" ma:displayName="In charge" ma:description="" ma:hidden="true" ma:internalName="OECDDeliverableManag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Users" ma:index="4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18" nillable="true" ma:taxonomy="true" ma:internalName="eShareCountryTaxHTField0" ma:taxonomyFieldName="OECDCountry" ma:displayName="Country" ma:readOnly="false" ma:default="" ma:fieldId="{aa366335-bba6-4f71-86c6-f91b1ae503c2}" ma:taxonomyMulti="true" ma:sspId="27ec883c-a62c-444f-a935-fcddb579e39d" ma:termSetId="e1026e78-e24d-4b33-a8f4-6ff75b8e5ad2" ma:anchorId="00000000-0000-0000-0000-000000000000" ma:open="false" ma:isKeyword="false">
      <xsd:complexType>
        <xsd:sequence>
          <xsd:element ref="pc:Terms" minOccurs="0" maxOccurs="1"/>
        </xsd:sequence>
      </xsd:complexType>
    </xsd:element>
    <xsd:element name="eShareTopicTaxHTField0" ma:index="19" nillable="true" ma:taxonomy="true" ma:internalName="eShareTopicTaxHTField0" ma:taxonomyFieldName="OECDTopic" ma:displayName="Topic" ma:readOnly="false" ma:default="" ma:fieldId="{9b5335f8-765c-484a-86dd-d10580650a95}" ma:taxonomyMulti="true" ma:sspId="27ec883c-a62c-444f-a935-fcddb579e39d" ma:termSetId="d0043ed9-7fdc-4b21-8641-a864cc50d2b2" ma:anchorId="00000000-0000-0000-0000-000000000000" ma:open="false" ma:isKeyword="false">
      <xsd:complexType>
        <xsd:sequence>
          <xsd:element ref="pc:Terms" minOccurs="0" maxOccurs="1"/>
        </xsd:sequence>
      </xsd:complexType>
    </xsd:element>
    <xsd:element name="eShareKeywordsTaxHTField0" ma:index="20" nillable="true" ma:taxonomy="true" ma:internalName="eShareKeywordsTaxHTField0" ma:taxonomyFieldName="OECDKeywords" ma:displayName="Keywords" ma:default="" ma:fieldId="{8a7c3663-990d-467c-b1b8-bb4b775674ad}" ma:taxonomyMulti="true" ma:sspId="27ec883c-a62c-444f-a935-fcddb579e39d" ma:termSetId="f51791ee-8e04-4654-a875-fc747102cd45" ma:anchorId="00000000-0000-0000-0000-000000000000" ma:open="true" ma:isKeyword="false">
      <xsd:complexType>
        <xsd:sequence>
          <xsd:element ref="pc:Terms" minOccurs="0" maxOccurs="1"/>
        </xsd:sequence>
      </xsd:complexType>
    </xsd:element>
    <xsd:element name="eShareCommitteeTaxHTField0" ma:index="21" nillable="true" ma:taxonomy="true" ma:internalName="eShareCommitteeTaxHTField0" ma:taxonomyFieldName="OECDCommittee" ma:displayName="Committee" ma:fieldId="{29494d90-e667-47b5-adc1-d09dfb5832ab}" ma:sspId="27ec883c-a62c-444f-a935-fcddb579e39d" ma:termSetId="87919aae-be42-4481-84cf-2389a5c84ac4" ma:anchorId="00000000-0000-0000-0000-000000000000" ma:open="false" ma:isKeyword="false">
      <xsd:complexType>
        <xsd:sequence>
          <xsd:element ref="pc:Terms" minOccurs="0" maxOccurs="1"/>
        </xsd:sequence>
      </xsd:complexType>
    </xsd:element>
    <xsd:element name="eSharePWBTaxHTField0" ma:index="22" nillable="true" ma:taxonomy="true" ma:internalName="eSharePWBTaxHTField0" ma:taxonomyFieldName="OECDPWB" ma:displayName="PWB" ma:fieldId="{fe327ce1-b783-48aa-9b0b-52ad26d1c9f6}" ma:sspId="27ec883c-a62c-444f-a935-fcddb579e39d" ma:termSetId="7bc7477d-4ef0-4820-a158-bb7b3cda138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b313c73-16b7-424d-af27-bacb5b0305bc}" ma:internalName="TaxCatchAll" ma:showField="CatchAllData" ma:web="9e406c50-2549-4f1e-a767-e9b68096b47b">
      <xsd:complexType>
        <xsd:complexContent>
          <xsd:extension base="dms:MultiChoiceLookup">
            <xsd:sequence>
              <xsd:element name="Value" type="dms:Lookup" maxOccurs="unbounded" minOccurs="0" nillable="true"/>
            </xsd:sequence>
          </xsd:extension>
        </xsd:complexContent>
      </xsd:complexType>
    </xsd:element>
    <xsd:element name="TaxCatchAllLabel" ma:index="26" nillable="true" ma:displayName="Taxonomy Catch All Column1" ma:hidden="true" ma:list="{bb313c73-16b7-424d-af27-bacb5b0305bc}" ma:internalName="TaxCatchAllLabel" ma:readOnly="true" ma:showField="CatchAllDataLabel" ma:web="9e406c50-2549-4f1e-a767-e9b68096b47b">
      <xsd:complexType>
        <xsd:complexContent>
          <xsd:extension base="dms:MultiChoiceLookup">
            <xsd:sequence>
              <xsd:element name="Value" type="dms:Lookup" maxOccurs="unbounded" minOccurs="0" nillable="true"/>
            </xsd:sequence>
          </xsd:extension>
        </xsd:complexContent>
      </xsd:complexType>
    </xsd:element>
    <xsd:element name="OECDlanguage" ma:index="30" nillable="true" ma:displayName="Document language" ma:default="English" ma:description="" ma:format="Dropdown" ma:hidden="true" ma:internalName="OECDlanguage" ma:readOnly="false">
      <xsd:simpleType>
        <xsd:restriction base="dms:Choice">
          <xsd:enumeration value="English"/>
          <xsd:enumeration value="French"/>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4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CtFieldPriority xmlns="http://www.oecd.org/eshare/projectsentre/CtFieldPriority/" xmlns:i="http://www.w3.org/2001/XMLSchema-instance">
  <PriorityFields xmlns:a="http://schemas.microsoft.com/2003/10/Serialization/Arrays">
    <a:string>Title</a:string>
    <a:string>OECDCountry</a:string>
    <a:string>OECDTopic</a:string>
    <a:string>OECDKeywords</a:string>
  </PriorityFields>
</CtFieldPriority>
</file>

<file path=customXml/itemProps1.xml><?xml version="1.0" encoding="utf-8"?>
<ds:datastoreItem xmlns:ds="http://schemas.openxmlformats.org/officeDocument/2006/customXml" ds:itemID="{B4799F3F-899F-4D2B-AFF9-499093126EC8}">
  <ds:schemaRefs>
    <ds:schemaRef ds:uri="54c4cd27-f286-408f-9ce0-33c1e0f3ab39"/>
    <ds:schemaRef ds:uri="9e406c50-2549-4f1e-a767-e9b68096b47b"/>
    <ds:schemaRef ds:uri="c9f238dd-bb73-4aef-a7a5-d644ad823e52"/>
    <ds:schemaRef ds:uri="ca82dde9-3436-4d3d-bddd-d31447390034"/>
    <ds:schemaRef ds:uri="cf16f947-c9fc-4be9-80b4-2a32b4ac22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0AA2B3-05F7-4879-8D28-ED2C9F40FB4B}">
  <ds:schemaRefs>
    <ds:schemaRef ds:uri="Microsoft.SharePoint.Taxonomy.ContentTypeSync"/>
  </ds:schemaRefs>
</ds:datastoreItem>
</file>

<file path=customXml/itemProps3.xml><?xml version="1.0" encoding="utf-8"?>
<ds:datastoreItem xmlns:ds="http://schemas.openxmlformats.org/officeDocument/2006/customXml" ds:itemID="{47F563C5-0D1E-4241-A26C-FD904682C2B6}">
  <ds:schemaRefs>
    <ds:schemaRef ds:uri="http://schemas.microsoft.com/sharepoint/v3/contenttype/forms"/>
  </ds:schemaRefs>
</ds:datastoreItem>
</file>

<file path=customXml/itemProps4.xml><?xml version="1.0" encoding="utf-8"?>
<ds:datastoreItem xmlns:ds="http://schemas.openxmlformats.org/officeDocument/2006/customXml" ds:itemID="{58F6561E-AD29-4D8E-955B-4FB99CFE8718}">
  <ds:schemaRefs>
    <ds:schemaRef ds:uri="54c4cd27-f286-408f-9ce0-33c1e0f3ab39"/>
    <ds:schemaRef ds:uri="9e406c50-2549-4f1e-a767-e9b68096b47b"/>
    <ds:schemaRef ds:uri="c9f238dd-bb73-4aef-a7a5-d644ad823e52"/>
    <ds:schemaRef ds:uri="ca82dde9-3436-4d3d-bddd-d31447390034"/>
    <ds:schemaRef ds:uri="cf16f947-c9fc-4be9-80b4-2a32b4ac22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E661066E-48CC-4F86-9F7B-9C12A28BDF68}">
  <ds:schemaRefs>
    <ds:schemaRef ds:uri="http://schemas.microsoft.com/2003/10/Serialization/Arrays"/>
    <ds:schemaRef ds:uri="http://www.oecd.org/eshare/projectsentre/CtFieldPriority/"/>
  </ds:schemaRefs>
</ds:datastoreItem>
</file>

<file path=docProps/app.xml><?xml version="1.0" encoding="utf-8"?>
<Properties xmlns="http://schemas.openxmlformats.org/officeDocument/2006/extended-properties" xmlns:vt="http://schemas.openxmlformats.org/officeDocument/2006/docPropsVTypes">
  <Template/>
  <TotalTime>0</TotalTime>
  <Words>1155</Words>
  <Application>Microsoft Office PowerPoint</Application>
  <PresentationFormat>Widescreen</PresentationFormat>
  <Paragraphs>479</Paragraphs>
  <Slides>6</Slides>
  <Notes>1</Notes>
  <HiddenSlides>0</HiddenSlides>
  <MMClips>0</MMClips>
  <ScaleCrop>false</ScaleCrop>
  <HeadingPairs>
    <vt:vector size="6" baseType="variant">
      <vt:variant>
        <vt:lpstr>Fonts Used</vt:lpstr>
      </vt:variant>
      <vt:variant>
        <vt:i4>13</vt:i4>
      </vt:variant>
      <vt:variant>
        <vt:lpstr>Theme</vt:lpstr>
      </vt:variant>
      <vt:variant>
        <vt:i4>8</vt:i4>
      </vt:variant>
      <vt:variant>
        <vt:lpstr>Slide Titles</vt:lpstr>
      </vt:variant>
      <vt:variant>
        <vt:i4>6</vt:i4>
      </vt:variant>
    </vt:vector>
  </HeadingPairs>
  <TitlesOfParts>
    <vt:vector size="27" baseType="lpstr">
      <vt:lpstr>.HelveticaNeueDeskInterface-Regular</vt:lpstr>
      <vt:lpstr>Arial</vt:lpstr>
      <vt:lpstr>Arial Black</vt:lpstr>
      <vt:lpstr>ArialMT</vt:lpstr>
      <vt:lpstr>Calibri</vt:lpstr>
      <vt:lpstr>Georgia</vt:lpstr>
      <vt:lpstr>Helvetica 65 Medium</vt:lpstr>
      <vt:lpstr>Lucida Grande</vt:lpstr>
      <vt:lpstr>LucidaGrande</vt:lpstr>
      <vt:lpstr>Times New Roman</vt:lpstr>
      <vt:lpstr>Trebuchet MS</vt:lpstr>
      <vt:lpstr>Wingdings</vt:lpstr>
      <vt:lpstr>Wingdings 2</vt:lpstr>
      <vt:lpstr>4_Custom Design</vt:lpstr>
      <vt:lpstr>PwC</vt:lpstr>
      <vt:lpstr>OECD_English_white</vt:lpstr>
      <vt:lpstr>4_Custom Design</vt:lpstr>
      <vt:lpstr>2_Urban</vt:lpstr>
      <vt:lpstr>1_PwC</vt:lpstr>
      <vt:lpstr>Custom Design</vt:lpstr>
      <vt:lpstr>Office Theme</vt:lpstr>
      <vt:lpstr>Status of Pillar 2 adoption </vt:lpstr>
      <vt:lpstr>PowerPoint Presentation</vt:lpstr>
      <vt:lpstr>PowerPoint Presentation</vt:lpstr>
      <vt:lpstr>PowerPoint Presentation</vt:lpstr>
      <vt:lpstr>PowerPoint Presentation</vt:lpstr>
      <vt:lpstr>PowerPoint Presentation</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HANAPPI Tibor, CTP/TPS</dc:creator>
  <cp:lastModifiedBy>Eliana Miranda (AC Buenos Aires)</cp:lastModifiedBy>
  <cp:revision>4</cp:revision>
  <dcterms:created xsi:type="dcterms:W3CDTF">2022-03-11T16:34:45Z</dcterms:created>
  <dcterms:modified xsi:type="dcterms:W3CDTF">2024-04-11T16:56:07Z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0x0101008B4DD370EC31429186F3AD49F0D3098F00D44DBCB9EB4F45278CB5C9765BE5299500A4858B360C6A491AA753F8BCA47AA910002507BED6B5908645AAA96978AD5D1987</vt:lpwstr>
  </property>
  <property fmtid="{D5CDD505-2E9C-101B-9397-08002B2CF9AE}" pid="3" name="OECDCountry">
    <vt:lpwstr/>
  </property>
  <property fmtid="{D5CDD505-2E9C-101B-9397-08002B2CF9AE}" pid="4" name="OECDTopic">
    <vt:lpwstr/>
  </property>
  <property fmtid="{D5CDD505-2E9C-101B-9397-08002B2CF9AE}" pid="5" name="OECDCommittee">
    <vt:lpwstr>244;#Committee on Fiscal Affairs|d88853ef-2075-4c47-b149-efe9b961c610</vt:lpwstr>
  </property>
  <property fmtid="{D5CDD505-2E9C-101B-9397-08002B2CF9AE}" pid="6" name="OECDPWB">
    <vt:lpwstr>346;#3.3.1 Taxation|2ef088c8-6b9c-4a56-9e2d-91d50efe0ff4</vt:lpwstr>
  </property>
  <property fmtid="{D5CDD505-2E9C-101B-9397-08002B2CF9AE}" pid="7" name="OECDKeywords">
    <vt:lpwstr/>
  </property>
  <property fmtid="{D5CDD505-2E9C-101B-9397-08002B2CF9AE}" pid="8" name="OECDHorizontalProjects">
    <vt:lpwstr/>
  </property>
  <property fmtid="{D5CDD505-2E9C-101B-9397-08002B2CF9AE}" pid="9" name="OECDProjectOwnerStructure">
    <vt:lpwstr>157;#CTP/TPS|42c8f3ac-6b54-4097-b1b7-0343b754aef1</vt:lpwstr>
  </property>
  <property fmtid="{D5CDD505-2E9C-101B-9397-08002B2CF9AE}" pid="10" name="eShareOrganisationTaxHTField0">
    <vt:lpwstr/>
  </property>
  <property fmtid="{D5CDD505-2E9C-101B-9397-08002B2CF9AE}" pid="11" name="OECDOrganisation">
    <vt:lpwstr/>
  </property>
  <property fmtid="{D5CDD505-2E9C-101B-9397-08002B2CF9AE}" pid="12" name="_docset_NoMedatataSyncRequired">
    <vt:lpwstr>False</vt:lpwstr>
  </property>
</Properties>
</file>