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2.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3.xml" ContentType="application/vnd.openxmlformats-officedocument.theme+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4.xml" ContentType="application/vnd.openxmlformats-officedocument.theme+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5.xml" ContentType="application/vnd.openxmlformats-officedocument.theme+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theme/theme6.xml" ContentType="application/vnd.openxmlformats-officedocument.theme+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theme/theme7.xml" ContentType="application/vnd.openxmlformats-officedocument.theme+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comments/modernComment_1AB_EE9B32C5.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4" r:id="rId6"/>
    <p:sldMasterId id="2147483723" r:id="rId7"/>
    <p:sldMasterId id="2147487804" r:id="rId8"/>
    <p:sldMasterId id="2147483828" r:id="rId9"/>
    <p:sldMasterId id="2147485478" r:id="rId10"/>
    <p:sldMasterId id="2147487766" r:id="rId11"/>
    <p:sldMasterId id="2147483660" r:id="rId12"/>
    <p:sldMasterId id="2147483648" r:id="rId13"/>
  </p:sldMasterIdLst>
  <p:notesMasterIdLst>
    <p:notesMasterId r:id="rId20"/>
  </p:notesMasterIdLst>
  <p:handoutMasterIdLst>
    <p:handoutMasterId r:id="rId21"/>
  </p:handoutMasterIdLst>
  <p:sldIdLst>
    <p:sldId id="293" r:id="rId14"/>
    <p:sldId id="383" r:id="rId15"/>
    <p:sldId id="427" r:id="rId16"/>
    <p:sldId id="428" r:id="rId17"/>
    <p:sldId id="429" r:id="rId18"/>
    <p:sldId id="43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5B027D4-A78B-486F-A327-BDC063A9A99F}">
          <p14:sldIdLst/>
        </p14:section>
        <p14:section name="Untitled Section" id="{20607EED-69FA-4063-9FFB-5AAD762BAC8C}">
          <p14:sldIdLst>
            <p14:sldId id="293"/>
            <p14:sldId id="383"/>
            <p14:sldId id="427"/>
            <p14:sldId id="428"/>
            <p14:sldId id="429"/>
            <p14:sldId id="430"/>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BCDC243-E647-3192-8E1C-2B199F2DCADE}" name="VAN DENDER Kurt, CTP/TPS" initials="VDKC" userId="S::Kurt.VANDENDER@oecd.org::6d320d29-9160-4589-a185-43d62e9eb2e6" providerId="AD"/>
  <p188:author id="{EFC50D4A-0740-A553-456B-A4D757B908B0}" name="Michelle Huang (US)" initials="M(" userId="S::michelle.h.huang@pwc.com::80fadcd9-e125-47f3-a330-0a96a4fe1cb3" providerId="AD"/>
  <p188:author id="{91AC147A-A6AB-56C1-B69E-1CC677775C57}" name="HUGGER Felix, CTP/TPS" initials="HFC" userId="S::Felix.HUGGER@oecd.org::924351c6-731f-4109-b019-e23dea3dbc4c" providerId="AD"/>
  <p188:author id="{EBF33B7F-0F9E-0CB9-6D0F-6AA6771FA0AA}" name="O'REILLY Pierce, CTP/TPS" initials="OPC" userId="S::Pierce.OREILLY@oecd.org::4af55864-0ded-4578-beff-4d506501dd91" providerId="AD"/>
  <p188:author id="{E00DB28D-A5F8-A8C1-2748-124475A76E21}" name="BRADBURY David, CTP" initials="BDC" userId="S::David.BRADBURY@oecd.org::ab0748b3-ce23-460e-8ca3-8a553c0c4f79" providerId="AD"/>
  <p188:author id="{E713CCA1-2657-B864-73D9-C18E46045275}" name="GONZALEZ CABRAL Ana Cinta, CTP/TPS" initials="GCACC" userId="S::AnaCinta.GONZALEZCABRAL@oecd.org::214ffa72-4193-48ba-98d2-6cd158c4f0f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STEMMER Michael, CTP/TPS" initials="SMC" lastIdx="9" clrIdx="6">
    <p:extLst>
      <p:ext uri="{19B8F6BF-5375-455C-9EA6-DF929625EA0E}">
        <p15:presenceInfo xmlns:p15="http://schemas.microsoft.com/office/powerpoint/2012/main" userId="S-1-5-21-2146598497-832928401-1254845835-179654" providerId="AD"/>
      </p:ext>
    </p:extLst>
  </p:cmAuthor>
  <p:cmAuthor id="1" name="HUGGER Felix, CTP/TPS" initials="HFC" lastIdx="59" clrIdx="0">
    <p:extLst>
      <p:ext uri="{19B8F6BF-5375-455C-9EA6-DF929625EA0E}">
        <p15:presenceInfo xmlns:p15="http://schemas.microsoft.com/office/powerpoint/2012/main" userId="S::Felix.HUGGER@oecd.org::924351c6-731f-4109-b019-e23dea3dbc4c" providerId="AD"/>
      </p:ext>
    </p:extLst>
  </p:cmAuthor>
  <p:cmAuthor id="2" name="GONZALEZ CABRAL Ana Cinta, CTP/TPS" initials="GCACC" lastIdx="65" clrIdx="1">
    <p:extLst>
      <p:ext uri="{19B8F6BF-5375-455C-9EA6-DF929625EA0E}">
        <p15:presenceInfo xmlns:p15="http://schemas.microsoft.com/office/powerpoint/2012/main" userId="S-1-5-21-2146598497-832928401-1254845835-183446" providerId="AD"/>
      </p:ext>
    </p:extLst>
  </p:cmAuthor>
  <p:cmAuthor id="3" name="HANAPPI Tibor, CTP/TPS" initials="HTC" lastIdx="49" clrIdx="2">
    <p:extLst>
      <p:ext uri="{19B8F6BF-5375-455C-9EA6-DF929625EA0E}">
        <p15:presenceInfo xmlns:p15="http://schemas.microsoft.com/office/powerpoint/2012/main" userId="S-1-5-21-2146598497-832928401-1254845835-87121" providerId="AD"/>
      </p:ext>
    </p:extLst>
  </p:cmAuthor>
  <p:cmAuthor id="4" name="O'REILLY Pierce, CTP/TPS" initials="OPC" lastIdx="78" clrIdx="3">
    <p:extLst>
      <p:ext uri="{19B8F6BF-5375-455C-9EA6-DF929625EA0E}">
        <p15:presenceInfo xmlns:p15="http://schemas.microsoft.com/office/powerpoint/2012/main" userId="S-1-5-21-2146598497-832928401-1254845835-57404" providerId="AD"/>
      </p:ext>
    </p:extLst>
  </p:cmAuthor>
  <p:cmAuthor id="5" name="WHYMAN David, CTP/TPS" initials="WDC" lastIdx="10" clrIdx="4">
    <p:extLst>
      <p:ext uri="{19B8F6BF-5375-455C-9EA6-DF929625EA0E}">
        <p15:presenceInfo xmlns:p15="http://schemas.microsoft.com/office/powerpoint/2012/main" userId="S-1-5-21-2146598497-832928401-1254845835-258184" providerId="AD"/>
      </p:ext>
    </p:extLst>
  </p:cmAuthor>
  <p:cmAuthor id="6" name="BRADBURY David, CTP/TPS" initials="BDC" lastIdx="40" clrIdx="5">
    <p:extLst>
      <p:ext uri="{19B8F6BF-5375-455C-9EA6-DF929625EA0E}">
        <p15:presenceInfo xmlns:p15="http://schemas.microsoft.com/office/powerpoint/2012/main" userId="S-1-5-21-2146598497-832928401-1254845835-618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a:srgbClr val="393939"/>
    <a:srgbClr val="E9EDF4"/>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F7CAAD-5C36-2874-3C0A-4186B383EBDC}" v="63" dt="2024-04-08T15:14:06.6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8" d="100"/>
          <a:sy n="58" d="100"/>
        </p:scale>
        <p:origin x="89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3.xml"/><Relationship Id="rId13" Type="http://schemas.openxmlformats.org/officeDocument/2006/relationships/slideMaster" Target="slideMasters/slideMaster8.xml"/><Relationship Id="rId18" Type="http://schemas.openxmlformats.org/officeDocument/2006/relationships/slide" Target="slides/slide5.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2.xml"/><Relationship Id="rId12" Type="http://schemas.openxmlformats.org/officeDocument/2006/relationships/slideMaster" Target="slideMasters/slideMaster7.xml"/><Relationship Id="rId17" Type="http://schemas.openxmlformats.org/officeDocument/2006/relationships/slide" Target="slides/slide4.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3.xml"/><Relationship Id="rId20" Type="http://schemas.openxmlformats.org/officeDocument/2006/relationships/notesMaster" Target="notesMasters/notesMaster1.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Master" Target="slideMasters/slideMaster6.xml"/><Relationship Id="rId24"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2.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Master" Target="slideMasters/slideMaster5.xml"/><Relationship Id="rId19" Type="http://schemas.openxmlformats.org/officeDocument/2006/relationships/slide" Target="slides/slide6.xml"/><Relationship Id="rId4" Type="http://schemas.openxmlformats.org/officeDocument/2006/relationships/customXml" Target="../customXml/item4.xml"/><Relationship Id="rId9" Type="http://schemas.openxmlformats.org/officeDocument/2006/relationships/slideMaster" Target="slideMasters/slideMaster4.xml"/><Relationship Id="rId14" Type="http://schemas.openxmlformats.org/officeDocument/2006/relationships/slide" Target="slides/slide1.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gela McMillan (US)" userId="S::angela.mcmillan@pwc.com::c6996aa4-86da-4dc6-a000-21b5a2eb910f" providerId="AD" clId="Web-{4FF7CAAD-5C36-2874-3C0A-4186B383EBDC}"/>
    <pc:docChg chg="delSld modSection">
      <pc:chgData name="Angela McMillan (US)" userId="S::angela.mcmillan@pwc.com::c6996aa4-86da-4dc6-a000-21b5a2eb910f" providerId="AD" clId="Web-{4FF7CAAD-5C36-2874-3C0A-4186B383EBDC}" dt="2024-04-08T15:14:06.667" v="62"/>
      <pc:docMkLst>
        <pc:docMk/>
      </pc:docMkLst>
      <pc:sldChg chg="del">
        <pc:chgData name="Angela McMillan (US)" userId="S::angela.mcmillan@pwc.com::c6996aa4-86da-4dc6-a000-21b5a2eb910f" providerId="AD" clId="Web-{4FF7CAAD-5C36-2874-3C0A-4186B383EBDC}" dt="2024-04-08T15:13:45.541" v="11"/>
        <pc:sldMkLst>
          <pc:docMk/>
          <pc:sldMk cId="718480370" sldId="325"/>
        </pc:sldMkLst>
      </pc:sldChg>
      <pc:sldChg chg="del">
        <pc:chgData name="Angela McMillan (US)" userId="S::angela.mcmillan@pwc.com::c6996aa4-86da-4dc6-a000-21b5a2eb910f" providerId="AD" clId="Web-{4FF7CAAD-5C36-2874-3C0A-4186B383EBDC}" dt="2024-04-08T15:13:45.541" v="10"/>
        <pc:sldMkLst>
          <pc:docMk/>
          <pc:sldMk cId="0" sldId="327"/>
        </pc:sldMkLst>
      </pc:sldChg>
      <pc:sldChg chg="del">
        <pc:chgData name="Angela McMillan (US)" userId="S::angela.mcmillan@pwc.com::c6996aa4-86da-4dc6-a000-21b5a2eb910f" providerId="AD" clId="Web-{4FF7CAAD-5C36-2874-3C0A-4186B383EBDC}" dt="2024-04-08T15:13:45.541" v="8"/>
        <pc:sldMkLst>
          <pc:docMk/>
          <pc:sldMk cId="0" sldId="328"/>
        </pc:sldMkLst>
      </pc:sldChg>
      <pc:sldChg chg="del">
        <pc:chgData name="Angela McMillan (US)" userId="S::angela.mcmillan@pwc.com::c6996aa4-86da-4dc6-a000-21b5a2eb910f" providerId="AD" clId="Web-{4FF7CAAD-5C36-2874-3C0A-4186B383EBDC}" dt="2024-04-08T15:14:06.589" v="13"/>
        <pc:sldMkLst>
          <pc:docMk/>
          <pc:sldMk cId="1390331682" sldId="332"/>
        </pc:sldMkLst>
      </pc:sldChg>
      <pc:sldChg chg="del">
        <pc:chgData name="Angela McMillan (US)" userId="S::angela.mcmillan@pwc.com::c6996aa4-86da-4dc6-a000-21b5a2eb910f" providerId="AD" clId="Web-{4FF7CAAD-5C36-2874-3C0A-4186B383EBDC}" dt="2024-04-08T15:14:06.589" v="12"/>
        <pc:sldMkLst>
          <pc:docMk/>
          <pc:sldMk cId="2376455605" sldId="333"/>
        </pc:sldMkLst>
      </pc:sldChg>
      <pc:sldChg chg="del">
        <pc:chgData name="Angela McMillan (US)" userId="S::angela.mcmillan@pwc.com::c6996aa4-86da-4dc6-a000-21b5a2eb910f" providerId="AD" clId="Web-{4FF7CAAD-5C36-2874-3C0A-4186B383EBDC}" dt="2024-04-08T15:13:45.541" v="9"/>
        <pc:sldMkLst>
          <pc:docMk/>
          <pc:sldMk cId="3499303386" sldId="334"/>
        </pc:sldMkLst>
      </pc:sldChg>
      <pc:sldChg chg="del">
        <pc:chgData name="Angela McMillan (US)" userId="S::angela.mcmillan@pwc.com::c6996aa4-86da-4dc6-a000-21b5a2eb910f" providerId="AD" clId="Web-{4FF7CAAD-5C36-2874-3C0A-4186B383EBDC}" dt="2024-04-08T15:14:06.667" v="62"/>
        <pc:sldMkLst>
          <pc:docMk/>
          <pc:sldMk cId="1179733011" sldId="335"/>
        </pc:sldMkLst>
      </pc:sldChg>
      <pc:sldChg chg="del">
        <pc:chgData name="Angela McMillan (US)" userId="S::angela.mcmillan@pwc.com::c6996aa4-86da-4dc6-a000-21b5a2eb910f" providerId="AD" clId="Web-{4FF7CAAD-5C36-2874-3C0A-4186B383EBDC}" dt="2024-04-08T15:14:06.620" v="32"/>
        <pc:sldMkLst>
          <pc:docMk/>
          <pc:sldMk cId="207916291" sldId="336"/>
        </pc:sldMkLst>
      </pc:sldChg>
      <pc:sldChg chg="del">
        <pc:chgData name="Angela McMillan (US)" userId="S::angela.mcmillan@pwc.com::c6996aa4-86da-4dc6-a000-21b5a2eb910f" providerId="AD" clId="Web-{4FF7CAAD-5C36-2874-3C0A-4186B383EBDC}" dt="2024-04-08T15:14:06.667" v="61"/>
        <pc:sldMkLst>
          <pc:docMk/>
          <pc:sldMk cId="90061602" sldId="337"/>
        </pc:sldMkLst>
      </pc:sldChg>
      <pc:sldChg chg="del">
        <pc:chgData name="Angela McMillan (US)" userId="S::angela.mcmillan@pwc.com::c6996aa4-86da-4dc6-a000-21b5a2eb910f" providerId="AD" clId="Web-{4FF7CAAD-5C36-2874-3C0A-4186B383EBDC}" dt="2024-04-08T15:14:06.667" v="60"/>
        <pc:sldMkLst>
          <pc:docMk/>
          <pc:sldMk cId="1180773395" sldId="338"/>
        </pc:sldMkLst>
      </pc:sldChg>
      <pc:sldChg chg="del">
        <pc:chgData name="Angela McMillan (US)" userId="S::angela.mcmillan@pwc.com::c6996aa4-86da-4dc6-a000-21b5a2eb910f" providerId="AD" clId="Web-{4FF7CAAD-5C36-2874-3C0A-4186B383EBDC}" dt="2024-04-08T15:14:06.667" v="59"/>
        <pc:sldMkLst>
          <pc:docMk/>
          <pc:sldMk cId="1858798558" sldId="339"/>
        </pc:sldMkLst>
      </pc:sldChg>
      <pc:sldChg chg="del">
        <pc:chgData name="Angela McMillan (US)" userId="S::angela.mcmillan@pwc.com::c6996aa4-86da-4dc6-a000-21b5a2eb910f" providerId="AD" clId="Web-{4FF7CAAD-5C36-2874-3C0A-4186B383EBDC}" dt="2024-04-08T15:14:06.667" v="58"/>
        <pc:sldMkLst>
          <pc:docMk/>
          <pc:sldMk cId="3590786967" sldId="340"/>
        </pc:sldMkLst>
      </pc:sldChg>
      <pc:sldChg chg="del">
        <pc:chgData name="Angela McMillan (US)" userId="S::angela.mcmillan@pwc.com::c6996aa4-86da-4dc6-a000-21b5a2eb910f" providerId="AD" clId="Web-{4FF7CAAD-5C36-2874-3C0A-4186B383EBDC}" dt="2024-04-08T15:14:06.667" v="57"/>
        <pc:sldMkLst>
          <pc:docMk/>
          <pc:sldMk cId="3834579005" sldId="341"/>
        </pc:sldMkLst>
      </pc:sldChg>
      <pc:sldChg chg="del">
        <pc:chgData name="Angela McMillan (US)" userId="S::angela.mcmillan@pwc.com::c6996aa4-86da-4dc6-a000-21b5a2eb910f" providerId="AD" clId="Web-{4FF7CAAD-5C36-2874-3C0A-4186B383EBDC}" dt="2024-04-08T15:14:06.667" v="56"/>
        <pc:sldMkLst>
          <pc:docMk/>
          <pc:sldMk cId="3191637183" sldId="342"/>
        </pc:sldMkLst>
      </pc:sldChg>
      <pc:sldChg chg="del">
        <pc:chgData name="Angela McMillan (US)" userId="S::angela.mcmillan@pwc.com::c6996aa4-86da-4dc6-a000-21b5a2eb910f" providerId="AD" clId="Web-{4FF7CAAD-5C36-2874-3C0A-4186B383EBDC}" dt="2024-04-08T15:14:06.667" v="55"/>
        <pc:sldMkLst>
          <pc:docMk/>
          <pc:sldMk cId="399065864" sldId="343"/>
        </pc:sldMkLst>
      </pc:sldChg>
      <pc:sldChg chg="del">
        <pc:chgData name="Angela McMillan (US)" userId="S::angela.mcmillan@pwc.com::c6996aa4-86da-4dc6-a000-21b5a2eb910f" providerId="AD" clId="Web-{4FF7CAAD-5C36-2874-3C0A-4186B383EBDC}" dt="2024-04-08T15:14:06.651" v="54"/>
        <pc:sldMkLst>
          <pc:docMk/>
          <pc:sldMk cId="1017681777" sldId="344"/>
        </pc:sldMkLst>
      </pc:sldChg>
      <pc:sldChg chg="del">
        <pc:chgData name="Angela McMillan (US)" userId="S::angela.mcmillan@pwc.com::c6996aa4-86da-4dc6-a000-21b5a2eb910f" providerId="AD" clId="Web-{4FF7CAAD-5C36-2874-3C0A-4186B383EBDC}" dt="2024-04-08T15:14:06.651" v="53"/>
        <pc:sldMkLst>
          <pc:docMk/>
          <pc:sldMk cId="3584151430" sldId="345"/>
        </pc:sldMkLst>
      </pc:sldChg>
      <pc:sldChg chg="del">
        <pc:chgData name="Angela McMillan (US)" userId="S::angela.mcmillan@pwc.com::c6996aa4-86da-4dc6-a000-21b5a2eb910f" providerId="AD" clId="Web-{4FF7CAAD-5C36-2874-3C0A-4186B383EBDC}" dt="2024-04-08T15:14:06.651" v="52"/>
        <pc:sldMkLst>
          <pc:docMk/>
          <pc:sldMk cId="1345827548" sldId="346"/>
        </pc:sldMkLst>
      </pc:sldChg>
      <pc:sldChg chg="del">
        <pc:chgData name="Angela McMillan (US)" userId="S::angela.mcmillan@pwc.com::c6996aa4-86da-4dc6-a000-21b5a2eb910f" providerId="AD" clId="Web-{4FF7CAAD-5C36-2874-3C0A-4186B383EBDC}" dt="2024-04-08T15:14:06.651" v="51"/>
        <pc:sldMkLst>
          <pc:docMk/>
          <pc:sldMk cId="2325225963" sldId="347"/>
        </pc:sldMkLst>
      </pc:sldChg>
      <pc:sldChg chg="del">
        <pc:chgData name="Angela McMillan (US)" userId="S::angela.mcmillan@pwc.com::c6996aa4-86da-4dc6-a000-21b5a2eb910f" providerId="AD" clId="Web-{4FF7CAAD-5C36-2874-3C0A-4186B383EBDC}" dt="2024-04-08T15:14:06.651" v="50"/>
        <pc:sldMkLst>
          <pc:docMk/>
          <pc:sldMk cId="2922218370" sldId="348"/>
        </pc:sldMkLst>
      </pc:sldChg>
      <pc:sldChg chg="del">
        <pc:chgData name="Angela McMillan (US)" userId="S::angela.mcmillan@pwc.com::c6996aa4-86da-4dc6-a000-21b5a2eb910f" providerId="AD" clId="Web-{4FF7CAAD-5C36-2874-3C0A-4186B383EBDC}" dt="2024-04-08T15:14:06.651" v="49"/>
        <pc:sldMkLst>
          <pc:docMk/>
          <pc:sldMk cId="3996562889" sldId="349"/>
        </pc:sldMkLst>
      </pc:sldChg>
      <pc:sldChg chg="del">
        <pc:chgData name="Angela McMillan (US)" userId="S::angela.mcmillan@pwc.com::c6996aa4-86da-4dc6-a000-21b5a2eb910f" providerId="AD" clId="Web-{4FF7CAAD-5C36-2874-3C0A-4186B383EBDC}" dt="2024-04-08T15:14:06.651" v="48"/>
        <pc:sldMkLst>
          <pc:docMk/>
          <pc:sldMk cId="3069820756" sldId="350"/>
        </pc:sldMkLst>
      </pc:sldChg>
      <pc:sldChg chg="del">
        <pc:chgData name="Angela McMillan (US)" userId="S::angela.mcmillan@pwc.com::c6996aa4-86da-4dc6-a000-21b5a2eb910f" providerId="AD" clId="Web-{4FF7CAAD-5C36-2874-3C0A-4186B383EBDC}" dt="2024-04-08T15:14:06.651" v="47"/>
        <pc:sldMkLst>
          <pc:docMk/>
          <pc:sldMk cId="3510938902" sldId="351"/>
        </pc:sldMkLst>
      </pc:sldChg>
      <pc:sldChg chg="del">
        <pc:chgData name="Angela McMillan (US)" userId="S::angela.mcmillan@pwc.com::c6996aa4-86da-4dc6-a000-21b5a2eb910f" providerId="AD" clId="Web-{4FF7CAAD-5C36-2874-3C0A-4186B383EBDC}" dt="2024-04-08T15:14:06.651" v="46"/>
        <pc:sldMkLst>
          <pc:docMk/>
          <pc:sldMk cId="3699014447" sldId="352"/>
        </pc:sldMkLst>
      </pc:sldChg>
      <pc:sldChg chg="del">
        <pc:chgData name="Angela McMillan (US)" userId="S::angela.mcmillan@pwc.com::c6996aa4-86da-4dc6-a000-21b5a2eb910f" providerId="AD" clId="Web-{4FF7CAAD-5C36-2874-3C0A-4186B383EBDC}" dt="2024-04-08T15:14:06.635" v="45"/>
        <pc:sldMkLst>
          <pc:docMk/>
          <pc:sldMk cId="4162061309" sldId="353"/>
        </pc:sldMkLst>
      </pc:sldChg>
      <pc:sldChg chg="del">
        <pc:chgData name="Angela McMillan (US)" userId="S::angela.mcmillan@pwc.com::c6996aa4-86da-4dc6-a000-21b5a2eb910f" providerId="AD" clId="Web-{4FF7CAAD-5C36-2874-3C0A-4186B383EBDC}" dt="2024-04-08T15:14:06.635" v="44"/>
        <pc:sldMkLst>
          <pc:docMk/>
          <pc:sldMk cId="1906901639" sldId="354"/>
        </pc:sldMkLst>
      </pc:sldChg>
      <pc:sldChg chg="del">
        <pc:chgData name="Angela McMillan (US)" userId="S::angela.mcmillan@pwc.com::c6996aa4-86da-4dc6-a000-21b5a2eb910f" providerId="AD" clId="Web-{4FF7CAAD-5C36-2874-3C0A-4186B383EBDC}" dt="2024-04-08T15:14:06.635" v="43"/>
        <pc:sldMkLst>
          <pc:docMk/>
          <pc:sldMk cId="3077414230" sldId="355"/>
        </pc:sldMkLst>
      </pc:sldChg>
      <pc:sldChg chg="del">
        <pc:chgData name="Angela McMillan (US)" userId="S::angela.mcmillan@pwc.com::c6996aa4-86da-4dc6-a000-21b5a2eb910f" providerId="AD" clId="Web-{4FF7CAAD-5C36-2874-3C0A-4186B383EBDC}" dt="2024-04-08T15:14:06.635" v="42"/>
        <pc:sldMkLst>
          <pc:docMk/>
          <pc:sldMk cId="1023825218" sldId="356"/>
        </pc:sldMkLst>
      </pc:sldChg>
      <pc:sldChg chg="del">
        <pc:chgData name="Angela McMillan (US)" userId="S::angela.mcmillan@pwc.com::c6996aa4-86da-4dc6-a000-21b5a2eb910f" providerId="AD" clId="Web-{4FF7CAAD-5C36-2874-3C0A-4186B383EBDC}" dt="2024-04-08T15:14:06.635" v="41"/>
        <pc:sldMkLst>
          <pc:docMk/>
          <pc:sldMk cId="1873892714" sldId="357"/>
        </pc:sldMkLst>
      </pc:sldChg>
      <pc:sldChg chg="del">
        <pc:chgData name="Angela McMillan (US)" userId="S::angela.mcmillan@pwc.com::c6996aa4-86da-4dc6-a000-21b5a2eb910f" providerId="AD" clId="Web-{4FF7CAAD-5C36-2874-3C0A-4186B383EBDC}" dt="2024-04-08T15:14:06.635" v="40"/>
        <pc:sldMkLst>
          <pc:docMk/>
          <pc:sldMk cId="946733219" sldId="358"/>
        </pc:sldMkLst>
      </pc:sldChg>
      <pc:sldChg chg="del">
        <pc:chgData name="Angela McMillan (US)" userId="S::angela.mcmillan@pwc.com::c6996aa4-86da-4dc6-a000-21b5a2eb910f" providerId="AD" clId="Web-{4FF7CAAD-5C36-2874-3C0A-4186B383EBDC}" dt="2024-04-08T15:14:06.635" v="39"/>
        <pc:sldMkLst>
          <pc:docMk/>
          <pc:sldMk cId="2714542303" sldId="359"/>
        </pc:sldMkLst>
      </pc:sldChg>
      <pc:sldChg chg="del">
        <pc:chgData name="Angela McMillan (US)" userId="S::angela.mcmillan@pwc.com::c6996aa4-86da-4dc6-a000-21b5a2eb910f" providerId="AD" clId="Web-{4FF7CAAD-5C36-2874-3C0A-4186B383EBDC}" dt="2024-04-08T15:14:06.635" v="38"/>
        <pc:sldMkLst>
          <pc:docMk/>
          <pc:sldMk cId="2186953951" sldId="360"/>
        </pc:sldMkLst>
      </pc:sldChg>
      <pc:sldChg chg="del">
        <pc:chgData name="Angela McMillan (US)" userId="S::angela.mcmillan@pwc.com::c6996aa4-86da-4dc6-a000-21b5a2eb910f" providerId="AD" clId="Web-{4FF7CAAD-5C36-2874-3C0A-4186B383EBDC}" dt="2024-04-08T15:14:06.635" v="37"/>
        <pc:sldMkLst>
          <pc:docMk/>
          <pc:sldMk cId="1618125179" sldId="361"/>
        </pc:sldMkLst>
      </pc:sldChg>
      <pc:sldChg chg="del">
        <pc:chgData name="Angela McMillan (US)" userId="S::angela.mcmillan@pwc.com::c6996aa4-86da-4dc6-a000-21b5a2eb910f" providerId="AD" clId="Web-{4FF7CAAD-5C36-2874-3C0A-4186B383EBDC}" dt="2024-04-08T15:14:06.635" v="36"/>
        <pc:sldMkLst>
          <pc:docMk/>
          <pc:sldMk cId="2385188485" sldId="362"/>
        </pc:sldMkLst>
      </pc:sldChg>
      <pc:sldChg chg="del">
        <pc:chgData name="Angela McMillan (US)" userId="S::angela.mcmillan@pwc.com::c6996aa4-86da-4dc6-a000-21b5a2eb910f" providerId="AD" clId="Web-{4FF7CAAD-5C36-2874-3C0A-4186B383EBDC}" dt="2024-04-08T15:14:06.620" v="35"/>
        <pc:sldMkLst>
          <pc:docMk/>
          <pc:sldMk cId="1938031749" sldId="363"/>
        </pc:sldMkLst>
      </pc:sldChg>
      <pc:sldChg chg="del">
        <pc:chgData name="Angela McMillan (US)" userId="S::angela.mcmillan@pwc.com::c6996aa4-86da-4dc6-a000-21b5a2eb910f" providerId="AD" clId="Web-{4FF7CAAD-5C36-2874-3C0A-4186B383EBDC}" dt="2024-04-08T15:14:06.620" v="34"/>
        <pc:sldMkLst>
          <pc:docMk/>
          <pc:sldMk cId="1081033663" sldId="364"/>
        </pc:sldMkLst>
      </pc:sldChg>
      <pc:sldChg chg="del">
        <pc:chgData name="Angela McMillan (US)" userId="S::angela.mcmillan@pwc.com::c6996aa4-86da-4dc6-a000-21b5a2eb910f" providerId="AD" clId="Web-{4FF7CAAD-5C36-2874-3C0A-4186B383EBDC}" dt="2024-04-08T15:14:06.620" v="33"/>
        <pc:sldMkLst>
          <pc:docMk/>
          <pc:sldMk cId="476728810" sldId="365"/>
        </pc:sldMkLst>
      </pc:sldChg>
      <pc:sldChg chg="del">
        <pc:chgData name="Angela McMillan (US)" userId="S::angela.mcmillan@pwc.com::c6996aa4-86da-4dc6-a000-21b5a2eb910f" providerId="AD" clId="Web-{4FF7CAAD-5C36-2874-3C0A-4186B383EBDC}" dt="2024-04-08T15:14:06.620" v="31"/>
        <pc:sldMkLst>
          <pc:docMk/>
          <pc:sldMk cId="297044438" sldId="366"/>
        </pc:sldMkLst>
      </pc:sldChg>
      <pc:sldChg chg="del">
        <pc:chgData name="Angela McMillan (US)" userId="S::angela.mcmillan@pwc.com::c6996aa4-86da-4dc6-a000-21b5a2eb910f" providerId="AD" clId="Web-{4FF7CAAD-5C36-2874-3C0A-4186B383EBDC}" dt="2024-04-08T15:14:06.620" v="30"/>
        <pc:sldMkLst>
          <pc:docMk/>
          <pc:sldMk cId="1364858174" sldId="367"/>
        </pc:sldMkLst>
      </pc:sldChg>
      <pc:sldChg chg="del">
        <pc:chgData name="Angela McMillan (US)" userId="S::angela.mcmillan@pwc.com::c6996aa4-86da-4dc6-a000-21b5a2eb910f" providerId="AD" clId="Web-{4FF7CAAD-5C36-2874-3C0A-4186B383EBDC}" dt="2024-04-08T15:14:06.620" v="29"/>
        <pc:sldMkLst>
          <pc:docMk/>
          <pc:sldMk cId="2325689988" sldId="368"/>
        </pc:sldMkLst>
      </pc:sldChg>
      <pc:sldChg chg="del">
        <pc:chgData name="Angela McMillan (US)" userId="S::angela.mcmillan@pwc.com::c6996aa4-86da-4dc6-a000-21b5a2eb910f" providerId="AD" clId="Web-{4FF7CAAD-5C36-2874-3C0A-4186B383EBDC}" dt="2024-04-08T15:14:06.620" v="28"/>
        <pc:sldMkLst>
          <pc:docMk/>
          <pc:sldMk cId="1543385547" sldId="369"/>
        </pc:sldMkLst>
      </pc:sldChg>
      <pc:sldChg chg="del">
        <pc:chgData name="Angela McMillan (US)" userId="S::angela.mcmillan@pwc.com::c6996aa4-86da-4dc6-a000-21b5a2eb910f" providerId="AD" clId="Web-{4FF7CAAD-5C36-2874-3C0A-4186B383EBDC}" dt="2024-04-08T15:14:06.620" v="27"/>
        <pc:sldMkLst>
          <pc:docMk/>
          <pc:sldMk cId="1046040991" sldId="370"/>
        </pc:sldMkLst>
      </pc:sldChg>
      <pc:sldChg chg="del">
        <pc:chgData name="Angela McMillan (US)" userId="S::angela.mcmillan@pwc.com::c6996aa4-86da-4dc6-a000-21b5a2eb910f" providerId="AD" clId="Web-{4FF7CAAD-5C36-2874-3C0A-4186B383EBDC}" dt="2024-04-08T15:14:06.620" v="26"/>
        <pc:sldMkLst>
          <pc:docMk/>
          <pc:sldMk cId="4048951805" sldId="371"/>
        </pc:sldMkLst>
      </pc:sldChg>
      <pc:sldChg chg="del">
        <pc:chgData name="Angela McMillan (US)" userId="S::angela.mcmillan@pwc.com::c6996aa4-86da-4dc6-a000-21b5a2eb910f" providerId="AD" clId="Web-{4FF7CAAD-5C36-2874-3C0A-4186B383EBDC}" dt="2024-04-08T15:14:06.604" v="25"/>
        <pc:sldMkLst>
          <pc:docMk/>
          <pc:sldMk cId="444606168" sldId="372"/>
        </pc:sldMkLst>
      </pc:sldChg>
      <pc:sldChg chg="del">
        <pc:chgData name="Angela McMillan (US)" userId="S::angela.mcmillan@pwc.com::c6996aa4-86da-4dc6-a000-21b5a2eb910f" providerId="AD" clId="Web-{4FF7CAAD-5C36-2874-3C0A-4186B383EBDC}" dt="2024-04-08T15:14:06.604" v="24"/>
        <pc:sldMkLst>
          <pc:docMk/>
          <pc:sldMk cId="1182902017" sldId="373"/>
        </pc:sldMkLst>
      </pc:sldChg>
      <pc:sldChg chg="del">
        <pc:chgData name="Angela McMillan (US)" userId="S::angela.mcmillan@pwc.com::c6996aa4-86da-4dc6-a000-21b5a2eb910f" providerId="AD" clId="Web-{4FF7CAAD-5C36-2874-3C0A-4186B383EBDC}" dt="2024-04-08T15:14:06.604" v="23"/>
        <pc:sldMkLst>
          <pc:docMk/>
          <pc:sldMk cId="632777370" sldId="374"/>
        </pc:sldMkLst>
      </pc:sldChg>
      <pc:sldChg chg="del">
        <pc:chgData name="Angela McMillan (US)" userId="S::angela.mcmillan@pwc.com::c6996aa4-86da-4dc6-a000-21b5a2eb910f" providerId="AD" clId="Web-{4FF7CAAD-5C36-2874-3C0A-4186B383EBDC}" dt="2024-04-08T15:14:06.604" v="22"/>
        <pc:sldMkLst>
          <pc:docMk/>
          <pc:sldMk cId="3913738233" sldId="375"/>
        </pc:sldMkLst>
      </pc:sldChg>
      <pc:sldChg chg="del">
        <pc:chgData name="Angela McMillan (US)" userId="S::angela.mcmillan@pwc.com::c6996aa4-86da-4dc6-a000-21b5a2eb910f" providerId="AD" clId="Web-{4FF7CAAD-5C36-2874-3C0A-4186B383EBDC}" dt="2024-04-08T15:14:06.604" v="21"/>
        <pc:sldMkLst>
          <pc:docMk/>
          <pc:sldMk cId="2017552451" sldId="446"/>
        </pc:sldMkLst>
      </pc:sldChg>
      <pc:sldChg chg="del">
        <pc:chgData name="Angela McMillan (US)" userId="S::angela.mcmillan@pwc.com::c6996aa4-86da-4dc6-a000-21b5a2eb910f" providerId="AD" clId="Web-{4FF7CAAD-5C36-2874-3C0A-4186B383EBDC}" dt="2024-04-08T15:14:06.604" v="20"/>
        <pc:sldMkLst>
          <pc:docMk/>
          <pc:sldMk cId="3188829621" sldId="447"/>
        </pc:sldMkLst>
      </pc:sldChg>
      <pc:sldChg chg="del">
        <pc:chgData name="Angela McMillan (US)" userId="S::angela.mcmillan@pwc.com::c6996aa4-86da-4dc6-a000-21b5a2eb910f" providerId="AD" clId="Web-{4FF7CAAD-5C36-2874-3C0A-4186B383EBDC}" dt="2024-04-08T15:14:06.604" v="19"/>
        <pc:sldMkLst>
          <pc:docMk/>
          <pc:sldMk cId="237354781" sldId="448"/>
        </pc:sldMkLst>
      </pc:sldChg>
      <pc:sldChg chg="del">
        <pc:chgData name="Angela McMillan (US)" userId="S::angela.mcmillan@pwc.com::c6996aa4-86da-4dc6-a000-21b5a2eb910f" providerId="AD" clId="Web-{4FF7CAAD-5C36-2874-3C0A-4186B383EBDC}" dt="2024-04-08T15:14:06.604" v="18"/>
        <pc:sldMkLst>
          <pc:docMk/>
          <pc:sldMk cId="2626706504" sldId="449"/>
        </pc:sldMkLst>
      </pc:sldChg>
      <pc:sldChg chg="del">
        <pc:chgData name="Angela McMillan (US)" userId="S::angela.mcmillan@pwc.com::c6996aa4-86da-4dc6-a000-21b5a2eb910f" providerId="AD" clId="Web-{4FF7CAAD-5C36-2874-3C0A-4186B383EBDC}" dt="2024-04-08T15:14:06.589" v="17"/>
        <pc:sldMkLst>
          <pc:docMk/>
          <pc:sldMk cId="4100170766" sldId="450"/>
        </pc:sldMkLst>
      </pc:sldChg>
      <pc:sldChg chg="del">
        <pc:chgData name="Angela McMillan (US)" userId="S::angela.mcmillan@pwc.com::c6996aa4-86da-4dc6-a000-21b5a2eb910f" providerId="AD" clId="Web-{4FF7CAAD-5C36-2874-3C0A-4186B383EBDC}" dt="2024-04-08T15:14:06.589" v="16"/>
        <pc:sldMkLst>
          <pc:docMk/>
          <pc:sldMk cId="6195863" sldId="451"/>
        </pc:sldMkLst>
      </pc:sldChg>
      <pc:sldChg chg="del">
        <pc:chgData name="Angela McMillan (US)" userId="S::angela.mcmillan@pwc.com::c6996aa4-86da-4dc6-a000-21b5a2eb910f" providerId="AD" clId="Web-{4FF7CAAD-5C36-2874-3C0A-4186B383EBDC}" dt="2024-04-08T15:14:06.589" v="15"/>
        <pc:sldMkLst>
          <pc:docMk/>
          <pc:sldMk cId="2680701877" sldId="452"/>
        </pc:sldMkLst>
      </pc:sldChg>
      <pc:sldChg chg="del">
        <pc:chgData name="Angela McMillan (US)" userId="S::angela.mcmillan@pwc.com::c6996aa4-86da-4dc6-a000-21b5a2eb910f" providerId="AD" clId="Web-{4FF7CAAD-5C36-2874-3C0A-4186B383EBDC}" dt="2024-04-08T15:14:06.589" v="14"/>
        <pc:sldMkLst>
          <pc:docMk/>
          <pc:sldMk cId="2686130376" sldId="453"/>
        </pc:sldMkLst>
      </pc:sldChg>
      <pc:sldChg chg="del">
        <pc:chgData name="Angela McMillan (US)" userId="S::angela.mcmillan@pwc.com::c6996aa4-86da-4dc6-a000-21b5a2eb910f" providerId="AD" clId="Web-{4FF7CAAD-5C36-2874-3C0A-4186B383EBDC}" dt="2024-04-08T15:13:45.541" v="7"/>
        <pc:sldMkLst>
          <pc:docMk/>
          <pc:sldMk cId="2008645158" sldId="454"/>
        </pc:sldMkLst>
      </pc:sldChg>
      <pc:sldChg chg="del">
        <pc:chgData name="Angela McMillan (US)" userId="S::angela.mcmillan@pwc.com::c6996aa4-86da-4dc6-a000-21b5a2eb910f" providerId="AD" clId="Web-{4FF7CAAD-5C36-2874-3C0A-4186B383EBDC}" dt="2024-04-08T15:13:45.541" v="6"/>
        <pc:sldMkLst>
          <pc:docMk/>
          <pc:sldMk cId="3169940567" sldId="455"/>
        </pc:sldMkLst>
      </pc:sldChg>
      <pc:sldChg chg="del">
        <pc:chgData name="Angela McMillan (US)" userId="S::angela.mcmillan@pwc.com::c6996aa4-86da-4dc6-a000-21b5a2eb910f" providerId="AD" clId="Web-{4FF7CAAD-5C36-2874-3C0A-4186B383EBDC}" dt="2024-04-08T15:13:45.525" v="5"/>
        <pc:sldMkLst>
          <pc:docMk/>
          <pc:sldMk cId="3263676547" sldId="456"/>
        </pc:sldMkLst>
      </pc:sldChg>
      <pc:sldChg chg="del">
        <pc:chgData name="Angela McMillan (US)" userId="S::angela.mcmillan@pwc.com::c6996aa4-86da-4dc6-a000-21b5a2eb910f" providerId="AD" clId="Web-{4FF7CAAD-5C36-2874-3C0A-4186B383EBDC}" dt="2024-04-08T15:13:45.525" v="4"/>
        <pc:sldMkLst>
          <pc:docMk/>
          <pc:sldMk cId="1145313334" sldId="457"/>
        </pc:sldMkLst>
      </pc:sldChg>
      <pc:sldChg chg="del">
        <pc:chgData name="Angela McMillan (US)" userId="S::angela.mcmillan@pwc.com::c6996aa4-86da-4dc6-a000-21b5a2eb910f" providerId="AD" clId="Web-{4FF7CAAD-5C36-2874-3C0A-4186B383EBDC}" dt="2024-04-08T15:13:45.525" v="3"/>
        <pc:sldMkLst>
          <pc:docMk/>
          <pc:sldMk cId="2065307511" sldId="458"/>
        </pc:sldMkLst>
      </pc:sldChg>
      <pc:sldChg chg="del">
        <pc:chgData name="Angela McMillan (US)" userId="S::angela.mcmillan@pwc.com::c6996aa4-86da-4dc6-a000-21b5a2eb910f" providerId="AD" clId="Web-{4FF7CAAD-5C36-2874-3C0A-4186B383EBDC}" dt="2024-04-08T15:13:45.525" v="2"/>
        <pc:sldMkLst>
          <pc:docMk/>
          <pc:sldMk cId="1917655561" sldId="459"/>
        </pc:sldMkLst>
      </pc:sldChg>
      <pc:sldChg chg="del">
        <pc:chgData name="Angela McMillan (US)" userId="S::angela.mcmillan@pwc.com::c6996aa4-86da-4dc6-a000-21b5a2eb910f" providerId="AD" clId="Web-{4FF7CAAD-5C36-2874-3C0A-4186B383EBDC}" dt="2024-04-08T15:13:45.525" v="1"/>
        <pc:sldMkLst>
          <pc:docMk/>
          <pc:sldMk cId="3432791016" sldId="460"/>
        </pc:sldMkLst>
      </pc:sldChg>
      <pc:sldChg chg="del">
        <pc:chgData name="Angela McMillan (US)" userId="S::angela.mcmillan@pwc.com::c6996aa4-86da-4dc6-a000-21b5a2eb910f" providerId="AD" clId="Web-{4FF7CAAD-5C36-2874-3C0A-4186B383EBDC}" dt="2024-04-08T15:13:45.510" v="0"/>
        <pc:sldMkLst>
          <pc:docMk/>
          <pc:sldMk cId="1503046045" sldId="461"/>
        </pc:sldMkLst>
      </pc:sldChg>
    </pc:docChg>
  </pc:docChgLst>
</pc:chgInfo>
</file>

<file path=ppt/comments/modernComment_1AB_EE9B32C5.xml><?xml version="1.0" encoding="utf-8"?>
<p188:cmLst xmlns:a="http://schemas.openxmlformats.org/drawingml/2006/main" xmlns:r="http://schemas.openxmlformats.org/officeDocument/2006/relationships" xmlns:p188="http://schemas.microsoft.com/office/powerpoint/2018/8/main">
  <p188:cm id="{3E53ACD3-5889-4395-BAA4-6C856451ECB6}" authorId="{EFC50D4A-0740-A553-456B-A4D757B908B0}" status="resolved" created="2024-03-26T13:37:36.834">
    <ac:txMkLst xmlns:ac="http://schemas.microsoft.com/office/drawing/2013/main/command">
      <pc:docMk xmlns:pc="http://schemas.microsoft.com/office/powerpoint/2013/main/command"/>
      <pc:sldMk xmlns:pc="http://schemas.microsoft.com/office/powerpoint/2013/main/command" cId="4003148485" sldId="427"/>
      <ac:graphicFrameMk id="10" creationId="{1D17A0BB-DAF5-435B-63C1-D4C9123AFB36}"/>
      <ac:tblMk/>
      <ac:tcMk rowId="317978576" colId="3515856778"/>
      <ac:txMk cp="0">
        <ac:context len="1" hash="13"/>
      </ac:txMk>
    </ac:txMkLst>
    <p188:pos x="3179379" y="4335517"/>
    <p188:txBody>
      <a:bodyPr/>
      <a:lstStyle/>
      <a:p>
        <a:r>
          <a:rPr lang="en-US"/>
          <a:t>For Latvia I don't think there is draft legislation, so deleted the "yes". There's only been a decision.</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4597162-A75E-1B2F-A2CB-AF36F83FB40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16D6413-EA9F-2184-197A-C849DB6C994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GB"/>
              <a:t>04/05/2024</a:t>
            </a:r>
            <a:endParaRPr lang="en-US"/>
          </a:p>
        </p:txBody>
      </p:sp>
      <p:sp>
        <p:nvSpPr>
          <p:cNvPr id="4" name="Footer Placeholder 3">
            <a:extLst>
              <a:ext uri="{FF2B5EF4-FFF2-40B4-BE49-F238E27FC236}">
                <a16:creationId xmlns:a16="http://schemas.microsoft.com/office/drawing/2014/main" id="{D185E217-6CAC-0A08-2BF1-282F59631BD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298A455-6763-3DE5-D05A-F2B426EE180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817FC61-C110-415F-AEDD-3810CDCC83CC}" type="slidenum">
              <a:rPr lang="en-US" smtClean="0"/>
              <a:t>‹#›</a:t>
            </a:fld>
            <a:endParaRPr lang="en-US"/>
          </a:p>
        </p:txBody>
      </p:sp>
    </p:spTree>
    <p:extLst>
      <p:ext uri="{BB962C8B-B14F-4D97-AF65-F5344CB8AC3E}">
        <p14:creationId xmlns:p14="http://schemas.microsoft.com/office/powerpoint/2010/main" val="164097325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GB"/>
              <a:t>04/05/2024</a:t>
            </a: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87322-4BFB-4A34-AFB5-89DB201815D3}" type="slidenum">
              <a:rPr lang="en-GB" smtClean="0"/>
              <a:t>‹#›</a:t>
            </a:fld>
            <a:endParaRPr lang="en-GB"/>
          </a:p>
        </p:txBody>
      </p:sp>
    </p:spTree>
    <p:extLst>
      <p:ext uri="{BB962C8B-B14F-4D97-AF65-F5344CB8AC3E}">
        <p14:creationId xmlns:p14="http://schemas.microsoft.com/office/powerpoint/2010/main" val="221543100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Here’s a summary of the deck (AI generated):</a:t>
            </a:r>
          </a:p>
          <a:p>
            <a:r>
              <a:rPr lang="en-US" b="1"/>
              <a:t>Main ideas:</a:t>
            </a:r>
            <a:endParaRPr lang="en-US"/>
          </a:p>
          <a:p>
            <a:pPr marL="285750" indent="-285750">
              <a:buFont typeface="Arial"/>
              <a:buChar char="•"/>
            </a:pPr>
            <a:r>
              <a:rPr lang="en-US" b="1"/>
              <a:t>Pillar 2 Adoption: </a:t>
            </a:r>
            <a:r>
              <a:rPr lang="en-US"/>
              <a:t>Many countries have enacted or drafted legislation for Pillar 2 adoption, with effective dates ranging from 2024 to 2026 </a:t>
            </a:r>
          </a:p>
          <a:p>
            <a:pPr marL="285750" indent="-285750">
              <a:buFont typeface="Arial"/>
              <a:buChar char="•"/>
            </a:pPr>
            <a:r>
              <a:rPr lang="en-US" b="1"/>
              <a:t>EU Member States: </a:t>
            </a:r>
            <a:r>
              <a:rPr lang="en-US"/>
              <a:t>Most EU Member States have enacted Pillar 2, with some countries receiving temporary deferrals </a:t>
            </a:r>
            <a:endParaRPr lang="en-US">
              <a:cs typeface="Calibri"/>
            </a:endParaRPr>
          </a:p>
          <a:p>
            <a:pPr marL="285750" indent="-285750">
              <a:buFont typeface="Arial"/>
              <a:buChar char="•"/>
            </a:pPr>
            <a:r>
              <a:rPr lang="en-US" b="1"/>
              <a:t>Non-EU Member States: </a:t>
            </a:r>
            <a:r>
              <a:rPr lang="en-US"/>
              <a:t>Several Non-EU Member States have also enacted or drafted Pillar 2 legislation, with varying effective dates </a:t>
            </a:r>
            <a:endParaRPr lang="en-US">
              <a:cs typeface="Calibri"/>
            </a:endParaRPr>
          </a:p>
          <a:p>
            <a:pPr marL="285750" indent="-285750">
              <a:buFont typeface="Arial"/>
              <a:buChar char="•"/>
            </a:pPr>
            <a:r>
              <a:rPr lang="en-US" b="1"/>
              <a:t>Domestic Minimum Taxes: </a:t>
            </a:r>
            <a:r>
              <a:rPr lang="en-US"/>
              <a:t>Many countries have implemented Domestic Minimum Taxes, with varying effective dates and qualification statuses </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99EBD9-D4E4-40BC-8D6D-A16B3392028E}"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14479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Master" Target="../slideMasters/slideMaster3.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0.png"/><Relationship Id="rId1" Type="http://schemas.openxmlformats.org/officeDocument/2006/relationships/slideMaster" Target="../slideMasters/slideMaster3.xml"/><Relationship Id="rId4" Type="http://schemas.openxmlformats.org/officeDocument/2006/relationships/image" Target="../media/image11.png"/></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1981200"/>
            <a:ext cx="12192000" cy="2152650"/>
          </a:xfrm>
          <a:prstGeom prst="rect">
            <a:avLst/>
          </a:prstGeom>
          <a:gradFill rotWithShape="1">
            <a:gsLst>
              <a:gs pos="0">
                <a:srgbClr val="B2B2B2"/>
              </a:gs>
              <a:gs pos="100000">
                <a:srgbClr val="000066"/>
              </a:gs>
            </a:gsLst>
            <a:lin ang="0" scaled="1"/>
          </a:gradFill>
          <a:ln w="9525">
            <a:noFill/>
            <a:miter lim="800000"/>
            <a:headEnd/>
            <a:tailEnd/>
          </a:ln>
          <a:effectLst/>
        </p:spPr>
        <p:txBody>
          <a:bodyPr wrap="none" anchor="ctr"/>
          <a:lstStyle/>
          <a:p>
            <a:pPr>
              <a:defRPr/>
            </a:pPr>
            <a:endParaRPr lang="en-US" sz="1800"/>
          </a:p>
        </p:txBody>
      </p:sp>
      <p:sp>
        <p:nvSpPr>
          <p:cNvPr id="5" name="Text Box 5"/>
          <p:cNvSpPr txBox="1">
            <a:spLocks noChangeArrowheads="1"/>
          </p:cNvSpPr>
          <p:nvPr/>
        </p:nvSpPr>
        <p:spPr bwMode="auto">
          <a:xfrm>
            <a:off x="0" y="5715000"/>
            <a:ext cx="2032000" cy="646331"/>
          </a:xfrm>
          <a:prstGeom prst="rect">
            <a:avLst/>
          </a:prstGeom>
          <a:noFill/>
          <a:ln w="9525">
            <a:noFill/>
            <a:miter lim="800000"/>
            <a:headEnd/>
            <a:tailEnd/>
          </a:ln>
          <a:effectLst/>
        </p:spPr>
        <p:txBody>
          <a:bodyPr>
            <a:spAutoFit/>
          </a:bodyPr>
          <a:lstStyle/>
          <a:p>
            <a:pPr algn="ctr">
              <a:spcBef>
                <a:spcPct val="50000"/>
              </a:spcBef>
              <a:defRPr/>
            </a:pPr>
            <a:r>
              <a:rPr lang="en-US" sz="1800">
                <a:solidFill>
                  <a:srgbClr val="000066"/>
                </a:solidFill>
                <a:latin typeface="Times New Roman" pitchFamily="18" charset="0"/>
              </a:rPr>
              <a:t>Joint Committee on Taxation</a:t>
            </a:r>
          </a:p>
        </p:txBody>
      </p:sp>
      <p:sp>
        <p:nvSpPr>
          <p:cNvPr id="6" name="Rectangle 7"/>
          <p:cNvSpPr>
            <a:spLocks noChangeArrowheads="1"/>
          </p:cNvSpPr>
          <p:nvPr/>
        </p:nvSpPr>
        <p:spPr bwMode="auto">
          <a:xfrm>
            <a:off x="1" y="2005014"/>
            <a:ext cx="1993900" cy="2122487"/>
          </a:xfrm>
          <a:prstGeom prst="rect">
            <a:avLst/>
          </a:prstGeom>
          <a:solidFill>
            <a:srgbClr val="B2B2B2"/>
          </a:solidFill>
          <a:ln w="9525">
            <a:noFill/>
            <a:miter lim="800000"/>
            <a:headEnd/>
            <a:tailEnd/>
          </a:ln>
          <a:effectLst/>
        </p:spPr>
        <p:txBody>
          <a:bodyPr wrap="none" anchor="ctr"/>
          <a:lstStyle/>
          <a:p>
            <a:pPr>
              <a:defRPr/>
            </a:pPr>
            <a:endParaRPr lang="en-US" sz="1800"/>
          </a:p>
        </p:txBody>
      </p:sp>
      <p:sp>
        <p:nvSpPr>
          <p:cNvPr id="7" name="Line 8"/>
          <p:cNvSpPr>
            <a:spLocks noChangeShapeType="1"/>
          </p:cNvSpPr>
          <p:nvPr/>
        </p:nvSpPr>
        <p:spPr bwMode="auto">
          <a:xfrm>
            <a:off x="2032000" y="0"/>
            <a:ext cx="0" cy="6858000"/>
          </a:xfrm>
          <a:prstGeom prst="line">
            <a:avLst/>
          </a:prstGeom>
          <a:noFill/>
          <a:ln w="19050">
            <a:solidFill>
              <a:srgbClr val="000066"/>
            </a:solidFill>
            <a:round/>
            <a:headEnd/>
            <a:tailEnd/>
          </a:ln>
          <a:effectLst/>
        </p:spPr>
        <p:txBody>
          <a:bodyPr/>
          <a:lstStyle/>
          <a:p>
            <a:pPr>
              <a:defRPr/>
            </a:pPr>
            <a:endParaRPr lang="en-US" sz="1800"/>
          </a:p>
        </p:txBody>
      </p:sp>
      <p:sp>
        <p:nvSpPr>
          <p:cNvPr id="8" name="Line 9"/>
          <p:cNvSpPr>
            <a:spLocks noChangeShapeType="1"/>
          </p:cNvSpPr>
          <p:nvPr/>
        </p:nvSpPr>
        <p:spPr bwMode="auto">
          <a:xfrm>
            <a:off x="0" y="4087813"/>
            <a:ext cx="12192000" cy="0"/>
          </a:xfrm>
          <a:prstGeom prst="line">
            <a:avLst/>
          </a:prstGeom>
          <a:noFill/>
          <a:ln w="9525">
            <a:solidFill>
              <a:schemeClr val="bg1"/>
            </a:solidFill>
            <a:round/>
            <a:headEnd/>
            <a:tailEnd/>
          </a:ln>
          <a:effectLst/>
        </p:spPr>
        <p:txBody>
          <a:bodyPr/>
          <a:lstStyle/>
          <a:p>
            <a:pPr>
              <a:defRPr/>
            </a:pPr>
            <a:endParaRPr lang="en-US" sz="1800"/>
          </a:p>
        </p:txBody>
      </p:sp>
      <p:sp>
        <p:nvSpPr>
          <p:cNvPr id="9" name="Line 10"/>
          <p:cNvSpPr>
            <a:spLocks noChangeShapeType="1"/>
          </p:cNvSpPr>
          <p:nvPr/>
        </p:nvSpPr>
        <p:spPr bwMode="auto">
          <a:xfrm>
            <a:off x="12700" y="2041525"/>
            <a:ext cx="12192000" cy="0"/>
          </a:xfrm>
          <a:prstGeom prst="line">
            <a:avLst/>
          </a:prstGeom>
          <a:noFill/>
          <a:ln w="9525">
            <a:solidFill>
              <a:schemeClr val="bg1"/>
            </a:solidFill>
            <a:round/>
            <a:headEnd/>
            <a:tailEnd/>
          </a:ln>
          <a:effectLst/>
        </p:spPr>
        <p:txBody>
          <a:bodyPr/>
          <a:lstStyle/>
          <a:p>
            <a:pPr>
              <a:defRPr/>
            </a:pPr>
            <a:endParaRPr lang="en-US" sz="1800"/>
          </a:p>
        </p:txBody>
      </p:sp>
      <p:pic>
        <p:nvPicPr>
          <p:cNvPr id="10" name="Picture 11" descr="jcteagledarkblue1"/>
          <p:cNvPicPr>
            <a:picLocks noChangeAspect="1" noChangeArrowheads="1"/>
          </p:cNvPicPr>
          <p:nvPr/>
        </p:nvPicPr>
        <p:blipFill>
          <a:blip r:embed="rId2" cstate="print"/>
          <a:srcRect/>
          <a:stretch>
            <a:fillRect/>
          </a:stretch>
        </p:blipFill>
        <p:spPr bwMode="auto">
          <a:xfrm>
            <a:off x="101600" y="2362201"/>
            <a:ext cx="1778000" cy="1190625"/>
          </a:xfrm>
          <a:prstGeom prst="rect">
            <a:avLst/>
          </a:prstGeom>
          <a:noFill/>
          <a:ln w="9525">
            <a:noFill/>
            <a:miter lim="800000"/>
            <a:headEnd/>
            <a:tailEnd/>
          </a:ln>
        </p:spPr>
      </p:pic>
      <p:sp>
        <p:nvSpPr>
          <p:cNvPr id="101379" name="Rectangle 3"/>
          <p:cNvSpPr>
            <a:spLocks noGrp="1" noChangeArrowheads="1"/>
          </p:cNvSpPr>
          <p:nvPr>
            <p:ph type="ctrTitle"/>
          </p:nvPr>
        </p:nvSpPr>
        <p:spPr>
          <a:xfrm>
            <a:off x="2269067" y="2206626"/>
            <a:ext cx="9766300" cy="1470025"/>
          </a:xfrm>
        </p:spPr>
        <p:txBody>
          <a:bodyPr/>
          <a:lstStyle>
            <a:lvl1pPr>
              <a:defRPr>
                <a:solidFill>
                  <a:schemeClr val="bg1"/>
                </a:solidFill>
              </a:defRPr>
            </a:lvl1pPr>
          </a:lstStyle>
          <a:p>
            <a:r>
              <a:rPr lang="en-US"/>
              <a:t>Click to edit Master title style</a:t>
            </a:r>
          </a:p>
        </p:txBody>
      </p:sp>
      <p:sp>
        <p:nvSpPr>
          <p:cNvPr id="101380" name="Rectangle 4"/>
          <p:cNvSpPr>
            <a:spLocks noGrp="1" noChangeArrowheads="1"/>
          </p:cNvSpPr>
          <p:nvPr>
            <p:ph type="subTitle" idx="1"/>
          </p:nvPr>
        </p:nvSpPr>
        <p:spPr>
          <a:xfrm>
            <a:off x="2192868" y="4216400"/>
            <a:ext cx="9819217" cy="2133600"/>
          </a:xfrm>
        </p:spPr>
        <p:txBody>
          <a:bodyPr/>
          <a:lstStyle>
            <a:lvl1pPr marL="0" indent="0" algn="ctr">
              <a:buFont typeface="Wingdings" pitchFamily="2" charset="2"/>
              <a:buNone/>
              <a:defRPr/>
            </a:lvl1pPr>
          </a:lstStyle>
          <a:p>
            <a:r>
              <a:rPr lang="en-US"/>
              <a:t>Click to edit Master subtitle style</a:t>
            </a:r>
          </a:p>
        </p:txBody>
      </p:sp>
      <p:sp>
        <p:nvSpPr>
          <p:cNvPr id="11" name="Rectangle 6"/>
          <p:cNvSpPr>
            <a:spLocks noGrp="1" noChangeArrowheads="1"/>
          </p:cNvSpPr>
          <p:nvPr>
            <p:ph type="dt" sz="half" idx="10"/>
          </p:nvPr>
        </p:nvSpPr>
        <p:spPr bwMode="auto">
          <a:xfrm>
            <a:off x="11074400" y="6477000"/>
            <a:ext cx="1016000" cy="2286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000">
                <a:solidFill>
                  <a:srgbClr val="000066"/>
                </a:solidFill>
                <a:latin typeface="+mn-lt"/>
              </a:defRPr>
            </a:lvl1pPr>
          </a:lstStyle>
          <a:p>
            <a:pPr>
              <a:defRPr/>
            </a:pPr>
            <a:endParaRPr lang="en-US"/>
          </a:p>
        </p:txBody>
      </p:sp>
    </p:spTree>
    <p:extLst>
      <p:ext uri="{BB962C8B-B14F-4D97-AF65-F5344CB8AC3E}">
        <p14:creationId xmlns:p14="http://schemas.microsoft.com/office/powerpoint/2010/main" val="3714906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208824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p>
            <a:r>
              <a:rPr lang="en-US" noProof="0"/>
              <a:t>Click to edit Master title style</a:t>
            </a:r>
            <a:endParaRPr lang="en-GB" noProof="0"/>
          </a:p>
        </p:txBody>
      </p:sp>
      <p:sp>
        <p:nvSpPr>
          <p:cNvPr id="28" name="Content Placeholder 26"/>
          <p:cNvSpPr>
            <a:spLocks noGrp="1"/>
          </p:cNvSpPr>
          <p:nvPr>
            <p:ph sz="quarter" idx="14"/>
          </p:nvPr>
        </p:nvSpPr>
        <p:spPr>
          <a:xfrm>
            <a:off x="711200" y="1752604"/>
            <a:ext cx="5283200" cy="441959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1" name="Content Placeholder 26"/>
          <p:cNvSpPr>
            <a:spLocks noGrp="1"/>
          </p:cNvSpPr>
          <p:nvPr>
            <p:ph sz="quarter" idx="15"/>
          </p:nvPr>
        </p:nvSpPr>
        <p:spPr>
          <a:xfrm>
            <a:off x="6197603" y="1752600"/>
            <a:ext cx="5283199" cy="44196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2"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p>
        </p:txBody>
      </p:sp>
      <p:sp>
        <p:nvSpPr>
          <p:cNvPr id="33" name="TextBox 32"/>
          <p:cNvSpPr txBox="1"/>
          <p:nvPr/>
        </p:nvSpPr>
        <p:spPr>
          <a:xfrm>
            <a:off x="711200" y="6477001"/>
            <a:ext cx="3454400" cy="152400"/>
          </a:xfrm>
          <a:prstGeom prst="rect">
            <a:avLst/>
          </a:prstGeom>
          <a:noFill/>
        </p:spPr>
        <p:txBody>
          <a:bodyPr vert="horz" wrap="square" lIns="0" tIns="0" rIns="0" bIns="0" rtlCol="0" anchor="t" anchorCtr="0">
            <a:noAutofit/>
          </a:bodyPr>
          <a:lstStyle/>
          <a:p>
            <a:r>
              <a:rPr lang="en-GB" sz="1000" noProof="0">
                <a:latin typeface="Arial" pitchFamily="34" charset="0"/>
                <a:cs typeface="Arial" pitchFamily="34" charset="0"/>
              </a:rPr>
              <a:t>PwC</a:t>
            </a:r>
          </a:p>
        </p:txBody>
      </p:sp>
      <p:cxnSp>
        <p:nvCxnSpPr>
          <p:cNvPr id="62" name="Shape 61"/>
          <p:cNvCxnSpPr/>
          <p:nvPr/>
        </p:nvCxnSpPr>
        <p:spPr>
          <a:xfrm rot="5400000" flipH="1" flipV="1">
            <a:off x="5918203"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016C0488-217C-405E-84A7-2C6B75A710C1}" type="slidenum">
              <a:rPr lang="en-US" smtClean="0"/>
              <a:t>‹#›</a:t>
            </a:fld>
            <a:endParaRPr lang="en-US"/>
          </a:p>
        </p:txBody>
      </p:sp>
      <p:sp>
        <p:nvSpPr>
          <p:cNvPr id="11"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4C8A8E04-6E30-44F5-B459-59D16BA35099}" type="datetime1">
              <a:rPr lang="en-US" smtClean="0"/>
              <a:t>4/11/2024</a:t>
            </a:fld>
            <a:endParaRPr lang="en-US"/>
          </a:p>
        </p:txBody>
      </p:sp>
    </p:spTree>
    <p:extLst>
      <p:ext uri="{BB962C8B-B14F-4D97-AF65-F5344CB8AC3E}">
        <p14:creationId xmlns:p14="http://schemas.microsoft.com/office/powerpoint/2010/main" val="468251096"/>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1"/>
            <a:ext cx="10769600" cy="914400"/>
          </a:xfrm>
        </p:spPr>
        <p:txBody>
          <a:bodyPr/>
          <a:lstStyle/>
          <a:p>
            <a:r>
              <a:rPr lang="en-US" noProof="0"/>
              <a:t>Click to edit Master title style</a:t>
            </a:r>
            <a:endParaRPr lang="en-GB" noProof="0"/>
          </a:p>
        </p:txBody>
      </p:sp>
      <p:sp>
        <p:nvSpPr>
          <p:cNvPr id="27" name="Content Placeholder 26"/>
          <p:cNvSpPr>
            <a:spLocks noGrp="1"/>
          </p:cNvSpPr>
          <p:nvPr>
            <p:ph sz="quarter" idx="13"/>
          </p:nvPr>
        </p:nvSpPr>
        <p:spPr>
          <a:xfrm>
            <a:off x="711200" y="1752604"/>
            <a:ext cx="3454400" cy="441959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28" name="Content Placeholder 26"/>
          <p:cNvSpPr>
            <a:spLocks noGrp="1"/>
          </p:cNvSpPr>
          <p:nvPr>
            <p:ph sz="quarter" idx="14"/>
          </p:nvPr>
        </p:nvSpPr>
        <p:spPr>
          <a:xfrm>
            <a:off x="4368803" y="1752604"/>
            <a:ext cx="3454399" cy="441959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1" name="Content Placeholder 26"/>
          <p:cNvSpPr>
            <a:spLocks noGrp="1"/>
          </p:cNvSpPr>
          <p:nvPr>
            <p:ph sz="quarter" idx="15"/>
          </p:nvPr>
        </p:nvSpPr>
        <p:spPr>
          <a:xfrm>
            <a:off x="8026400" y="1752604"/>
            <a:ext cx="3454400" cy="441959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6"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p>
        </p:txBody>
      </p:sp>
      <p:sp>
        <p:nvSpPr>
          <p:cNvPr id="37" name="TextBox 36"/>
          <p:cNvSpPr txBox="1"/>
          <p:nvPr/>
        </p:nvSpPr>
        <p:spPr>
          <a:xfrm>
            <a:off x="711200" y="6477003"/>
            <a:ext cx="3454400" cy="152401"/>
          </a:xfrm>
          <a:prstGeom prst="rect">
            <a:avLst/>
          </a:prstGeom>
          <a:noFill/>
        </p:spPr>
        <p:txBody>
          <a:bodyPr vert="horz" wrap="square" lIns="0" tIns="0" rIns="0" bIns="0" rtlCol="0" anchor="t" anchorCtr="0">
            <a:noAutofit/>
          </a:bodyPr>
          <a:lstStyle/>
          <a:p>
            <a:r>
              <a:rPr lang="en-GB" sz="1000" noProof="0">
                <a:latin typeface="Arial" pitchFamily="34" charset="0"/>
                <a:cs typeface="Arial" pitchFamily="34" charset="0"/>
              </a:rPr>
              <a:t>PwC</a:t>
            </a:r>
          </a:p>
        </p:txBody>
      </p:sp>
      <p:cxnSp>
        <p:nvCxnSpPr>
          <p:cNvPr id="19" name="Shape 18"/>
          <p:cNvCxnSpPr/>
          <p:nvPr/>
        </p:nvCxnSpPr>
        <p:spPr>
          <a:xfrm rot="5400000" flipH="1" flipV="1">
            <a:off x="5918203"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016C0488-217C-405E-84A7-2C6B75A710C1}" type="slidenum">
              <a:rPr lang="en-US" smtClean="0"/>
              <a:t>‹#›</a:t>
            </a:fld>
            <a:endParaRPr lang="en-US"/>
          </a:p>
        </p:txBody>
      </p:sp>
      <p:sp>
        <p:nvSpPr>
          <p:cNvPr id="12"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B0984D30-807A-45A1-8329-992713B87153}" type="datetime1">
              <a:rPr lang="en-US" smtClean="0"/>
              <a:t>4/11/2024</a:t>
            </a:fld>
            <a:endParaRPr lang="en-US"/>
          </a:p>
        </p:txBody>
      </p:sp>
    </p:spTree>
    <p:extLst>
      <p:ext uri="{BB962C8B-B14F-4D97-AF65-F5344CB8AC3E}">
        <p14:creationId xmlns:p14="http://schemas.microsoft.com/office/powerpoint/2010/main" val="148414035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p>
            <a:r>
              <a:rPr lang="en-US" noProof="0"/>
              <a:t>Click to edit Master title style</a:t>
            </a:r>
            <a:endParaRPr lang="en-GB" noProof="0"/>
          </a:p>
        </p:txBody>
      </p:sp>
      <p:sp>
        <p:nvSpPr>
          <p:cNvPr id="28" name="Content Placeholder 26"/>
          <p:cNvSpPr>
            <a:spLocks noGrp="1"/>
          </p:cNvSpPr>
          <p:nvPr>
            <p:ph sz="quarter" idx="14"/>
          </p:nvPr>
        </p:nvSpPr>
        <p:spPr>
          <a:xfrm>
            <a:off x="711200" y="3352800"/>
            <a:ext cx="5283200" cy="28194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1" name="Content Placeholder 26"/>
          <p:cNvSpPr>
            <a:spLocks noGrp="1"/>
          </p:cNvSpPr>
          <p:nvPr>
            <p:ph sz="quarter" idx="15"/>
          </p:nvPr>
        </p:nvSpPr>
        <p:spPr>
          <a:xfrm>
            <a:off x="6197601" y="3352800"/>
            <a:ext cx="5283201" cy="28194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2"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p>
        </p:txBody>
      </p:sp>
      <p:sp>
        <p:nvSpPr>
          <p:cNvPr id="33" name="TextBox 32"/>
          <p:cNvSpPr txBox="1"/>
          <p:nvPr/>
        </p:nvSpPr>
        <p:spPr>
          <a:xfrm>
            <a:off x="711200" y="6477001"/>
            <a:ext cx="3454400" cy="152400"/>
          </a:xfrm>
          <a:prstGeom prst="rect">
            <a:avLst/>
          </a:prstGeom>
          <a:noFill/>
        </p:spPr>
        <p:txBody>
          <a:bodyPr vert="horz" wrap="square" lIns="0" tIns="0" rIns="0" bIns="0" rtlCol="0" anchor="t" anchorCtr="0">
            <a:noAutofit/>
          </a:bodyPr>
          <a:lstStyle/>
          <a:p>
            <a:r>
              <a:rPr lang="en-GB" sz="1000" noProof="0">
                <a:latin typeface="Arial" pitchFamily="34" charset="0"/>
                <a:cs typeface="Arial" pitchFamily="34" charset="0"/>
              </a:rPr>
              <a:t>PwC</a:t>
            </a:r>
          </a:p>
        </p:txBody>
      </p:sp>
      <p:sp>
        <p:nvSpPr>
          <p:cNvPr id="13" name="Text Placeholder 12"/>
          <p:cNvSpPr>
            <a:spLocks noGrp="1"/>
          </p:cNvSpPr>
          <p:nvPr>
            <p:ph type="body" sz="quarter" idx="16"/>
          </p:nvPr>
        </p:nvSpPr>
        <p:spPr>
          <a:xfrm>
            <a:off x="711200" y="1752600"/>
            <a:ext cx="10769600" cy="1447800"/>
          </a:xfrm>
        </p:spPr>
        <p:txBody>
          <a:bodyPr/>
          <a:lstStyle/>
          <a:p>
            <a:pPr lvl="0"/>
            <a:r>
              <a:rPr lang="en-US" noProof="0"/>
              <a:t>Click to edit Master text styles</a:t>
            </a:r>
          </a:p>
        </p:txBody>
      </p:sp>
      <p:cxnSp>
        <p:nvCxnSpPr>
          <p:cNvPr id="14" name="Shape 13"/>
          <p:cNvCxnSpPr/>
          <p:nvPr/>
        </p:nvCxnSpPr>
        <p:spPr>
          <a:xfrm rot="5400000" flipH="1" flipV="1">
            <a:off x="5918203"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016C0488-217C-405E-84A7-2C6B75A710C1}" type="slidenum">
              <a:rPr lang="en-US" smtClean="0"/>
              <a:t>‹#›</a:t>
            </a:fld>
            <a:endParaRPr lang="en-US"/>
          </a:p>
        </p:txBody>
      </p:sp>
      <p:sp>
        <p:nvSpPr>
          <p:cNvPr id="12"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664E291A-64FB-48E8-9FC6-977606B764ED}" type="datetime1">
              <a:rPr lang="en-US" smtClean="0"/>
              <a:t>4/11/2024</a:t>
            </a:fld>
            <a:endParaRPr lang="en-US"/>
          </a:p>
        </p:txBody>
      </p:sp>
    </p:spTree>
    <p:extLst>
      <p:ext uri="{BB962C8B-B14F-4D97-AF65-F5344CB8AC3E}">
        <p14:creationId xmlns:p14="http://schemas.microsoft.com/office/powerpoint/2010/main" val="353072996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p>
            <a:r>
              <a:rPr lang="en-US" noProof="0"/>
              <a:t>Click to edit Master title style</a:t>
            </a:r>
            <a:endParaRPr lang="en-GB" noProof="0"/>
          </a:p>
        </p:txBody>
      </p:sp>
      <p:sp>
        <p:nvSpPr>
          <p:cNvPr id="28" name="Content Placeholder 26"/>
          <p:cNvSpPr>
            <a:spLocks noGrp="1"/>
          </p:cNvSpPr>
          <p:nvPr>
            <p:ph sz="quarter" idx="14"/>
          </p:nvPr>
        </p:nvSpPr>
        <p:spPr>
          <a:xfrm>
            <a:off x="8026400" y="1752600"/>
            <a:ext cx="3454400" cy="2133600"/>
          </a:xfrm>
        </p:spPr>
        <p:txBody>
          <a:bodyPr/>
          <a:lstStyle/>
          <a:p>
            <a:pPr lvl="0"/>
            <a:r>
              <a:rPr lang="en-US" noProof="0"/>
              <a:t>Click to edit Master text styles</a:t>
            </a:r>
          </a:p>
        </p:txBody>
      </p:sp>
      <p:sp>
        <p:nvSpPr>
          <p:cNvPr id="31" name="Content Placeholder 26"/>
          <p:cNvSpPr>
            <a:spLocks noGrp="1"/>
          </p:cNvSpPr>
          <p:nvPr>
            <p:ph sz="quarter" idx="15"/>
          </p:nvPr>
        </p:nvSpPr>
        <p:spPr>
          <a:xfrm>
            <a:off x="8026400" y="4038600"/>
            <a:ext cx="3454400" cy="2133600"/>
          </a:xfrm>
        </p:spPr>
        <p:txBody>
          <a:bodyPr/>
          <a:lstStyle/>
          <a:p>
            <a:pPr lvl="0"/>
            <a:r>
              <a:rPr lang="en-US" noProof="0"/>
              <a:t>Click to edit Master text styles</a:t>
            </a:r>
          </a:p>
        </p:txBody>
      </p:sp>
      <p:sp>
        <p:nvSpPr>
          <p:cNvPr id="13" name="Text Placeholder 12"/>
          <p:cNvSpPr>
            <a:spLocks noGrp="1"/>
          </p:cNvSpPr>
          <p:nvPr>
            <p:ph type="body" sz="quarter" idx="16"/>
          </p:nvPr>
        </p:nvSpPr>
        <p:spPr>
          <a:xfrm>
            <a:off x="711200" y="1752600"/>
            <a:ext cx="7112000" cy="4419600"/>
          </a:xfrm>
        </p:spPr>
        <p:txBody>
          <a:bodyPr/>
          <a:lstStyle/>
          <a:p>
            <a:pPr lvl="0"/>
            <a:r>
              <a:rPr lang="en-US" noProof="0"/>
              <a:t>Click to edit Master text styles</a:t>
            </a:r>
          </a:p>
        </p:txBody>
      </p:sp>
      <p:sp>
        <p:nvSpPr>
          <p:cNvPr id="19"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p>
        </p:txBody>
      </p:sp>
      <p:sp>
        <p:nvSpPr>
          <p:cNvPr id="20" name="TextBox 19"/>
          <p:cNvSpPr txBox="1"/>
          <p:nvPr/>
        </p:nvSpPr>
        <p:spPr>
          <a:xfrm>
            <a:off x="711200" y="6477001"/>
            <a:ext cx="3454400" cy="152400"/>
          </a:xfrm>
          <a:prstGeom prst="rect">
            <a:avLst/>
          </a:prstGeom>
          <a:noFill/>
        </p:spPr>
        <p:txBody>
          <a:bodyPr vert="horz" wrap="square" lIns="0" tIns="0" rIns="0" bIns="0" rtlCol="0" anchor="t" anchorCtr="0">
            <a:noAutofit/>
          </a:bodyPr>
          <a:lstStyle/>
          <a:p>
            <a:r>
              <a:rPr lang="en-GB" sz="1000" noProof="0">
                <a:latin typeface="Arial" pitchFamily="34" charset="0"/>
                <a:cs typeface="Arial" pitchFamily="34" charset="0"/>
              </a:rPr>
              <a:t>PwC</a:t>
            </a:r>
          </a:p>
        </p:txBody>
      </p:sp>
      <p:cxnSp>
        <p:nvCxnSpPr>
          <p:cNvPr id="14" name="Shape 13"/>
          <p:cNvCxnSpPr/>
          <p:nvPr/>
        </p:nvCxnSpPr>
        <p:spPr>
          <a:xfrm rot="5400000" flipH="1" flipV="1">
            <a:off x="5918203"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016C0488-217C-405E-84A7-2C6B75A710C1}" type="slidenum">
              <a:rPr lang="en-US" smtClean="0"/>
              <a:t>‹#›</a:t>
            </a:fld>
            <a:endParaRPr lang="en-US"/>
          </a:p>
        </p:txBody>
      </p:sp>
      <p:sp>
        <p:nvSpPr>
          <p:cNvPr id="12"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B148E131-540D-4DAF-B6EB-759F59AEA5EB}" type="datetime1">
              <a:rPr lang="en-US" smtClean="0"/>
              <a:t>4/11/2024</a:t>
            </a:fld>
            <a:endParaRPr lang="en-US"/>
          </a:p>
        </p:txBody>
      </p:sp>
    </p:spTree>
    <p:extLst>
      <p:ext uri="{BB962C8B-B14F-4D97-AF65-F5344CB8AC3E}">
        <p14:creationId xmlns:p14="http://schemas.microsoft.com/office/powerpoint/2010/main" val="1501575954"/>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711200" y="1752600"/>
            <a:ext cx="3454400" cy="2133600"/>
          </a:xfrm>
        </p:spPr>
        <p:txBody>
          <a:bodyPr/>
          <a:lstStyle/>
          <a:p>
            <a:pPr lvl="0"/>
            <a:r>
              <a:rPr lang="en-US" noProof="0"/>
              <a:t>Click to edit Master text styles</a:t>
            </a:r>
          </a:p>
        </p:txBody>
      </p:sp>
      <p:sp>
        <p:nvSpPr>
          <p:cNvPr id="2" name="Title 1"/>
          <p:cNvSpPr>
            <a:spLocks noGrp="1"/>
          </p:cNvSpPr>
          <p:nvPr>
            <p:ph type="title"/>
          </p:nvPr>
        </p:nvSpPr>
        <p:spPr>
          <a:xfrm>
            <a:off x="711200" y="685800"/>
            <a:ext cx="10769600" cy="914400"/>
          </a:xfrm>
        </p:spPr>
        <p:txBody>
          <a:bodyPr/>
          <a:lstStyle/>
          <a:p>
            <a:r>
              <a:rPr lang="en-US" noProof="0"/>
              <a:t>Click to edit Master title style</a:t>
            </a:r>
            <a:endParaRPr lang="en-GB" noProof="0"/>
          </a:p>
        </p:txBody>
      </p:sp>
      <p:sp>
        <p:nvSpPr>
          <p:cNvPr id="31" name="Content Placeholder 26"/>
          <p:cNvSpPr>
            <a:spLocks noGrp="1"/>
          </p:cNvSpPr>
          <p:nvPr>
            <p:ph sz="quarter" idx="15"/>
          </p:nvPr>
        </p:nvSpPr>
        <p:spPr>
          <a:xfrm>
            <a:off x="711200" y="4038600"/>
            <a:ext cx="3454400" cy="2133600"/>
          </a:xfrm>
        </p:spPr>
        <p:txBody>
          <a:bodyPr/>
          <a:lstStyle/>
          <a:p>
            <a:pPr lvl="0"/>
            <a:r>
              <a:rPr lang="en-US" noProof="0"/>
              <a:t>Click to edit Master text styles</a:t>
            </a:r>
          </a:p>
        </p:txBody>
      </p:sp>
      <p:sp>
        <p:nvSpPr>
          <p:cNvPr id="13" name="Text Placeholder 12"/>
          <p:cNvSpPr>
            <a:spLocks noGrp="1"/>
          </p:cNvSpPr>
          <p:nvPr>
            <p:ph type="body" sz="quarter" idx="16"/>
          </p:nvPr>
        </p:nvSpPr>
        <p:spPr>
          <a:xfrm>
            <a:off x="4368800" y="1752600"/>
            <a:ext cx="7112000" cy="4419600"/>
          </a:xfrm>
        </p:spPr>
        <p:txBody>
          <a:bodyPr/>
          <a:lstStyle/>
          <a:p>
            <a:pPr lvl="0"/>
            <a:r>
              <a:rPr lang="en-US" noProof="0"/>
              <a:t>Click to edit Master text styles</a:t>
            </a:r>
          </a:p>
        </p:txBody>
      </p:sp>
      <p:sp>
        <p:nvSpPr>
          <p:cNvPr id="19"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p>
        </p:txBody>
      </p:sp>
      <p:sp>
        <p:nvSpPr>
          <p:cNvPr id="20" name="TextBox 19"/>
          <p:cNvSpPr txBox="1"/>
          <p:nvPr/>
        </p:nvSpPr>
        <p:spPr>
          <a:xfrm>
            <a:off x="711200" y="6477001"/>
            <a:ext cx="3454400" cy="152400"/>
          </a:xfrm>
          <a:prstGeom prst="rect">
            <a:avLst/>
          </a:prstGeom>
          <a:noFill/>
        </p:spPr>
        <p:txBody>
          <a:bodyPr vert="horz" wrap="square" lIns="0" tIns="0" rIns="0" bIns="0" rtlCol="0" anchor="t" anchorCtr="0">
            <a:noAutofit/>
          </a:bodyPr>
          <a:lstStyle/>
          <a:p>
            <a:r>
              <a:rPr lang="en-GB" sz="1000" noProof="0">
                <a:latin typeface="Arial" pitchFamily="34" charset="0"/>
                <a:cs typeface="Arial" pitchFamily="34" charset="0"/>
              </a:rPr>
              <a:t>PwC</a:t>
            </a:r>
          </a:p>
        </p:txBody>
      </p:sp>
      <p:cxnSp>
        <p:nvCxnSpPr>
          <p:cNvPr id="14" name="Shape 13"/>
          <p:cNvCxnSpPr/>
          <p:nvPr/>
        </p:nvCxnSpPr>
        <p:spPr>
          <a:xfrm rot="5400000" flipH="1" flipV="1">
            <a:off x="5918203"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016C0488-217C-405E-84A7-2C6B75A710C1}" type="slidenum">
              <a:rPr lang="en-US" smtClean="0"/>
              <a:t>‹#›</a:t>
            </a:fld>
            <a:endParaRPr lang="en-US"/>
          </a:p>
        </p:txBody>
      </p:sp>
      <p:sp>
        <p:nvSpPr>
          <p:cNvPr id="12"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D7969B87-BF5C-49C5-B281-2738627E010D}" type="datetime1">
              <a:rPr lang="en-US" smtClean="0"/>
              <a:t>4/11/2024</a:t>
            </a:fld>
            <a:endParaRPr lang="en-US"/>
          </a:p>
        </p:txBody>
      </p:sp>
    </p:spTree>
    <p:extLst>
      <p:ext uri="{BB962C8B-B14F-4D97-AF65-F5344CB8AC3E}">
        <p14:creationId xmlns:p14="http://schemas.microsoft.com/office/powerpoint/2010/main" val="2781044815"/>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4368800" y="685800"/>
            <a:ext cx="7112000" cy="914400"/>
          </a:xfrm>
        </p:spPr>
        <p:txBody>
          <a:bodyPr/>
          <a:lstStyle>
            <a:lvl1pPr>
              <a:defRPr/>
            </a:lvl1pPr>
          </a:lstStyle>
          <a:p>
            <a:r>
              <a:rPr lang="en-US" noProof="1"/>
              <a:t>Click to edit Master title style</a:t>
            </a:r>
            <a:endParaRPr lang="en-GB" noProof="1"/>
          </a:p>
        </p:txBody>
      </p:sp>
      <p:sp>
        <p:nvSpPr>
          <p:cNvPr id="31" name="Content Placeholder 26"/>
          <p:cNvSpPr>
            <a:spLocks noGrp="1"/>
          </p:cNvSpPr>
          <p:nvPr>
            <p:ph sz="quarter" idx="15"/>
          </p:nvPr>
        </p:nvSpPr>
        <p:spPr>
          <a:xfrm>
            <a:off x="4368800" y="1752600"/>
            <a:ext cx="7112000" cy="4419600"/>
          </a:xfrm>
        </p:spPr>
        <p:txBody>
          <a:bodyPr/>
          <a:lstStyle>
            <a:lvl1pPr>
              <a:defRPr baseline="0"/>
            </a:lvl1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en-GB" noProof="1"/>
          </a:p>
        </p:txBody>
      </p:sp>
      <p:sp>
        <p:nvSpPr>
          <p:cNvPr id="12" name="Text Placeholder 11"/>
          <p:cNvSpPr>
            <a:spLocks noGrp="1"/>
          </p:cNvSpPr>
          <p:nvPr>
            <p:ph type="body" sz="quarter" idx="16"/>
          </p:nvPr>
        </p:nvSpPr>
        <p:spPr>
          <a:xfrm>
            <a:off x="711200" y="1752600"/>
            <a:ext cx="3454400" cy="2130552"/>
          </a:xfrm>
        </p:spPr>
        <p:txBody>
          <a:bodyPr/>
          <a:lstStyle>
            <a:lvl1pPr>
              <a:defRPr sz="2400" b="1" i="1" baseline="0">
                <a:solidFill>
                  <a:schemeClr val="tx2"/>
                </a:solidFill>
              </a:defRPr>
            </a:lvl1pPr>
          </a:lstStyle>
          <a:p>
            <a:pPr lvl="0"/>
            <a:r>
              <a:rPr lang="en-US" noProof="1"/>
              <a:t>Click to edit Master text styles</a:t>
            </a:r>
          </a:p>
        </p:txBody>
      </p:sp>
      <p:sp>
        <p:nvSpPr>
          <p:cNvPr id="18"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p>
        </p:txBody>
      </p:sp>
      <p:sp>
        <p:nvSpPr>
          <p:cNvPr id="19" name="TextBox 18"/>
          <p:cNvSpPr txBox="1"/>
          <p:nvPr/>
        </p:nvSpPr>
        <p:spPr>
          <a:xfrm>
            <a:off x="711200" y="6477001"/>
            <a:ext cx="3454400" cy="152400"/>
          </a:xfrm>
          <a:prstGeom prst="rect">
            <a:avLst/>
          </a:prstGeom>
          <a:noFill/>
        </p:spPr>
        <p:txBody>
          <a:bodyPr vert="horz" wrap="square" lIns="0" tIns="0" rIns="0" bIns="0" rtlCol="0" anchor="t" anchorCtr="0">
            <a:noAutofit/>
          </a:bodyPr>
          <a:lstStyle/>
          <a:p>
            <a:r>
              <a:rPr lang="en-GB" sz="1000" noProof="1">
                <a:latin typeface="Arial" pitchFamily="34" charset="0"/>
                <a:cs typeface="Arial" pitchFamily="34" charset="0"/>
              </a:rPr>
              <a:t>PwC</a:t>
            </a:r>
          </a:p>
        </p:txBody>
      </p:sp>
      <p:cxnSp>
        <p:nvCxnSpPr>
          <p:cNvPr id="30" name="Shape 29"/>
          <p:cNvCxnSpPr/>
          <p:nvPr/>
        </p:nvCxnSpPr>
        <p:spPr>
          <a:xfrm rot="5400000" flipH="1" flipV="1">
            <a:off x="7747003" y="-2971800"/>
            <a:ext cx="152399" cy="73152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016C0488-217C-405E-84A7-2C6B75A710C1}" type="slidenum">
              <a:rPr lang="en-US" smtClean="0"/>
              <a:t>‹#›</a:t>
            </a:fld>
            <a:endParaRPr lang="en-US"/>
          </a:p>
        </p:txBody>
      </p:sp>
      <p:sp>
        <p:nvSpPr>
          <p:cNvPr id="11"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CF4BA5BA-7C81-4033-ABE4-AE69EC17615A}" type="datetime1">
              <a:rPr lang="en-US" smtClean="0"/>
              <a:t>4/11/2024</a:t>
            </a:fld>
            <a:endParaRPr lang="en-US"/>
          </a:p>
        </p:txBody>
      </p:sp>
    </p:spTree>
    <p:extLst>
      <p:ext uri="{BB962C8B-B14F-4D97-AF65-F5344CB8AC3E}">
        <p14:creationId xmlns:p14="http://schemas.microsoft.com/office/powerpoint/2010/main" val="331209594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p>
            <a:r>
              <a:rPr lang="en-US" noProof="0"/>
              <a:t>Click to edit Master title style</a:t>
            </a:r>
            <a:endParaRPr lang="en-GB" noProof="0"/>
          </a:p>
        </p:txBody>
      </p:sp>
      <p:sp>
        <p:nvSpPr>
          <p:cNvPr id="12"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p>
        </p:txBody>
      </p:sp>
      <p:sp>
        <p:nvSpPr>
          <p:cNvPr id="16" name="TextBox 15"/>
          <p:cNvSpPr txBox="1"/>
          <p:nvPr/>
        </p:nvSpPr>
        <p:spPr>
          <a:xfrm>
            <a:off x="711200" y="6477001"/>
            <a:ext cx="3454400" cy="152400"/>
          </a:xfrm>
          <a:prstGeom prst="rect">
            <a:avLst/>
          </a:prstGeom>
          <a:noFill/>
        </p:spPr>
        <p:txBody>
          <a:bodyPr vert="horz" wrap="square" lIns="0" tIns="0" rIns="0" bIns="0" rtlCol="0" anchor="t" anchorCtr="0">
            <a:noAutofit/>
          </a:bodyPr>
          <a:lstStyle/>
          <a:p>
            <a:r>
              <a:rPr lang="en-GB" sz="1000" noProof="0">
                <a:latin typeface="Arial" pitchFamily="34" charset="0"/>
                <a:cs typeface="Arial" pitchFamily="34" charset="0"/>
              </a:rPr>
              <a:t>PwC</a:t>
            </a:r>
          </a:p>
        </p:txBody>
      </p:sp>
      <p:cxnSp>
        <p:nvCxnSpPr>
          <p:cNvPr id="10" name="Shape 9"/>
          <p:cNvCxnSpPr/>
          <p:nvPr/>
        </p:nvCxnSpPr>
        <p:spPr>
          <a:xfrm rot="5400000" flipH="1" flipV="1">
            <a:off x="5918203"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016C0488-217C-405E-84A7-2C6B75A710C1}" type="slidenum">
              <a:rPr lang="en-US" smtClean="0"/>
              <a:t>‹#›</a:t>
            </a:fld>
            <a:endParaRPr lang="en-US"/>
          </a:p>
        </p:txBody>
      </p:sp>
      <p:sp>
        <p:nvSpPr>
          <p:cNvPr id="9"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EA8B9E-E798-48D0-A5A3-18CF39041542}" type="datetime1">
              <a:rPr lang="en-US" smtClean="0"/>
              <a:t>4/11/2024</a:t>
            </a:fld>
            <a:endParaRPr lang="en-US"/>
          </a:p>
        </p:txBody>
      </p:sp>
    </p:spTree>
    <p:extLst>
      <p:ext uri="{BB962C8B-B14F-4D97-AF65-F5344CB8AC3E}">
        <p14:creationId xmlns:p14="http://schemas.microsoft.com/office/powerpoint/2010/main" val="4193297548"/>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1029802"/>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11"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p>
        </p:txBody>
      </p:sp>
      <p:sp>
        <p:nvSpPr>
          <p:cNvPr id="12" name="TextBox 11"/>
          <p:cNvSpPr txBox="1"/>
          <p:nvPr/>
        </p:nvSpPr>
        <p:spPr>
          <a:xfrm>
            <a:off x="711200" y="6477004"/>
            <a:ext cx="3454400" cy="152399"/>
          </a:xfrm>
          <a:prstGeom prst="rect">
            <a:avLst/>
          </a:prstGeom>
          <a:noFill/>
        </p:spPr>
        <p:txBody>
          <a:bodyPr vert="horz" wrap="square" lIns="0" tIns="0" rIns="0" bIns="0" rtlCol="0" anchor="t" anchorCtr="0">
            <a:noAutofit/>
          </a:bodyPr>
          <a:lstStyle/>
          <a:p>
            <a:r>
              <a:rPr lang="en-GB" sz="1000" noProof="0">
                <a:latin typeface="Arial" pitchFamily="34" charset="0"/>
                <a:cs typeface="Arial" pitchFamily="34" charset="0"/>
              </a:rPr>
              <a:t>PwC</a:t>
            </a:r>
          </a:p>
        </p:txBody>
      </p:sp>
      <p:sp>
        <p:nvSpPr>
          <p:cNvPr id="6"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016C0488-217C-405E-84A7-2C6B75A710C1}" type="slidenum">
              <a:rPr lang="en-US" smtClean="0"/>
              <a:t>‹#›</a:t>
            </a:fld>
            <a:endParaRPr lang="en-US"/>
          </a:p>
        </p:txBody>
      </p:sp>
      <p:sp>
        <p:nvSpPr>
          <p:cNvPr id="8"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05E0C4D7-5ACA-415F-A689-773AA24C564B}" type="datetime1">
              <a:rPr lang="en-US" smtClean="0"/>
              <a:t>4/11/2024</a:t>
            </a:fld>
            <a:endParaRPr lang="en-US"/>
          </a:p>
        </p:txBody>
      </p:sp>
    </p:spTree>
    <p:extLst>
      <p:ext uri="{BB962C8B-B14F-4D97-AF65-F5344CB8AC3E}">
        <p14:creationId xmlns:p14="http://schemas.microsoft.com/office/powerpoint/2010/main" val="4023983229"/>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lvl1pPr>
              <a:lnSpc>
                <a:spcPct val="100000"/>
              </a:lnSpc>
              <a:defRPr baseline="0">
                <a:solidFill>
                  <a:schemeClr val="tx1"/>
                </a:solidFill>
              </a:defRPr>
            </a:lvl1pPr>
          </a:lstStyle>
          <a:p>
            <a:r>
              <a:rPr lang="en-US" noProof="0"/>
              <a:t>Click to edit Master title style</a:t>
            </a:r>
            <a:endParaRPr lang="en-GB" noProof="0"/>
          </a:p>
        </p:txBody>
      </p:sp>
      <p:cxnSp>
        <p:nvCxnSpPr>
          <p:cNvPr id="11" name="Shape 10"/>
          <p:cNvCxnSpPr/>
          <p:nvPr/>
        </p:nvCxnSpPr>
        <p:spPr>
          <a:xfrm rot="5400000" flipH="1" flipV="1">
            <a:off x="5918203"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p>
        </p:txBody>
      </p:sp>
      <p:sp>
        <p:nvSpPr>
          <p:cNvPr id="12" name="TextBox 11"/>
          <p:cNvSpPr txBox="1"/>
          <p:nvPr/>
        </p:nvSpPr>
        <p:spPr>
          <a:xfrm>
            <a:off x="711200" y="6477004"/>
            <a:ext cx="3454400" cy="152399"/>
          </a:xfrm>
          <a:prstGeom prst="rect">
            <a:avLst/>
          </a:prstGeom>
          <a:noFill/>
        </p:spPr>
        <p:txBody>
          <a:bodyPr vert="horz" wrap="square" lIns="0" tIns="0" rIns="0" bIns="0" rtlCol="0" anchor="t" anchorCtr="0">
            <a:noAutofit/>
          </a:bodyPr>
          <a:lstStyle/>
          <a:p>
            <a:r>
              <a:rPr lang="en-GB" sz="1000" noProof="0">
                <a:latin typeface="Arial" pitchFamily="34" charset="0"/>
                <a:cs typeface="Arial" pitchFamily="34" charset="0"/>
              </a:rPr>
              <a:t>PwC</a:t>
            </a:r>
          </a:p>
        </p:txBody>
      </p:sp>
      <p:sp>
        <p:nvSpPr>
          <p:cNvPr id="15" name="Content Placeholder 26"/>
          <p:cNvSpPr>
            <a:spLocks noGrp="1"/>
          </p:cNvSpPr>
          <p:nvPr>
            <p:ph sz="quarter" idx="15"/>
          </p:nvPr>
        </p:nvSpPr>
        <p:spPr>
          <a:xfrm>
            <a:off x="711200" y="1752600"/>
            <a:ext cx="10769600" cy="4419600"/>
          </a:xfrm>
        </p:spPr>
        <p:txBody>
          <a:bodyPr/>
          <a:lstStyle>
            <a:lvl1pPr>
              <a:defRPr sz="3200" baseline="0">
                <a:solidFill>
                  <a:schemeClr val="tx2"/>
                </a:solidFill>
              </a:defRPr>
            </a:lvl1pPr>
            <a:lvl2pPr>
              <a:buClr>
                <a:schemeClr val="tx2"/>
              </a:buClr>
              <a:defRPr sz="3200">
                <a:solidFill>
                  <a:schemeClr val="tx2"/>
                </a:solidFill>
              </a:defRPr>
            </a:lvl2pPr>
            <a:lvl3pPr>
              <a:buClr>
                <a:schemeClr val="tx2"/>
              </a:buClr>
              <a:defRPr sz="3200">
                <a:solidFill>
                  <a:schemeClr val="tx2"/>
                </a:solidFill>
              </a:defRPr>
            </a:lvl3pPr>
            <a:lvl4pPr>
              <a:buClr>
                <a:schemeClr val="tx2"/>
              </a:buClr>
              <a:defRPr sz="3200">
                <a:solidFill>
                  <a:schemeClr val="tx2"/>
                </a:solidFill>
              </a:defRPr>
            </a:lvl4pPr>
            <a:lvl5pPr>
              <a:buClr>
                <a:schemeClr val="tx2"/>
              </a:buClr>
              <a:defRPr sz="3200">
                <a:solidFill>
                  <a:schemeClr val="tx2"/>
                </a:solidFill>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14"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016C0488-217C-405E-84A7-2C6B75A710C1}" type="slidenum">
              <a:rPr lang="en-US" smtClean="0"/>
              <a:t>‹#›</a:t>
            </a:fld>
            <a:endParaRPr lang="en-US"/>
          </a:p>
        </p:txBody>
      </p:sp>
      <p:sp>
        <p:nvSpPr>
          <p:cNvPr id="16"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5FFFB92-B315-4071-9E39-D149E3820214}" type="datetime1">
              <a:rPr lang="en-US" smtClean="0"/>
              <a:t>4/11/2024</a:t>
            </a:fld>
            <a:endParaRPr lang="en-US"/>
          </a:p>
        </p:txBody>
      </p:sp>
    </p:spTree>
    <p:extLst>
      <p:ext uri="{BB962C8B-B14F-4D97-AF65-F5344CB8AC3E}">
        <p14:creationId xmlns:p14="http://schemas.microsoft.com/office/powerpoint/2010/main" val="3987655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33467" y="180976"/>
            <a:ext cx="2465917" cy="62960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33600" y="180976"/>
            <a:ext cx="7196667" cy="62960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2577405"/>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lvl1pPr>
              <a:lnSpc>
                <a:spcPct val="100000"/>
              </a:lnSpc>
              <a:defRPr baseline="0">
                <a:solidFill>
                  <a:schemeClr val="bg1"/>
                </a:solidFill>
              </a:defRPr>
            </a:lvl1pPr>
          </a:lstStyle>
          <a:p>
            <a:r>
              <a:rPr lang="en-US" noProof="0"/>
              <a:t>Click to edit Master title style</a:t>
            </a:r>
            <a:endParaRPr lang="en-GB" noProof="0"/>
          </a:p>
        </p:txBody>
      </p:sp>
      <p:sp>
        <p:nvSpPr>
          <p:cNvPr id="3" name="Content Placeholder 2"/>
          <p:cNvSpPr>
            <a:spLocks noGrp="1"/>
          </p:cNvSpPr>
          <p:nvPr>
            <p:ph idx="1"/>
          </p:nvPr>
        </p:nvSpPr>
        <p:spPr>
          <a:xfrm>
            <a:off x="711200" y="1752600"/>
            <a:ext cx="107696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28"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US"/>
          </a:p>
        </p:txBody>
      </p:sp>
      <p:sp>
        <p:nvSpPr>
          <p:cNvPr id="29" name="TextBox 28"/>
          <p:cNvSpPr txBox="1"/>
          <p:nvPr/>
        </p:nvSpPr>
        <p:spPr>
          <a:xfrm>
            <a:off x="711200" y="6477004"/>
            <a:ext cx="3454400" cy="152399"/>
          </a:xfrm>
          <a:prstGeom prst="rect">
            <a:avLst/>
          </a:prstGeom>
          <a:noFill/>
        </p:spPr>
        <p:txBody>
          <a:bodyPr vert="horz" wrap="square" lIns="0" tIns="0" rIns="0" bIns="0" rtlCol="0" anchor="t" anchorCtr="0">
            <a:noAutofit/>
          </a:bodyPr>
          <a:lstStyle/>
          <a:p>
            <a:r>
              <a:rPr lang="en-GB" sz="1000" noProof="0">
                <a:solidFill>
                  <a:schemeClr val="bg1"/>
                </a:solidFill>
                <a:latin typeface="Arial" pitchFamily="34" charset="0"/>
                <a:cs typeface="Arial" pitchFamily="34" charset="0"/>
              </a:rPr>
              <a:t>PwC</a:t>
            </a:r>
          </a:p>
        </p:txBody>
      </p:sp>
      <p:cxnSp>
        <p:nvCxnSpPr>
          <p:cNvPr id="11" name="Shape 10"/>
          <p:cNvCxnSpPr/>
          <p:nvPr/>
        </p:nvCxnSpPr>
        <p:spPr>
          <a:xfrm rot="5400000" flipH="1" flipV="1">
            <a:off x="5918203" y="-4800600"/>
            <a:ext cx="152399" cy="109728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016C0488-217C-405E-84A7-2C6B75A710C1}" type="slidenum">
              <a:rPr lang="en-US" smtClean="0"/>
              <a:t>‹#›</a:t>
            </a:fld>
            <a:endParaRPr lang="en-US"/>
          </a:p>
        </p:txBody>
      </p:sp>
      <p:sp>
        <p:nvSpPr>
          <p:cNvPr id="10"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F3D1BAF9-4ACF-4225-9793-06504817E49D}" type="datetime1">
              <a:rPr lang="en-US" smtClean="0"/>
              <a:t>4/11/2024</a:t>
            </a:fld>
            <a:endParaRPr lang="en-US"/>
          </a:p>
        </p:txBody>
      </p:sp>
    </p:spTree>
    <p:extLst>
      <p:ext uri="{BB962C8B-B14F-4D97-AF65-F5344CB8AC3E}">
        <p14:creationId xmlns:p14="http://schemas.microsoft.com/office/powerpoint/2010/main" val="1129092603"/>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711200" y="685804"/>
            <a:ext cx="10769600" cy="1066799"/>
          </a:xfrm>
        </p:spPr>
        <p:txBody>
          <a:bodyPr anchor="t" anchorCtr="0">
            <a:noAutofit/>
          </a:bodyPr>
          <a:lstStyle>
            <a:lvl1pPr>
              <a:lnSpc>
                <a:spcPct val="90000"/>
              </a:lnSpc>
              <a:defRPr sz="3200">
                <a:solidFill>
                  <a:schemeClr val="tx1"/>
                </a:solidFill>
              </a:defRPr>
            </a:lvl1pPr>
          </a:lstStyle>
          <a:p>
            <a:r>
              <a:rPr lang="en-US" noProof="0"/>
              <a:t>Click to edit Master title style</a:t>
            </a:r>
            <a:endParaRPr lang="en-GB" noProof="0"/>
          </a:p>
        </p:txBody>
      </p:sp>
      <p:sp>
        <p:nvSpPr>
          <p:cNvPr id="58" name="Subtitle 2"/>
          <p:cNvSpPr>
            <a:spLocks noGrp="1"/>
          </p:cNvSpPr>
          <p:nvPr>
            <p:ph type="subTitle" idx="1"/>
          </p:nvPr>
        </p:nvSpPr>
        <p:spPr bwMode="black">
          <a:xfrm>
            <a:off x="711200" y="1905004"/>
            <a:ext cx="10769600" cy="1371599"/>
          </a:xfrm>
        </p:spPr>
        <p:txBody>
          <a:bodyPr>
            <a:noAutofit/>
          </a:bodyPr>
          <a:lstStyle>
            <a:lvl1pPr marL="0" indent="0" algn="l">
              <a:lnSpc>
                <a:spcPct val="90000"/>
              </a:lnSpc>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endParaRPr lang="en-GB" noProof="0"/>
          </a:p>
        </p:txBody>
      </p:sp>
      <p:sp>
        <p:nvSpPr>
          <p:cNvPr id="33"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p>
        </p:txBody>
      </p:sp>
      <p:sp>
        <p:nvSpPr>
          <p:cNvPr id="34" name="TextBox 33"/>
          <p:cNvSpPr txBox="1"/>
          <p:nvPr/>
        </p:nvSpPr>
        <p:spPr>
          <a:xfrm>
            <a:off x="711200" y="6477004"/>
            <a:ext cx="3454400" cy="152399"/>
          </a:xfrm>
          <a:prstGeom prst="rect">
            <a:avLst/>
          </a:prstGeom>
          <a:noFill/>
        </p:spPr>
        <p:txBody>
          <a:bodyPr vert="horz" wrap="square" lIns="0" tIns="0" rIns="0" bIns="0" rtlCol="0" anchor="t" anchorCtr="0">
            <a:noAutofit/>
          </a:bodyPr>
          <a:lstStyle/>
          <a:p>
            <a:r>
              <a:rPr lang="en-GB" sz="1000" noProof="0">
                <a:latin typeface="Arial" pitchFamily="34" charset="0"/>
                <a:cs typeface="Arial" pitchFamily="34" charset="0"/>
              </a:rPr>
              <a:t>PwC</a:t>
            </a:r>
          </a:p>
        </p:txBody>
      </p:sp>
      <p:cxnSp>
        <p:nvCxnSpPr>
          <p:cNvPr id="12" name="Shape 11"/>
          <p:cNvCxnSpPr/>
          <p:nvPr/>
        </p:nvCxnSpPr>
        <p:spPr>
          <a:xfrm rot="5400000" flipH="1" flipV="1">
            <a:off x="5918203"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016C0488-217C-405E-84A7-2C6B75A710C1}" type="slidenum">
              <a:rPr lang="en-US" smtClean="0"/>
              <a:t>‹#›</a:t>
            </a:fld>
            <a:endParaRPr lang="en-US"/>
          </a:p>
        </p:txBody>
      </p:sp>
      <p:sp>
        <p:nvSpPr>
          <p:cNvPr id="10"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7B036A9C-8E93-400B-B312-391C7A4DE390}" type="datetime1">
              <a:rPr lang="en-US" smtClean="0"/>
              <a:t>4/11/2024</a:t>
            </a:fld>
            <a:endParaRPr lang="en-US"/>
          </a:p>
        </p:txBody>
      </p:sp>
    </p:spTree>
    <p:extLst>
      <p:ext uri="{BB962C8B-B14F-4D97-AF65-F5344CB8AC3E}">
        <p14:creationId xmlns:p14="http://schemas.microsoft.com/office/powerpoint/2010/main" val="1398767997"/>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711200" y="685800"/>
            <a:ext cx="10769600" cy="1066800"/>
          </a:xfrm>
        </p:spPr>
        <p:txBody>
          <a:bodyPr anchor="t" anchorCtr="0">
            <a:noAutofit/>
          </a:bodyPr>
          <a:lstStyle>
            <a:lvl1pPr>
              <a:lnSpc>
                <a:spcPct val="90000"/>
              </a:lnSpc>
              <a:defRPr sz="3200" baseline="0">
                <a:solidFill>
                  <a:schemeClr val="bg1"/>
                </a:solidFill>
              </a:defRPr>
            </a:lvl1pPr>
          </a:lstStyle>
          <a:p>
            <a:r>
              <a:rPr lang="en-US" noProof="0"/>
              <a:t>Click to edit Master title style</a:t>
            </a:r>
            <a:endParaRPr lang="en-GB" noProof="0"/>
          </a:p>
        </p:txBody>
      </p:sp>
      <p:sp>
        <p:nvSpPr>
          <p:cNvPr id="22" name="Subtitle 2"/>
          <p:cNvSpPr>
            <a:spLocks noGrp="1"/>
          </p:cNvSpPr>
          <p:nvPr>
            <p:ph type="subTitle" idx="1"/>
          </p:nvPr>
        </p:nvSpPr>
        <p:spPr bwMode="black">
          <a:xfrm>
            <a:off x="711200" y="1905000"/>
            <a:ext cx="107696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a:t>Click to edit Master subtitle style</a:t>
            </a:r>
            <a:endParaRPr lang="en-GB" noProof="0"/>
          </a:p>
        </p:txBody>
      </p:sp>
      <p:sp>
        <p:nvSpPr>
          <p:cNvPr id="37"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US"/>
          </a:p>
        </p:txBody>
      </p:sp>
      <p:sp>
        <p:nvSpPr>
          <p:cNvPr id="38" name="TextBox 37"/>
          <p:cNvSpPr txBox="1"/>
          <p:nvPr/>
        </p:nvSpPr>
        <p:spPr>
          <a:xfrm>
            <a:off x="711200" y="6477001"/>
            <a:ext cx="3454400" cy="152400"/>
          </a:xfrm>
          <a:prstGeom prst="rect">
            <a:avLst/>
          </a:prstGeom>
          <a:noFill/>
        </p:spPr>
        <p:txBody>
          <a:bodyPr vert="horz" wrap="square" lIns="0" tIns="0" rIns="0" bIns="0" rtlCol="0" anchor="t" anchorCtr="0">
            <a:noAutofit/>
          </a:bodyPr>
          <a:lstStyle/>
          <a:p>
            <a:r>
              <a:rPr lang="en-GB" sz="1000" noProof="0">
                <a:solidFill>
                  <a:schemeClr val="bg1"/>
                </a:solidFill>
                <a:latin typeface="Arial" pitchFamily="34" charset="0"/>
                <a:cs typeface="Arial" pitchFamily="34" charset="0"/>
              </a:rPr>
              <a:t>PwC</a:t>
            </a:r>
          </a:p>
        </p:txBody>
      </p:sp>
      <p:cxnSp>
        <p:nvCxnSpPr>
          <p:cNvPr id="11" name="Shape 10"/>
          <p:cNvCxnSpPr/>
          <p:nvPr/>
        </p:nvCxnSpPr>
        <p:spPr>
          <a:xfrm rot="5400000" flipH="1" flipV="1">
            <a:off x="5918203" y="-4800600"/>
            <a:ext cx="152399" cy="109728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016C0488-217C-405E-84A7-2C6B75A710C1}" type="slidenum">
              <a:rPr lang="en-US" smtClean="0"/>
              <a:t>‹#›</a:t>
            </a:fld>
            <a:endParaRPr lang="en-US"/>
          </a:p>
        </p:txBody>
      </p:sp>
      <p:sp>
        <p:nvSpPr>
          <p:cNvPr id="10"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C92633E4-2107-450C-8D5A-1AC88E9CD13F}" type="datetime1">
              <a:rPr lang="en-US" smtClean="0"/>
              <a:t>4/11/2024</a:t>
            </a:fld>
            <a:endParaRPr lang="en-US"/>
          </a:p>
        </p:txBody>
      </p:sp>
    </p:spTree>
    <p:extLst>
      <p:ext uri="{BB962C8B-B14F-4D97-AF65-F5344CB8AC3E}">
        <p14:creationId xmlns:p14="http://schemas.microsoft.com/office/powerpoint/2010/main" val="889298571"/>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p:cSld name="Section Divider: Content">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711200" y="685800"/>
            <a:ext cx="10769600" cy="1066800"/>
          </a:xfrm>
        </p:spPr>
        <p:txBody>
          <a:bodyPr anchor="t" anchorCtr="0">
            <a:noAutofit/>
          </a:bodyPr>
          <a:lstStyle>
            <a:lvl1pPr>
              <a:lnSpc>
                <a:spcPct val="90000"/>
              </a:lnSpc>
              <a:defRPr sz="3200">
                <a:solidFill>
                  <a:schemeClr val="bg1"/>
                </a:solidFill>
              </a:defRPr>
            </a:lvl1pPr>
          </a:lstStyle>
          <a:p>
            <a:r>
              <a:rPr lang="en-US" noProof="0"/>
              <a:t>Click to edit Master title style</a:t>
            </a:r>
            <a:endParaRPr lang="en-GB" noProof="0"/>
          </a:p>
        </p:txBody>
      </p:sp>
      <p:sp>
        <p:nvSpPr>
          <p:cNvPr id="20" name="Content Placeholder 19"/>
          <p:cNvSpPr>
            <a:spLocks noGrp="1"/>
          </p:cNvSpPr>
          <p:nvPr>
            <p:ph sz="quarter" idx="13"/>
          </p:nvPr>
        </p:nvSpPr>
        <p:spPr>
          <a:xfrm>
            <a:off x="711203" y="2819400"/>
            <a:ext cx="5283199" cy="33528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3" name="Subtitle 2"/>
          <p:cNvSpPr>
            <a:spLocks noGrp="1"/>
          </p:cNvSpPr>
          <p:nvPr>
            <p:ph type="subTitle" idx="1"/>
          </p:nvPr>
        </p:nvSpPr>
        <p:spPr bwMode="black">
          <a:xfrm>
            <a:off x="711200" y="1905001"/>
            <a:ext cx="10769600" cy="762000"/>
          </a:xfrm>
        </p:spPr>
        <p:txBody>
          <a:bodyPr>
            <a:noAutofit/>
          </a:bodyPr>
          <a:lstStyle>
            <a:lvl1pPr marL="0" indent="0" algn="l">
              <a:lnSpc>
                <a:spcPct val="9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a:t>Click to edit Master subtitle style</a:t>
            </a:r>
            <a:endParaRPr lang="en-GB" noProof="0"/>
          </a:p>
        </p:txBody>
      </p:sp>
      <p:sp>
        <p:nvSpPr>
          <p:cNvPr id="31"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US"/>
          </a:p>
        </p:txBody>
      </p:sp>
      <p:sp>
        <p:nvSpPr>
          <p:cNvPr id="32" name="TextBox 31"/>
          <p:cNvSpPr txBox="1"/>
          <p:nvPr/>
        </p:nvSpPr>
        <p:spPr>
          <a:xfrm>
            <a:off x="711200" y="6477001"/>
            <a:ext cx="3454400" cy="152400"/>
          </a:xfrm>
          <a:prstGeom prst="rect">
            <a:avLst/>
          </a:prstGeom>
          <a:noFill/>
        </p:spPr>
        <p:txBody>
          <a:bodyPr vert="horz" wrap="square" lIns="0" tIns="0" rIns="0" bIns="0" rtlCol="0" anchor="t" anchorCtr="0">
            <a:noAutofit/>
          </a:bodyPr>
          <a:lstStyle/>
          <a:p>
            <a:r>
              <a:rPr lang="en-GB" sz="1000" noProof="0">
                <a:solidFill>
                  <a:schemeClr val="bg1"/>
                </a:solidFill>
                <a:latin typeface="Arial" pitchFamily="34" charset="0"/>
                <a:cs typeface="Arial" pitchFamily="34" charset="0"/>
              </a:rPr>
              <a:t>PwC</a:t>
            </a:r>
          </a:p>
        </p:txBody>
      </p:sp>
      <p:cxnSp>
        <p:nvCxnSpPr>
          <p:cNvPr id="12" name="Shape 11"/>
          <p:cNvCxnSpPr/>
          <p:nvPr/>
        </p:nvCxnSpPr>
        <p:spPr>
          <a:xfrm rot="5400000" flipH="1" flipV="1">
            <a:off x="5918203" y="-4800600"/>
            <a:ext cx="152399" cy="109728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016C0488-217C-405E-84A7-2C6B75A710C1}" type="slidenum">
              <a:rPr lang="en-US" smtClean="0"/>
              <a:t>‹#›</a:t>
            </a:fld>
            <a:endParaRPr lang="en-US"/>
          </a:p>
        </p:txBody>
      </p:sp>
      <p:sp>
        <p:nvSpPr>
          <p:cNvPr id="11"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2990CEA1-5062-4A90-80E9-C6D874D17A2E}" type="datetime1">
              <a:rPr lang="en-US" smtClean="0"/>
              <a:t>4/11/2024</a:t>
            </a:fld>
            <a:endParaRPr lang="en-US"/>
          </a:p>
        </p:txBody>
      </p:sp>
    </p:spTree>
    <p:extLst>
      <p:ext uri="{BB962C8B-B14F-4D97-AF65-F5344CB8AC3E}">
        <p14:creationId xmlns:p14="http://schemas.microsoft.com/office/powerpoint/2010/main" val="2280923210"/>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6820411" y="-3874008"/>
            <a:ext cx="152399" cy="9119616"/>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2527302" y="838200"/>
            <a:ext cx="7124700" cy="914400"/>
          </a:xfrm>
        </p:spPr>
        <p:txBody>
          <a:bodyPr anchor="t" anchorCtr="0">
            <a:noAutofit/>
          </a:bodyPr>
          <a:lstStyle>
            <a:lvl1pPr>
              <a:lnSpc>
                <a:spcPct val="90000"/>
              </a:lnSpc>
              <a:defRPr sz="3200" b="1" i="1" baseline="0">
                <a:solidFill>
                  <a:schemeClr val="tx1"/>
                </a:solidFill>
              </a:defRPr>
            </a:lvl1pPr>
          </a:lstStyle>
          <a:p>
            <a:r>
              <a:rPr lang="en-GB" noProof="0"/>
              <a:t>Click to add the presentation’s main title</a:t>
            </a:r>
          </a:p>
        </p:txBody>
      </p:sp>
      <p:sp>
        <p:nvSpPr>
          <p:cNvPr id="143" name="Subtitle 2"/>
          <p:cNvSpPr>
            <a:spLocks noGrp="1"/>
          </p:cNvSpPr>
          <p:nvPr>
            <p:ph type="subTitle" idx="1" hasCustomPrompt="1"/>
          </p:nvPr>
        </p:nvSpPr>
        <p:spPr bwMode="black">
          <a:xfrm>
            <a:off x="2527302" y="1828802"/>
            <a:ext cx="7124700"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a:t>Subtitle and date (move higher if title is only one line)</a:t>
            </a:r>
          </a:p>
        </p:txBody>
      </p:sp>
      <p:sp>
        <p:nvSpPr>
          <p:cNvPr id="144" name="Text Placeholder 31"/>
          <p:cNvSpPr>
            <a:spLocks noGrp="1"/>
          </p:cNvSpPr>
          <p:nvPr>
            <p:ph type="body" sz="quarter" idx="10" hasCustomPrompt="1"/>
          </p:nvPr>
        </p:nvSpPr>
        <p:spPr bwMode="black">
          <a:xfrm>
            <a:off x="2527300" y="374904"/>
            <a:ext cx="5474208"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a:t>www.pwc.com</a:t>
            </a:r>
          </a:p>
        </p:txBody>
      </p:sp>
      <p:grpSp>
        <p:nvGrpSpPr>
          <p:cNvPr id="102" name="Group 101"/>
          <p:cNvGrpSpPr>
            <a:grpSpLocks noChangeAspect="1"/>
          </p:cNvGrpSpPr>
          <p:nvPr/>
        </p:nvGrpSpPr>
        <p:grpSpPr>
          <a:xfrm>
            <a:off x="1291458" y="5768684"/>
            <a:ext cx="1643044" cy="935789"/>
            <a:chOff x="518032" y="-1032869"/>
            <a:chExt cx="6161413" cy="4678943"/>
          </a:xfrm>
        </p:grpSpPr>
        <p:grpSp>
          <p:nvGrpSpPr>
            <p:cNvPr id="103" name="Group 73"/>
            <p:cNvGrpSpPr>
              <a:grpSpLocks noChangeAspect="1"/>
            </p:cNvGrpSpPr>
            <p:nvPr/>
          </p:nvGrpSpPr>
          <p:grpSpPr>
            <a:xfrm>
              <a:off x="4438637" y="-1032863"/>
              <a:ext cx="2240792" cy="2011550"/>
              <a:chOff x="1905000" y="5715000"/>
              <a:chExt cx="445770" cy="381000"/>
            </a:xfrm>
          </p:grpSpPr>
          <p:sp>
            <p:nvSpPr>
              <p:cNvPr id="107" name="Rectangle 25"/>
              <p:cNvSpPr>
                <a:spLocks noChangeArrowheads="1"/>
              </p:cNvSpPr>
              <p:nvPr userDrawn="1"/>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a:p>
            </p:txBody>
          </p:sp>
          <p:sp>
            <p:nvSpPr>
              <p:cNvPr id="108" name="Rectangle 26"/>
              <p:cNvSpPr>
                <a:spLocks noChangeArrowheads="1"/>
              </p:cNvSpPr>
              <p:nvPr userDrawn="1"/>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a:p>
            </p:txBody>
          </p:sp>
          <p:sp>
            <p:nvSpPr>
              <p:cNvPr id="109" name="Rectangle 27"/>
              <p:cNvSpPr>
                <a:spLocks noChangeArrowheads="1"/>
              </p:cNvSpPr>
              <p:nvPr userDrawn="1"/>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a:p>
            </p:txBody>
          </p:sp>
          <p:sp>
            <p:nvSpPr>
              <p:cNvPr id="110" name="Rectangle 28"/>
              <p:cNvSpPr>
                <a:spLocks noChangeArrowheads="1"/>
              </p:cNvSpPr>
              <p:nvPr userDrawn="1"/>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a:p>
            </p:txBody>
          </p:sp>
          <p:sp>
            <p:nvSpPr>
              <p:cNvPr id="111" name="Rectangle 29"/>
              <p:cNvSpPr>
                <a:spLocks noChangeArrowheads="1"/>
              </p:cNvSpPr>
              <p:nvPr userDrawn="1"/>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a:p>
            </p:txBody>
          </p:sp>
          <p:sp>
            <p:nvSpPr>
              <p:cNvPr id="112" name="Rectangle 30"/>
              <p:cNvSpPr>
                <a:spLocks noChangeArrowheads="1"/>
              </p:cNvSpPr>
              <p:nvPr userDrawn="1"/>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a:p>
            </p:txBody>
          </p:sp>
          <p:sp>
            <p:nvSpPr>
              <p:cNvPr id="113" name="Rectangle 31"/>
              <p:cNvSpPr>
                <a:spLocks noChangeArrowheads="1"/>
              </p:cNvSpPr>
              <p:nvPr userDrawn="1"/>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a:p>
            </p:txBody>
          </p:sp>
          <p:sp>
            <p:nvSpPr>
              <p:cNvPr id="114" name="Rectangle 32"/>
              <p:cNvSpPr>
                <a:spLocks noChangeArrowheads="1"/>
              </p:cNvSpPr>
              <p:nvPr userDrawn="1"/>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a:p>
            </p:txBody>
          </p:sp>
          <p:sp>
            <p:nvSpPr>
              <p:cNvPr id="115" name="Freeform 33"/>
              <p:cNvSpPr>
                <a:spLocks/>
              </p:cNvSpPr>
              <p:nvPr userDrawn="1"/>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noProof="0"/>
              </a:p>
            </p:txBody>
          </p:sp>
          <p:sp>
            <p:nvSpPr>
              <p:cNvPr id="116" name="Rectangle 34"/>
              <p:cNvSpPr>
                <a:spLocks noChangeArrowheads="1"/>
              </p:cNvSpPr>
              <p:nvPr userDrawn="1"/>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a:p>
            </p:txBody>
          </p:sp>
          <p:sp>
            <p:nvSpPr>
              <p:cNvPr id="117" name="Rectangle 35"/>
              <p:cNvSpPr>
                <a:spLocks noChangeArrowheads="1"/>
              </p:cNvSpPr>
              <p:nvPr userDrawn="1"/>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a:p>
            </p:txBody>
          </p:sp>
          <p:sp>
            <p:nvSpPr>
              <p:cNvPr id="118" name="Rectangle 36"/>
              <p:cNvSpPr>
                <a:spLocks noChangeArrowheads="1"/>
              </p:cNvSpPr>
              <p:nvPr userDrawn="1"/>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a:p>
            </p:txBody>
          </p:sp>
          <p:sp>
            <p:nvSpPr>
              <p:cNvPr id="119" name="Rectangle 25"/>
              <p:cNvSpPr>
                <a:spLocks noChangeArrowheads="1"/>
              </p:cNvSpPr>
              <p:nvPr/>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a:p>
            </p:txBody>
          </p:sp>
          <p:sp>
            <p:nvSpPr>
              <p:cNvPr id="120" name="Rectangle 26"/>
              <p:cNvSpPr>
                <a:spLocks noChangeArrowheads="1"/>
              </p:cNvSpPr>
              <p:nvPr/>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a:p>
            </p:txBody>
          </p:sp>
          <p:sp>
            <p:nvSpPr>
              <p:cNvPr id="121" name="Rectangle 27"/>
              <p:cNvSpPr>
                <a:spLocks noChangeArrowheads="1"/>
              </p:cNvSpPr>
              <p:nvPr/>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a:p>
            </p:txBody>
          </p:sp>
          <p:sp>
            <p:nvSpPr>
              <p:cNvPr id="122" name="Rectangle 28"/>
              <p:cNvSpPr>
                <a:spLocks noChangeArrowheads="1"/>
              </p:cNvSpPr>
              <p:nvPr/>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a:p>
            </p:txBody>
          </p:sp>
          <p:sp>
            <p:nvSpPr>
              <p:cNvPr id="123" name="Rectangle 29"/>
              <p:cNvSpPr>
                <a:spLocks noChangeArrowheads="1"/>
              </p:cNvSpPr>
              <p:nvPr/>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a:p>
            </p:txBody>
          </p:sp>
          <p:sp>
            <p:nvSpPr>
              <p:cNvPr id="124" name="Rectangle 30"/>
              <p:cNvSpPr>
                <a:spLocks noChangeArrowheads="1"/>
              </p:cNvSpPr>
              <p:nvPr/>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a:p>
            </p:txBody>
          </p:sp>
          <p:sp>
            <p:nvSpPr>
              <p:cNvPr id="125" name="Rectangle 31"/>
              <p:cNvSpPr>
                <a:spLocks noChangeArrowheads="1"/>
              </p:cNvSpPr>
              <p:nvPr/>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a:p>
            </p:txBody>
          </p:sp>
          <p:sp>
            <p:nvSpPr>
              <p:cNvPr id="126" name="Rectangle 32"/>
              <p:cNvSpPr>
                <a:spLocks noChangeArrowheads="1"/>
              </p:cNvSpPr>
              <p:nvPr/>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a:p>
            </p:txBody>
          </p:sp>
          <p:sp>
            <p:nvSpPr>
              <p:cNvPr id="127" name="Freeform 33"/>
              <p:cNvSpPr>
                <a:spLocks/>
              </p:cNvSpPr>
              <p:nvPr/>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noProof="0"/>
              </a:p>
            </p:txBody>
          </p:sp>
          <p:sp>
            <p:nvSpPr>
              <p:cNvPr id="128" name="Rectangle 34"/>
              <p:cNvSpPr>
                <a:spLocks noChangeArrowheads="1"/>
              </p:cNvSpPr>
              <p:nvPr/>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a:p>
            </p:txBody>
          </p:sp>
          <p:sp>
            <p:nvSpPr>
              <p:cNvPr id="129" name="Rectangle 35"/>
              <p:cNvSpPr>
                <a:spLocks noChangeArrowheads="1"/>
              </p:cNvSpPr>
              <p:nvPr/>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a:p>
            </p:txBody>
          </p:sp>
          <p:sp>
            <p:nvSpPr>
              <p:cNvPr id="130" name="Rectangle 36"/>
              <p:cNvSpPr>
                <a:spLocks noChangeArrowheads="1"/>
              </p:cNvSpPr>
              <p:nvPr/>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a:p>
            </p:txBody>
          </p:sp>
        </p:grpSp>
        <p:grpSp>
          <p:nvGrpSpPr>
            <p:cNvPr id="104" name="Group 32"/>
            <p:cNvGrpSpPr/>
            <p:nvPr/>
          </p:nvGrpSpPr>
          <p:grpSpPr>
            <a:xfrm>
              <a:off x="518032" y="978681"/>
              <a:ext cx="4572000" cy="2667393"/>
              <a:chOff x="518032" y="978681"/>
              <a:chExt cx="4572000" cy="2667393"/>
            </a:xfrm>
          </p:grpSpPr>
          <p:sp>
            <p:nvSpPr>
              <p:cNvPr id="105"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a:p>
            </p:txBody>
          </p:sp>
          <p:sp>
            <p:nvSpPr>
              <p:cNvPr id="106"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noProof="0"/>
              </a:p>
            </p:txBody>
          </p:sp>
        </p:grpSp>
      </p:grpSp>
    </p:spTree>
    <p:extLst>
      <p:ext uri="{BB962C8B-B14F-4D97-AF65-F5344CB8AC3E}">
        <p14:creationId xmlns:p14="http://schemas.microsoft.com/office/powerpoint/2010/main" val="259876006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p:cSld name="Cover Slide: Client Logo">
    <p:spTree>
      <p:nvGrpSpPr>
        <p:cNvPr id="1" name=""/>
        <p:cNvGrpSpPr/>
        <p:nvPr/>
      </p:nvGrpSpPr>
      <p:grpSpPr>
        <a:xfrm>
          <a:off x="0" y="0"/>
          <a:ext cx="0" cy="0"/>
          <a:chOff x="0" y="0"/>
          <a:chExt cx="0" cy="0"/>
        </a:xfrm>
      </p:grpSpPr>
      <p:grpSp>
        <p:nvGrpSpPr>
          <p:cNvPr id="32" name="Group 31"/>
          <p:cNvGrpSpPr/>
          <p:nvPr/>
        </p:nvGrpSpPr>
        <p:grpSpPr bwMode="gray">
          <a:xfrm>
            <a:off x="2336801" y="4"/>
            <a:ext cx="9855200" cy="6176009"/>
            <a:chOff x="19140488" y="13674"/>
            <a:chExt cx="7443798" cy="6145827"/>
          </a:xfrm>
        </p:grpSpPr>
        <p:sp>
          <p:nvSpPr>
            <p:cNvPr id="35"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a:p>
          </p:txBody>
        </p:sp>
        <p:sp>
          <p:nvSpPr>
            <p:cNvPr id="36"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a:p>
          </p:txBody>
        </p:sp>
        <p:sp>
          <p:nvSpPr>
            <p:cNvPr id="37"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a:p>
          </p:txBody>
        </p:sp>
        <p:sp>
          <p:nvSpPr>
            <p:cNvPr id="42"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a:p>
          </p:txBody>
        </p:sp>
        <p:sp>
          <p:nvSpPr>
            <p:cNvPr id="43"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a:p>
          </p:txBody>
        </p:sp>
        <p:sp>
          <p:nvSpPr>
            <p:cNvPr id="44"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a:p>
          </p:txBody>
        </p:sp>
        <p:sp>
          <p:nvSpPr>
            <p:cNvPr id="48"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a:p>
          </p:txBody>
        </p:sp>
        <p:sp>
          <p:nvSpPr>
            <p:cNvPr id="49"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a:p>
          </p:txBody>
        </p:sp>
        <p:sp>
          <p:nvSpPr>
            <p:cNvPr id="50"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a:p>
          </p:txBody>
        </p:sp>
        <p:sp>
          <p:nvSpPr>
            <p:cNvPr id="51"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a:p>
          </p:txBody>
        </p:sp>
        <p:sp>
          <p:nvSpPr>
            <p:cNvPr id="52"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a:p>
          </p:txBody>
        </p:sp>
      </p:grpSp>
      <p:sp>
        <p:nvSpPr>
          <p:cNvPr id="31" name="Picture Placeholder 76"/>
          <p:cNvSpPr>
            <a:spLocks noGrp="1"/>
          </p:cNvSpPr>
          <p:nvPr>
            <p:ph type="pic" sz="quarter" idx="13"/>
          </p:nvPr>
        </p:nvSpPr>
        <p:spPr>
          <a:xfrm>
            <a:off x="812801" y="3048000"/>
            <a:ext cx="1219200" cy="762000"/>
          </a:xfrm>
        </p:spPr>
        <p:txBody>
          <a:bodyPr/>
          <a:lstStyle>
            <a:lvl1pPr>
              <a:defRPr sz="1400"/>
            </a:lvl1pPr>
          </a:lstStyle>
          <a:p>
            <a:r>
              <a:rPr lang="en-US" noProof="0"/>
              <a:t>Click icon to add picture</a:t>
            </a:r>
            <a:endParaRPr lang="en-GB" noProof="0"/>
          </a:p>
        </p:txBody>
      </p:sp>
      <p:grpSp>
        <p:nvGrpSpPr>
          <p:cNvPr id="3" name="Group 31"/>
          <p:cNvGrpSpPr/>
          <p:nvPr/>
        </p:nvGrpSpPr>
        <p:grpSpPr>
          <a:xfrm>
            <a:off x="652116" y="2901700"/>
            <a:ext cx="1613003"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2527302" y="838200"/>
            <a:ext cx="7124700" cy="914400"/>
          </a:xfrm>
        </p:spPr>
        <p:txBody>
          <a:bodyPr anchor="t" anchorCtr="0">
            <a:noAutofit/>
          </a:bodyPr>
          <a:lstStyle>
            <a:lvl1pPr>
              <a:lnSpc>
                <a:spcPct val="90000"/>
              </a:lnSpc>
              <a:defRPr sz="3200" b="1" i="1" baseline="0">
                <a:solidFill>
                  <a:schemeClr val="bg1"/>
                </a:solidFill>
              </a:defRPr>
            </a:lvl1pPr>
          </a:lstStyle>
          <a:p>
            <a:r>
              <a:rPr lang="en-GB" noProof="0"/>
              <a:t>Click to add the presentation’s main title</a:t>
            </a:r>
          </a:p>
        </p:txBody>
      </p:sp>
      <p:sp>
        <p:nvSpPr>
          <p:cNvPr id="46" name="Subtitle 2"/>
          <p:cNvSpPr>
            <a:spLocks noGrp="1"/>
          </p:cNvSpPr>
          <p:nvPr>
            <p:ph type="subTitle" idx="1" hasCustomPrompt="1"/>
          </p:nvPr>
        </p:nvSpPr>
        <p:spPr bwMode="white">
          <a:xfrm>
            <a:off x="2527302" y="1828802"/>
            <a:ext cx="7124700"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a:t>Subtitle and date (move higher if title is only one line)</a:t>
            </a:r>
          </a:p>
        </p:txBody>
      </p:sp>
      <p:sp>
        <p:nvSpPr>
          <p:cNvPr id="47" name="Text Placeholder 31"/>
          <p:cNvSpPr>
            <a:spLocks noGrp="1"/>
          </p:cNvSpPr>
          <p:nvPr>
            <p:ph type="body" sz="quarter" idx="10" hasCustomPrompt="1"/>
          </p:nvPr>
        </p:nvSpPr>
        <p:spPr bwMode="white">
          <a:xfrm>
            <a:off x="2527300" y="374904"/>
            <a:ext cx="5474208"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a:t>www.pwc.com</a:t>
            </a:r>
          </a:p>
        </p:txBody>
      </p:sp>
      <p:grpSp>
        <p:nvGrpSpPr>
          <p:cNvPr id="96" name="Group 32"/>
          <p:cNvGrpSpPr/>
          <p:nvPr/>
        </p:nvGrpSpPr>
        <p:grpSpPr>
          <a:xfrm>
            <a:off x="1291456" y="6170994"/>
            <a:ext cx="1219200" cy="533479"/>
            <a:chOff x="518032" y="978681"/>
            <a:chExt cx="4572000" cy="2667393"/>
          </a:xfrm>
        </p:grpSpPr>
        <p:sp>
          <p:nvSpPr>
            <p:cNvPr id="9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a:p>
          </p:txBody>
        </p:sp>
        <p:sp>
          <p:nvSpPr>
            <p:cNvPr id="98"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noProof="0"/>
            </a:p>
          </p:txBody>
        </p:sp>
      </p:grpSp>
    </p:spTree>
    <p:extLst>
      <p:ext uri="{BB962C8B-B14F-4D97-AF65-F5344CB8AC3E}">
        <p14:creationId xmlns:p14="http://schemas.microsoft.com/office/powerpoint/2010/main" val="4096558589"/>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p:cSld name="Cover Slide: Picture">
    <p:spTree>
      <p:nvGrpSpPr>
        <p:cNvPr id="1" name=""/>
        <p:cNvGrpSpPr/>
        <p:nvPr/>
      </p:nvGrpSpPr>
      <p:grpSpPr>
        <a:xfrm>
          <a:off x="0" y="0"/>
          <a:ext cx="0" cy="0"/>
          <a:chOff x="0" y="0"/>
          <a:chExt cx="0" cy="0"/>
        </a:xfrm>
      </p:grpSpPr>
      <p:grpSp>
        <p:nvGrpSpPr>
          <p:cNvPr id="27" name="Group 26"/>
          <p:cNvGrpSpPr/>
          <p:nvPr/>
        </p:nvGrpSpPr>
        <p:grpSpPr bwMode="gray">
          <a:xfrm>
            <a:off x="2336801" y="4"/>
            <a:ext cx="9855200" cy="6176009"/>
            <a:chOff x="19140488" y="13674"/>
            <a:chExt cx="7443798" cy="6145827"/>
          </a:xfrm>
        </p:grpSpPr>
        <p:sp>
          <p:nvSpPr>
            <p:cNvPr id="28"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a:p>
          </p:txBody>
        </p:sp>
        <p:sp>
          <p:nvSpPr>
            <p:cNvPr id="33"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a:p>
          </p:txBody>
        </p:sp>
        <p:sp>
          <p:nvSpPr>
            <p:cNvPr id="40"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a:p>
          </p:txBody>
        </p:sp>
        <p:sp>
          <p:nvSpPr>
            <p:cNvPr id="41"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a:p>
          </p:txBody>
        </p:sp>
        <p:sp>
          <p:nvSpPr>
            <p:cNvPr id="42"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a:p>
          </p:txBody>
        </p:sp>
        <p:sp>
          <p:nvSpPr>
            <p:cNvPr id="43"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a:p>
          </p:txBody>
        </p:sp>
        <p:sp>
          <p:nvSpPr>
            <p:cNvPr id="44"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a:p>
          </p:txBody>
        </p:sp>
      </p:grpSp>
      <p:sp>
        <p:nvSpPr>
          <p:cNvPr id="54" name="Title 1"/>
          <p:cNvSpPr>
            <a:spLocks noGrp="1"/>
          </p:cNvSpPr>
          <p:nvPr>
            <p:ph type="ctrTitle" hasCustomPrompt="1"/>
          </p:nvPr>
        </p:nvSpPr>
        <p:spPr bwMode="white">
          <a:xfrm>
            <a:off x="2527302" y="838200"/>
            <a:ext cx="7124700" cy="914400"/>
          </a:xfrm>
        </p:spPr>
        <p:txBody>
          <a:bodyPr anchor="t" anchorCtr="0">
            <a:noAutofit/>
          </a:bodyPr>
          <a:lstStyle>
            <a:lvl1pPr>
              <a:lnSpc>
                <a:spcPct val="90000"/>
              </a:lnSpc>
              <a:defRPr sz="3200" b="1" i="1" baseline="0">
                <a:solidFill>
                  <a:schemeClr val="bg1"/>
                </a:solidFill>
              </a:defRPr>
            </a:lvl1pPr>
          </a:lstStyle>
          <a:p>
            <a:r>
              <a:rPr lang="en-GB" noProof="0"/>
              <a:t>Click to add the presentation’s main title</a:t>
            </a:r>
          </a:p>
        </p:txBody>
      </p:sp>
      <p:sp>
        <p:nvSpPr>
          <p:cNvPr id="55" name="Subtitle 2"/>
          <p:cNvSpPr>
            <a:spLocks noGrp="1"/>
          </p:cNvSpPr>
          <p:nvPr>
            <p:ph type="subTitle" idx="1" hasCustomPrompt="1"/>
          </p:nvPr>
        </p:nvSpPr>
        <p:spPr bwMode="white">
          <a:xfrm>
            <a:off x="2527302" y="1828802"/>
            <a:ext cx="7124700"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a:t>Subtitle and date (move higher if title is only one line)</a:t>
            </a:r>
          </a:p>
        </p:txBody>
      </p:sp>
      <p:sp>
        <p:nvSpPr>
          <p:cNvPr id="56" name="Text Placeholder 31"/>
          <p:cNvSpPr>
            <a:spLocks noGrp="1"/>
          </p:cNvSpPr>
          <p:nvPr>
            <p:ph type="body" sz="quarter" idx="10" hasCustomPrompt="1"/>
          </p:nvPr>
        </p:nvSpPr>
        <p:spPr bwMode="white">
          <a:xfrm>
            <a:off x="2527300" y="374904"/>
            <a:ext cx="5474208"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a:t>www.pwc.com</a:t>
            </a:r>
          </a:p>
        </p:txBody>
      </p:sp>
      <p:sp>
        <p:nvSpPr>
          <p:cNvPr id="17" name="Picture Placeholder 76"/>
          <p:cNvSpPr>
            <a:spLocks noGrp="1"/>
          </p:cNvSpPr>
          <p:nvPr>
            <p:ph type="pic" sz="quarter" idx="13"/>
          </p:nvPr>
        </p:nvSpPr>
        <p:spPr>
          <a:xfrm>
            <a:off x="2336800" y="2899980"/>
            <a:ext cx="8432800" cy="3272223"/>
          </a:xfrm>
        </p:spPr>
        <p:txBody>
          <a:bodyPr/>
          <a:lstStyle>
            <a:lvl1pPr>
              <a:defRPr sz="1400"/>
            </a:lvl1pPr>
          </a:lstStyle>
          <a:p>
            <a:r>
              <a:rPr lang="en-US" noProof="0"/>
              <a:t>Click icon to add picture</a:t>
            </a:r>
            <a:endParaRPr lang="en-GB" noProof="0"/>
          </a:p>
        </p:txBody>
      </p:sp>
      <p:grpSp>
        <p:nvGrpSpPr>
          <p:cNvPr id="18" name="Group 32"/>
          <p:cNvGrpSpPr/>
          <p:nvPr/>
        </p:nvGrpSpPr>
        <p:grpSpPr>
          <a:xfrm>
            <a:off x="1291456" y="6170994"/>
            <a:ext cx="1219200" cy="533479"/>
            <a:chOff x="518032" y="978681"/>
            <a:chExt cx="4572000" cy="2667393"/>
          </a:xfrm>
        </p:grpSpPr>
        <p:sp>
          <p:nvSpPr>
            <p:cNvPr id="19"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a:p>
          </p:txBody>
        </p:sp>
        <p:sp>
          <p:nvSpPr>
            <p:cNvPr id="21"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noProof="0"/>
            </a:p>
          </p:txBody>
        </p:sp>
      </p:grpSp>
    </p:spTree>
    <p:extLst>
      <p:ext uri="{BB962C8B-B14F-4D97-AF65-F5344CB8AC3E}">
        <p14:creationId xmlns:p14="http://schemas.microsoft.com/office/powerpoint/2010/main" val="1468258828"/>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p:cSld name="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9855200" y="685804"/>
            <a:ext cx="2336800" cy="5486399"/>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a:p>
        </p:txBody>
      </p:sp>
      <p:sp>
        <p:nvSpPr>
          <p:cNvPr id="81" name="Rectangle 648"/>
          <p:cNvSpPr>
            <a:spLocks noChangeArrowheads="1"/>
          </p:cNvSpPr>
          <p:nvPr/>
        </p:nvSpPr>
        <p:spPr bwMode="gray">
          <a:xfrm>
            <a:off x="2336800" y="0"/>
            <a:ext cx="7518400" cy="685800"/>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a:p>
        </p:txBody>
      </p:sp>
      <p:sp>
        <p:nvSpPr>
          <p:cNvPr id="83" name="Rectangle 650"/>
          <p:cNvSpPr>
            <a:spLocks noChangeArrowheads="1"/>
          </p:cNvSpPr>
          <p:nvPr/>
        </p:nvSpPr>
        <p:spPr bwMode="gray">
          <a:xfrm>
            <a:off x="2336800" y="685800"/>
            <a:ext cx="7518400" cy="5486400"/>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a:p>
        </p:txBody>
      </p:sp>
      <p:sp>
        <p:nvSpPr>
          <p:cNvPr id="50" name="Title 1"/>
          <p:cNvSpPr>
            <a:spLocks noGrp="1"/>
          </p:cNvSpPr>
          <p:nvPr>
            <p:ph type="ctrTitle" hasCustomPrompt="1"/>
          </p:nvPr>
        </p:nvSpPr>
        <p:spPr bwMode="white">
          <a:xfrm>
            <a:off x="2527302" y="838200"/>
            <a:ext cx="7124700" cy="914400"/>
          </a:xfrm>
        </p:spPr>
        <p:txBody>
          <a:bodyPr anchor="t" anchorCtr="0">
            <a:noAutofit/>
          </a:bodyPr>
          <a:lstStyle>
            <a:lvl1pPr>
              <a:lnSpc>
                <a:spcPct val="90000"/>
              </a:lnSpc>
              <a:defRPr sz="3200" b="1" i="1" baseline="0">
                <a:solidFill>
                  <a:schemeClr val="bg1"/>
                </a:solidFill>
              </a:defRPr>
            </a:lvl1pPr>
          </a:lstStyle>
          <a:p>
            <a:r>
              <a:rPr lang="en-GB" noProof="0"/>
              <a:t>Click to add the presentation’s main title</a:t>
            </a:r>
          </a:p>
        </p:txBody>
      </p:sp>
      <p:sp>
        <p:nvSpPr>
          <p:cNvPr id="51" name="Subtitle 2"/>
          <p:cNvSpPr>
            <a:spLocks noGrp="1"/>
          </p:cNvSpPr>
          <p:nvPr>
            <p:ph type="subTitle" idx="1" hasCustomPrompt="1"/>
          </p:nvPr>
        </p:nvSpPr>
        <p:spPr bwMode="white">
          <a:xfrm>
            <a:off x="2527302" y="1828802"/>
            <a:ext cx="7124700"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a:t>Subtitle and date (move higher if title is only one line)</a:t>
            </a:r>
          </a:p>
        </p:txBody>
      </p:sp>
      <p:sp>
        <p:nvSpPr>
          <p:cNvPr id="52" name="Text Placeholder 31"/>
          <p:cNvSpPr>
            <a:spLocks noGrp="1"/>
          </p:cNvSpPr>
          <p:nvPr>
            <p:ph type="body" sz="quarter" idx="10" hasCustomPrompt="1"/>
          </p:nvPr>
        </p:nvSpPr>
        <p:spPr bwMode="white">
          <a:xfrm>
            <a:off x="2527300" y="374904"/>
            <a:ext cx="5474208"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a:t>www.pwc.com</a:t>
            </a:r>
          </a:p>
        </p:txBody>
      </p:sp>
      <p:grpSp>
        <p:nvGrpSpPr>
          <p:cNvPr id="11" name="Group 32"/>
          <p:cNvGrpSpPr/>
          <p:nvPr/>
        </p:nvGrpSpPr>
        <p:grpSpPr>
          <a:xfrm>
            <a:off x="1291456" y="6170994"/>
            <a:ext cx="1219200" cy="533479"/>
            <a:chOff x="518032" y="978681"/>
            <a:chExt cx="4572000" cy="2667393"/>
          </a:xfrm>
        </p:grpSpPr>
        <p:sp>
          <p:nvSpPr>
            <p:cNvPr id="12" name="Rectangle 37"/>
            <p:cNvSpPr>
              <a:spLocks noChangeArrowheads="1"/>
            </p:cNvSpPr>
            <p:nvPr userDrawn="1"/>
          </p:nvSpPr>
          <p:spPr bwMode="black">
            <a:xfrm>
              <a:off x="3295650" y="978681"/>
              <a:ext cx="1143000" cy="263229"/>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a:p>
          </p:txBody>
        </p:sp>
        <p:sp>
          <p:nvSpPr>
            <p:cNvPr id="13"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noProof="0"/>
            </a:p>
          </p:txBody>
        </p:sp>
      </p:grpSp>
    </p:spTree>
    <p:extLst>
      <p:ext uri="{BB962C8B-B14F-4D97-AF65-F5344CB8AC3E}">
        <p14:creationId xmlns:p14="http://schemas.microsoft.com/office/powerpoint/2010/main" val="3899115787"/>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lvl1pPr>
              <a:defRPr sz="3200">
                <a:solidFill>
                  <a:schemeClr val="tx1"/>
                </a:solidFill>
              </a:defRPr>
            </a:lvl1pPr>
          </a:lstStyle>
          <a:p>
            <a:r>
              <a:rPr lang="en-US" noProof="0"/>
              <a:t>Click to edit Master title style</a:t>
            </a:r>
            <a:endParaRPr lang="en-GB" noProof="0"/>
          </a:p>
        </p:txBody>
      </p:sp>
      <p:sp>
        <p:nvSpPr>
          <p:cNvPr id="11" name="Text Placeholder 10"/>
          <p:cNvSpPr>
            <a:spLocks noGrp="1"/>
          </p:cNvSpPr>
          <p:nvPr>
            <p:ph type="body" sz="quarter" idx="10" hasCustomPrompt="1"/>
          </p:nvPr>
        </p:nvSpPr>
        <p:spPr>
          <a:xfrm>
            <a:off x="711200" y="5867400"/>
            <a:ext cx="6400800" cy="762000"/>
          </a:xfrm>
        </p:spPr>
        <p:txBody>
          <a:bodyPr anchor="b"/>
          <a:lstStyle>
            <a:lvl1pPr>
              <a:defRPr sz="900">
                <a:latin typeface="Arial" pitchFamily="34" charset="0"/>
                <a:cs typeface="Arial" pitchFamily="34" charset="0"/>
              </a:defRPr>
            </a:lvl1pPr>
          </a:lstStyle>
          <a:p>
            <a:pPr lvl="0"/>
            <a:r>
              <a:rPr lang="en-GB" noProof="0"/>
              <a:t>Add legal and copyright disclaimers here.</a:t>
            </a:r>
          </a:p>
        </p:txBody>
      </p:sp>
      <p:cxnSp>
        <p:nvCxnSpPr>
          <p:cNvPr id="7" name="Shape 6"/>
          <p:cNvCxnSpPr/>
          <p:nvPr/>
        </p:nvCxnSpPr>
        <p:spPr>
          <a:xfrm rot="5400000" flipH="1" flipV="1">
            <a:off x="5918203"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6937807"/>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80748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bwMode="hidden">
          <a:xfrm>
            <a:off x="6096000" y="0"/>
            <a:ext cx="6095999" cy="6858000"/>
          </a:xfrm>
          <a:solidFill>
            <a:srgbClr val="DEDEDE"/>
          </a:solidFill>
        </p:spPr>
        <p:txBody>
          <a:bodyPr anchor="ctr" anchorCtr="0"/>
          <a:lstStyle>
            <a:lvl1pPr algn="ctr">
              <a:defRPr sz="1200" b="0">
                <a:solidFill>
                  <a:schemeClr val="tx1"/>
                </a:solidFill>
              </a:defRPr>
            </a:lvl1pPr>
          </a:lstStyle>
          <a:p>
            <a:r>
              <a:rPr lang="en-US"/>
              <a:t>Click icon to add picture</a:t>
            </a:r>
            <a:endParaRPr lang="en-GB"/>
          </a:p>
        </p:txBody>
      </p:sp>
      <p:sp>
        <p:nvSpPr>
          <p:cNvPr id="9" name="Rectangle 8"/>
          <p:cNvSpPr/>
          <p:nvPr/>
        </p:nvSpPr>
        <p:spPr bwMode="hidden">
          <a:xfrm>
            <a:off x="0" y="0"/>
            <a:ext cx="6096000" cy="3429000"/>
          </a:xfrm>
          <a:prstGeom prst="rect">
            <a:avLst/>
          </a:prstGeom>
          <a:solidFill>
            <a:srgbClr val="D04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bwMode="hidden">
          <a:xfrm>
            <a:off x="0" y="3429000"/>
            <a:ext cx="6096000" cy="1143000"/>
          </a:xfrm>
          <a:prstGeom prst="rect">
            <a:avLst/>
          </a:prstGeom>
          <a:solidFill>
            <a:srgbClr val="464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442913" y="428625"/>
            <a:ext cx="5473700" cy="2055496"/>
          </a:xfrm>
        </p:spPr>
        <p:txBody>
          <a:bodyPr anchor="b" anchorCtr="0">
            <a:normAutofit/>
          </a:bodyPr>
          <a:lstStyle>
            <a:lvl1pPr algn="l">
              <a:lnSpc>
                <a:spcPct val="85000"/>
              </a:lnSpc>
              <a:defRPr sz="5000">
                <a:solidFill>
                  <a:schemeClr val="bg1"/>
                </a:solidFill>
              </a:defRPr>
            </a:lvl1pPr>
          </a:lstStyle>
          <a:p>
            <a:r>
              <a:rPr lang="en-US"/>
              <a:t>[Presentation title]</a:t>
            </a:r>
            <a:endParaRPr lang="en-GB"/>
          </a:p>
        </p:txBody>
      </p:sp>
      <p:sp>
        <p:nvSpPr>
          <p:cNvPr id="3" name="Subtitle 2"/>
          <p:cNvSpPr>
            <a:spLocks noGrp="1"/>
          </p:cNvSpPr>
          <p:nvPr>
            <p:ph type="subTitle" idx="1" hasCustomPrompt="1"/>
          </p:nvPr>
        </p:nvSpPr>
        <p:spPr>
          <a:xfrm>
            <a:off x="442913" y="3749040"/>
            <a:ext cx="5473700" cy="594360"/>
          </a:xfrm>
        </p:spPr>
        <p:txBody>
          <a:bodyPr/>
          <a:lstStyle>
            <a:lvl1pPr marL="0" indent="0" algn="l">
              <a:lnSpc>
                <a:spcPct val="100000"/>
              </a:lnSpc>
              <a:spcBef>
                <a:spcPts val="0"/>
              </a:spcBef>
              <a:spcAft>
                <a:spcPts val="0"/>
              </a:spcAft>
              <a:buNone/>
              <a:defRPr sz="1600" b="0">
                <a:solidFill>
                  <a:schemeClr val="bg1"/>
                </a:solidFill>
              </a:defRPr>
            </a:lvl1pPr>
            <a:lvl2pPr marL="0" indent="0" algn="l">
              <a:lnSpc>
                <a:spcPct val="100000"/>
              </a:lnSpc>
              <a:spcBef>
                <a:spcPts val="0"/>
              </a:spcBef>
              <a:spcAft>
                <a:spcPts val="0"/>
              </a:spcAft>
              <a:buNone/>
              <a:defRPr sz="1600">
                <a:solidFill>
                  <a:schemeClr val="bg1"/>
                </a:solidFill>
              </a:defRPr>
            </a:lvl2pPr>
            <a:lvl3pPr marL="0" indent="0" algn="l">
              <a:lnSpc>
                <a:spcPct val="100000"/>
              </a:lnSpc>
              <a:spcBef>
                <a:spcPts val="0"/>
              </a:spcBef>
              <a:spcAft>
                <a:spcPts val="0"/>
              </a:spcAft>
              <a:buNone/>
              <a:defRPr sz="1600">
                <a:solidFill>
                  <a:schemeClr val="bg1"/>
                </a:solidFill>
              </a:defRPr>
            </a:lvl3pPr>
            <a:lvl4pPr marL="0" indent="0" algn="l">
              <a:lnSpc>
                <a:spcPct val="100000"/>
              </a:lnSpc>
              <a:spcBef>
                <a:spcPts val="0"/>
              </a:spcBef>
              <a:spcAft>
                <a:spcPts val="0"/>
              </a:spcAft>
              <a:buNone/>
              <a:defRPr sz="1600">
                <a:solidFill>
                  <a:schemeClr val="bg1"/>
                </a:solidFill>
              </a:defRPr>
            </a:lvl4pPr>
            <a:lvl5pPr marL="0" indent="0" algn="l">
              <a:lnSpc>
                <a:spcPct val="100000"/>
              </a:lnSpc>
              <a:spcBef>
                <a:spcPts val="0"/>
              </a:spcBef>
              <a:spcAft>
                <a:spcPts val="0"/>
              </a:spcAft>
              <a:buNone/>
              <a:defRPr sz="1600">
                <a:solidFill>
                  <a:schemeClr val="bg1"/>
                </a:solidFill>
              </a:defRPr>
            </a:lvl5pPr>
            <a:lvl6pPr marL="0" indent="0" algn="l">
              <a:lnSpc>
                <a:spcPct val="100000"/>
              </a:lnSpc>
              <a:spcBef>
                <a:spcPts val="0"/>
              </a:spcBef>
              <a:spcAft>
                <a:spcPts val="0"/>
              </a:spcAft>
              <a:buNone/>
              <a:defRPr sz="1600">
                <a:solidFill>
                  <a:schemeClr val="bg1"/>
                </a:solidFill>
              </a:defRPr>
            </a:lvl6pPr>
            <a:lvl7pPr marL="0" indent="0" algn="l">
              <a:lnSpc>
                <a:spcPct val="100000"/>
              </a:lnSpc>
              <a:spcBef>
                <a:spcPts val="0"/>
              </a:spcBef>
              <a:spcAft>
                <a:spcPts val="0"/>
              </a:spcAft>
              <a:buNone/>
              <a:defRPr sz="1600">
                <a:solidFill>
                  <a:schemeClr val="bg1"/>
                </a:solidFill>
              </a:defRPr>
            </a:lvl7pPr>
            <a:lvl8pPr marL="0" indent="0" algn="l">
              <a:lnSpc>
                <a:spcPct val="100000"/>
              </a:lnSpc>
              <a:spcBef>
                <a:spcPts val="0"/>
              </a:spcBef>
              <a:spcAft>
                <a:spcPts val="0"/>
              </a:spcAft>
              <a:buNone/>
              <a:defRPr sz="1600">
                <a:solidFill>
                  <a:schemeClr val="bg1"/>
                </a:solidFill>
              </a:defRPr>
            </a:lvl8pPr>
            <a:lvl9pPr marL="0" indent="0" algn="l">
              <a:lnSpc>
                <a:spcPct val="100000"/>
              </a:lnSpc>
              <a:spcBef>
                <a:spcPts val="0"/>
              </a:spcBef>
              <a:spcAft>
                <a:spcPts val="0"/>
              </a:spcAft>
              <a:buNone/>
              <a:defRPr sz="1600">
                <a:solidFill>
                  <a:schemeClr val="bg1"/>
                </a:solidFill>
              </a:defRPr>
            </a:lvl9pPr>
          </a:lstStyle>
          <a:p>
            <a:r>
              <a:rPr lang="en-US"/>
              <a:t>[Presentation subtitle]</a:t>
            </a:r>
          </a:p>
        </p:txBody>
      </p:sp>
      <p:pic>
        <p:nvPicPr>
          <p:cNvPr id="6" name="Picture 5">
            <a:extLst>
              <a:ext uri="{FF2B5EF4-FFF2-40B4-BE49-F238E27FC236}">
                <a16:creationId xmlns:a16="http://schemas.microsoft.com/office/drawing/2014/main" id="{6500E57C-CC48-F54D-B3F3-3A114B2488C5}"/>
              </a:ext>
            </a:extLst>
          </p:cNvPr>
          <p:cNvPicPr>
            <a:picLocks noChangeAspect="1"/>
          </p:cNvPicPr>
          <p:nvPr userDrawn="1"/>
        </p:nvPicPr>
        <p:blipFill>
          <a:blip r:embed="rId2"/>
          <a:stretch>
            <a:fillRect/>
          </a:stretch>
        </p:blipFill>
        <p:spPr bwMode="gray">
          <a:xfrm>
            <a:off x="185139" y="5330952"/>
            <a:ext cx="1636776" cy="1351185"/>
          </a:xfrm>
          <a:prstGeom prst="rect">
            <a:avLst/>
          </a:prstGeom>
        </p:spPr>
      </p:pic>
    </p:spTree>
    <p:extLst>
      <p:ext uri="{BB962C8B-B14F-4D97-AF65-F5344CB8AC3E}">
        <p14:creationId xmlns:p14="http://schemas.microsoft.com/office/powerpoint/2010/main" val="3260771726"/>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matchingName="Content Slide 1">
  <p:cSld name="Content Slide 1">
    <p:spTree>
      <p:nvGrpSpPr>
        <p:cNvPr id="1" name="Shape 37"/>
        <p:cNvGrpSpPr/>
        <p:nvPr/>
      </p:nvGrpSpPr>
      <p:grpSpPr>
        <a:xfrm>
          <a:off x="0" y="0"/>
          <a:ext cx="0" cy="0"/>
          <a:chOff x="0" y="0"/>
          <a:chExt cx="0" cy="0"/>
        </a:xfrm>
      </p:grpSpPr>
    </p:spTree>
    <p:extLst>
      <p:ext uri="{BB962C8B-B14F-4D97-AF65-F5344CB8AC3E}">
        <p14:creationId xmlns:p14="http://schemas.microsoft.com/office/powerpoint/2010/main" val="1476296476"/>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Single-Column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a:t>Slide Title for Single-Column (W)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1"/>
            <a:ext cx="9715500" cy="4860591"/>
          </a:xfrm>
        </p:spPr>
        <p:txBody>
          <a:bodyPr/>
          <a:lstStyle>
            <a:lvl1pPr>
              <a:spcBef>
                <a:spcPts val="2400"/>
              </a:spcBef>
              <a:defRPr>
                <a:solidFill>
                  <a:schemeClr val="tx1"/>
                </a:solidFill>
              </a:defRPr>
            </a:lvl1pPr>
            <a:lvl2pPr>
              <a:defRPr/>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lvl3pPr>
            <a:lvl4pPr>
              <a:defRPr/>
            </a:lvl4pPr>
            <a:lvl5pPr>
              <a:defRPr/>
            </a:lvl5pPr>
          </a:lstStyle>
          <a:p>
            <a:pPr lvl="0"/>
            <a:r>
              <a:rPr lang="en-US"/>
              <a:t>Paragraph/</a:t>
            </a:r>
            <a:r>
              <a:rPr lang="en-US" err="1"/>
              <a:t>unbulleted</a:t>
            </a:r>
            <a:r>
              <a:rPr lang="en-US"/>
              <a:t> text formatting</a:t>
            </a:r>
          </a:p>
          <a:p>
            <a:pPr lvl="1"/>
            <a:r>
              <a:rPr lang="en-US"/>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a:t>Double-click the “Indent More” button (above) for second-level bullets</a:t>
            </a:r>
          </a:p>
          <a:p>
            <a:pPr lvl="3"/>
            <a:r>
              <a:rPr lang="en-US"/>
              <a:t>Triple-click the “Indent More” button (above) for third-level bullets</a:t>
            </a:r>
          </a:p>
          <a:p>
            <a:pPr lvl="4"/>
            <a:r>
              <a:rPr lang="en-US"/>
              <a:t>Quadruple-click the “Indent More” button (above) for fourth-level bullets</a:t>
            </a:r>
          </a:p>
        </p:txBody>
      </p:sp>
    </p:spTree>
    <p:extLst>
      <p:ext uri="{BB962C8B-B14F-4D97-AF65-F5344CB8AC3E}">
        <p14:creationId xmlns:p14="http://schemas.microsoft.com/office/powerpoint/2010/main" val="808027569"/>
      </p:ext>
    </p:extLst>
  </p:cSld>
  <p:clrMapOvr>
    <a:masterClrMapping/>
  </p:clrMapOvr>
  <p:transition>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781" userDrawn="1">
          <p15:clr>
            <a:srgbClr val="FBAE40"/>
          </p15:clr>
        </p15:guide>
        <p15:guide id="4" pos="6901" userDrawn="1">
          <p15:clr>
            <a:srgbClr val="FBAE40"/>
          </p15:clr>
        </p15:guide>
      </p15:sldGuideLst>
    </p:ext>
  </p:extLst>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60921-0945-4D21-91AF-C2977FF65F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9225952-88F1-4EE9-ABA9-F11B15BE7A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CCC296-7384-4196-B10A-9186EB3527F9}"/>
              </a:ext>
            </a:extLst>
          </p:cNvPr>
          <p:cNvSpPr>
            <a:spLocks noGrp="1"/>
          </p:cNvSpPr>
          <p:nvPr>
            <p:ph type="dt" sz="half" idx="10"/>
          </p:nvPr>
        </p:nvSpPr>
        <p:spPr/>
        <p:txBody>
          <a:bodyPr/>
          <a:lstStyle/>
          <a:p>
            <a:fld id="{AFBEEC16-EC3E-47DB-8A7E-DB390A3C363D}" type="datetimeFigureOut">
              <a:rPr lang="en-US" smtClean="0"/>
              <a:pPr/>
              <a:t>4/11/2024</a:t>
            </a:fld>
            <a:endParaRPr lang="en-US"/>
          </a:p>
        </p:txBody>
      </p:sp>
      <p:sp>
        <p:nvSpPr>
          <p:cNvPr id="5" name="Footer Placeholder 4">
            <a:extLst>
              <a:ext uri="{FF2B5EF4-FFF2-40B4-BE49-F238E27FC236}">
                <a16:creationId xmlns:a16="http://schemas.microsoft.com/office/drawing/2014/main" id="{F13B0FB6-226D-4A56-8F51-C23A375815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3E802-0087-4A88-B9F3-B27074E51DA2}"/>
              </a:ext>
            </a:extLst>
          </p:cNvPr>
          <p:cNvSpPr>
            <a:spLocks noGrp="1"/>
          </p:cNvSpPr>
          <p:nvPr>
            <p:ph type="sldNum" sz="quarter" idx="12"/>
          </p:nvPr>
        </p:nvSpPr>
        <p:spPr/>
        <p:txBody>
          <a:bodyPr/>
          <a:lstStyle/>
          <a:p>
            <a:fld id="{E00EF9D1-8FE4-4A6C-8373-E5034EFA4A90}" type="slidenum">
              <a:rPr lang="en-US" smtClean="0"/>
              <a:pPr/>
              <a:t>‹#›</a:t>
            </a:fld>
            <a:endParaRPr lang="en-US"/>
          </a:p>
        </p:txBody>
      </p:sp>
    </p:spTree>
    <p:extLst>
      <p:ext uri="{BB962C8B-B14F-4D97-AF65-F5344CB8AC3E}">
        <p14:creationId xmlns:p14="http://schemas.microsoft.com/office/powerpoint/2010/main" val="2795006284"/>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General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7499" y="134360"/>
            <a:ext cx="10195540" cy="382587"/>
          </a:xfrm>
          <a:prstGeom prst="rect">
            <a:avLst/>
          </a:prstGeom>
        </p:spPr>
        <p:txBody>
          <a:bodyPr>
            <a:noAutofit/>
          </a:bodyPr>
          <a:lstStyle>
            <a:lvl1pPr>
              <a:defRPr sz="2200" b="1" cap="none" baseline="0">
                <a:solidFill>
                  <a:schemeClr val="tx1"/>
                </a:solidFill>
              </a:defRPr>
            </a:lvl1pPr>
          </a:lstStyle>
          <a:p>
            <a:r>
              <a:rPr lang="en-US"/>
              <a:t>General Slide − 1 Column</a:t>
            </a:r>
          </a:p>
        </p:txBody>
      </p:sp>
      <p:cxnSp>
        <p:nvCxnSpPr>
          <p:cNvPr id="4" name="Straight Connector 3"/>
          <p:cNvCxnSpPr/>
          <p:nvPr userDrawn="1"/>
        </p:nvCxnSpPr>
        <p:spPr>
          <a:xfrm>
            <a:off x="273052" y="571500"/>
            <a:ext cx="11703049" cy="0"/>
          </a:xfrm>
          <a:prstGeom prst="line">
            <a:avLst/>
          </a:prstGeom>
          <a:ln w="3175" cap="sq" cmpd="sng">
            <a:solidFill>
              <a:schemeClr val="tx1">
                <a:lumMod val="50000"/>
                <a:lumOff val="50000"/>
              </a:schemeClr>
            </a:solidFill>
            <a:prstDash val="solid"/>
            <a:round/>
            <a:tailEnd w="sm" len="sm"/>
          </a:ln>
        </p:spPr>
        <p:style>
          <a:lnRef idx="1">
            <a:schemeClr val="accent1"/>
          </a:lnRef>
          <a:fillRef idx="0">
            <a:schemeClr val="accent1"/>
          </a:fillRef>
          <a:effectRef idx="0">
            <a:schemeClr val="accent1"/>
          </a:effectRef>
          <a:fontRef idx="minor">
            <a:schemeClr val="tx1"/>
          </a:fontRef>
        </p:style>
      </p:cxnSp>
      <p:sp>
        <p:nvSpPr>
          <p:cNvPr id="5" name="Text Placeholder 4"/>
          <p:cNvSpPr>
            <a:spLocks noGrp="1"/>
          </p:cNvSpPr>
          <p:nvPr>
            <p:ph type="body" sz="quarter" idx="10" hasCustomPrompt="1"/>
          </p:nvPr>
        </p:nvSpPr>
        <p:spPr>
          <a:xfrm>
            <a:off x="272778" y="821379"/>
            <a:ext cx="11214548" cy="5436808"/>
          </a:xfrm>
        </p:spPr>
        <p:txBody>
          <a:bodyPr/>
          <a:lstStyle>
            <a:lvl2pPr>
              <a:defRPr>
                <a:solidFill>
                  <a:schemeClr val="accent6"/>
                </a:solidFill>
              </a:defRPr>
            </a:lvl2pPr>
            <a:lvl3pPr>
              <a:defRPr/>
            </a:lvl3pPr>
            <a:lvl4pPr>
              <a:defRPr/>
            </a:lvl4pPr>
            <a:lvl5pPr>
              <a:defRPr/>
            </a:lvl5pPr>
          </a:lstStyle>
          <a:p>
            <a:pPr lvl="0"/>
            <a:r>
              <a:rPr lang="en-US"/>
              <a:t>Type text or press “tab” to start with first-level bullet</a:t>
            </a:r>
          </a:p>
          <a:p>
            <a:pPr lvl="1"/>
            <a:r>
              <a:rPr lang="en-US"/>
              <a:t>First-level bullet</a:t>
            </a:r>
          </a:p>
          <a:p>
            <a:pPr lvl="2"/>
            <a:r>
              <a:rPr lang="en-US"/>
              <a:t>Second-level bullet</a:t>
            </a:r>
          </a:p>
          <a:p>
            <a:pPr lvl="3"/>
            <a:r>
              <a:rPr lang="en-US"/>
              <a:t>Third-level bullet</a:t>
            </a:r>
          </a:p>
          <a:p>
            <a:pPr lvl="4"/>
            <a:r>
              <a:rPr lang="en-US"/>
              <a:t>Fourth-level bullet</a:t>
            </a:r>
          </a:p>
        </p:txBody>
      </p:sp>
    </p:spTree>
    <p:extLst>
      <p:ext uri="{BB962C8B-B14F-4D97-AF65-F5344CB8AC3E}">
        <p14:creationId xmlns:p14="http://schemas.microsoft.com/office/powerpoint/2010/main" val="2484730031"/>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Practice/Client Cover">
    <p:spTree>
      <p:nvGrpSpPr>
        <p:cNvPr id="1" name=""/>
        <p:cNvGrpSpPr/>
        <p:nvPr/>
      </p:nvGrpSpPr>
      <p:grpSpPr>
        <a:xfrm>
          <a:off x="0" y="0"/>
          <a:ext cx="0" cy="0"/>
          <a:chOff x="0" y="0"/>
          <a:chExt cx="0" cy="0"/>
        </a:xfrm>
      </p:grpSpPr>
      <p:sp>
        <p:nvSpPr>
          <p:cNvPr id="13" name="Rectangle 12"/>
          <p:cNvSpPr/>
          <p:nvPr userDrawn="1"/>
        </p:nvSpPr>
        <p:spPr>
          <a:xfrm>
            <a:off x="10077976" y="1"/>
            <a:ext cx="2114025" cy="570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1"/>
          <p:cNvSpPr>
            <a:spLocks noGrp="1"/>
          </p:cNvSpPr>
          <p:nvPr>
            <p:ph type="title" hasCustomPrompt="1"/>
          </p:nvPr>
        </p:nvSpPr>
        <p:spPr>
          <a:xfrm>
            <a:off x="593174" y="284560"/>
            <a:ext cx="9739036" cy="541036"/>
          </a:xfrm>
          <a:prstGeom prst="rect">
            <a:avLst/>
          </a:prstGeom>
          <a:noFill/>
        </p:spPr>
        <p:txBody>
          <a:bodyPr anchor="b" anchorCtr="0">
            <a:noAutofit/>
          </a:bodyPr>
          <a:lstStyle>
            <a:lvl1pPr>
              <a:lnSpc>
                <a:spcPts val="3500"/>
              </a:lnSpc>
              <a:defRPr sz="3600" b="1" cap="none" baseline="0">
                <a:solidFill>
                  <a:schemeClr val="tx1"/>
                </a:solidFill>
              </a:defRPr>
            </a:lvl1pPr>
          </a:lstStyle>
          <a:p>
            <a:r>
              <a:rPr lang="en-US"/>
              <a:t>Title of Presentation</a:t>
            </a:r>
          </a:p>
        </p:txBody>
      </p:sp>
      <p:sp>
        <p:nvSpPr>
          <p:cNvPr id="17" name="Date Placeholder 3"/>
          <p:cNvSpPr>
            <a:spLocks noGrp="1"/>
          </p:cNvSpPr>
          <p:nvPr>
            <p:ph type="dt" sz="half" idx="2"/>
          </p:nvPr>
        </p:nvSpPr>
        <p:spPr>
          <a:xfrm>
            <a:off x="592671" y="1447553"/>
            <a:ext cx="1416148" cy="163134"/>
          </a:xfrm>
          <a:prstGeom prst="rect">
            <a:avLst/>
          </a:prstGeom>
        </p:spPr>
        <p:txBody>
          <a:bodyPr vert="horz" lIns="0" tIns="0" rIns="0" bIns="0" rtlCol="0" anchor="t" anchorCtr="0"/>
          <a:lstStyle>
            <a:lvl1pPr algn="l">
              <a:defRPr sz="1000">
                <a:solidFill>
                  <a:schemeClr val="accent6"/>
                </a:solidFill>
              </a:defRPr>
            </a:lvl1pPr>
          </a:lstStyle>
          <a:p>
            <a:fld id="{600AA2D6-D01A-4015-B571-9D4570FA2CB9}" type="datetime1">
              <a:rPr lang="en-US" smtClean="0"/>
              <a:pPr/>
              <a:t>4/11/2024</a:t>
            </a:fld>
            <a:endParaRPr lang="en-US"/>
          </a:p>
        </p:txBody>
      </p:sp>
      <p:sp>
        <p:nvSpPr>
          <p:cNvPr id="18" name="Text Placeholder 2"/>
          <p:cNvSpPr>
            <a:spLocks noGrp="1"/>
          </p:cNvSpPr>
          <p:nvPr>
            <p:ph type="body" sz="quarter" idx="10" hasCustomPrompt="1"/>
          </p:nvPr>
        </p:nvSpPr>
        <p:spPr>
          <a:xfrm>
            <a:off x="598872" y="1677213"/>
            <a:ext cx="11001967" cy="173129"/>
          </a:xfrm>
        </p:spPr>
        <p:txBody>
          <a:bodyPr lIns="0" tIns="0" rIns="0" bIns="0">
            <a:noAutofit/>
          </a:bodyPr>
          <a:lstStyle>
            <a:lvl1pPr algn="l">
              <a:spcBef>
                <a:spcPts val="0"/>
              </a:spcBef>
              <a:spcAft>
                <a:spcPts val="0"/>
              </a:spcAft>
              <a:buFontTx/>
              <a:buNone/>
              <a:defRPr sz="1000" b="0">
                <a:solidFill>
                  <a:schemeClr val="accent6"/>
                </a:solidFill>
              </a:defRPr>
            </a:lvl1pPr>
          </a:lstStyle>
          <a:p>
            <a:pPr lvl="0"/>
            <a:r>
              <a:rPr lang="en-US"/>
              <a:t>Presented by Names</a:t>
            </a:r>
          </a:p>
        </p:txBody>
      </p:sp>
      <p:sp>
        <p:nvSpPr>
          <p:cNvPr id="5" name="Picture Placeholder 4"/>
          <p:cNvSpPr>
            <a:spLocks noGrp="1"/>
          </p:cNvSpPr>
          <p:nvPr>
            <p:ph type="pic" sz="quarter" idx="14"/>
          </p:nvPr>
        </p:nvSpPr>
        <p:spPr>
          <a:xfrm>
            <a:off x="607485" y="2063750"/>
            <a:ext cx="10957983" cy="3525044"/>
          </a:xfrm>
        </p:spPr>
        <p:txBody>
          <a:bodyPr/>
          <a:lstStyle/>
          <a:p>
            <a:r>
              <a:rPr lang="en-US"/>
              <a:t>Click icon to add picture</a:t>
            </a:r>
          </a:p>
        </p:txBody>
      </p:sp>
      <p:cxnSp>
        <p:nvCxnSpPr>
          <p:cNvPr id="11" name="Straight Connector 10"/>
          <p:cNvCxnSpPr/>
          <p:nvPr userDrawn="1"/>
        </p:nvCxnSpPr>
        <p:spPr>
          <a:xfrm>
            <a:off x="597425" y="1922128"/>
            <a:ext cx="10972800" cy="0"/>
          </a:xfrm>
          <a:prstGeom prst="line">
            <a:avLst/>
          </a:prstGeom>
          <a:ln w="3175" cap="sq" cmpd="sng">
            <a:solidFill>
              <a:schemeClr val="tx1">
                <a:lumMod val="50000"/>
                <a:lumOff val="50000"/>
              </a:schemeClr>
            </a:solidFill>
            <a:prstDash val="solid"/>
            <a:round/>
            <a:tailEnd w="sm" len="sm"/>
          </a:ln>
        </p:spPr>
        <p:style>
          <a:lnRef idx="1">
            <a:schemeClr val="accent1"/>
          </a:lnRef>
          <a:fillRef idx="0">
            <a:schemeClr val="accent1"/>
          </a:fillRef>
          <a:effectRef idx="0">
            <a:schemeClr val="accent1"/>
          </a:effectRef>
          <a:fontRef idx="minor">
            <a:schemeClr val="tx1"/>
          </a:fontRef>
        </p:style>
      </p:cxnSp>
      <p:sp>
        <p:nvSpPr>
          <p:cNvPr id="16" name="Text Placeholder 3"/>
          <p:cNvSpPr>
            <a:spLocks noGrp="1"/>
          </p:cNvSpPr>
          <p:nvPr>
            <p:ph type="body" sz="quarter" idx="11" hasCustomPrompt="1"/>
          </p:nvPr>
        </p:nvSpPr>
        <p:spPr>
          <a:xfrm>
            <a:off x="592671" y="856404"/>
            <a:ext cx="10941051" cy="511001"/>
          </a:xfrm>
        </p:spPr>
        <p:txBody>
          <a:bodyPr/>
          <a:lstStyle>
            <a:lvl1pPr>
              <a:spcBef>
                <a:spcPts val="0"/>
              </a:spcBef>
              <a:spcAft>
                <a:spcPts val="0"/>
              </a:spcAft>
              <a:buFontTx/>
              <a:buNone/>
              <a:defRPr sz="2000" b="1">
                <a:solidFill>
                  <a:schemeClr val="accent6"/>
                </a:solidFill>
              </a:defRPr>
            </a:lvl1pPr>
            <a:lvl2pPr marL="45720" indent="0">
              <a:buFontTx/>
              <a:buNone/>
              <a:defRPr/>
            </a:lvl2pPr>
            <a:lvl3pPr marL="283464" indent="0">
              <a:buFontTx/>
              <a:buNone/>
              <a:defRPr/>
            </a:lvl3pPr>
            <a:lvl4pPr marL="521208" indent="0">
              <a:buFontTx/>
              <a:buNone/>
              <a:defRPr/>
            </a:lvl4pPr>
            <a:lvl5pPr marL="795528" indent="0">
              <a:buFontTx/>
              <a:buNone/>
              <a:defRPr/>
            </a:lvl5pPr>
          </a:lstStyle>
          <a:p>
            <a:pPr lvl="0"/>
            <a:r>
              <a:rPr lang="en-US"/>
              <a:t>Subtitle Goes Here</a:t>
            </a:r>
          </a:p>
        </p:txBody>
      </p:sp>
      <p:sp>
        <p:nvSpPr>
          <p:cNvPr id="19" name="Rectangle 18"/>
          <p:cNvSpPr/>
          <p:nvPr userDrawn="1"/>
        </p:nvSpPr>
        <p:spPr>
          <a:xfrm>
            <a:off x="606723" y="5587069"/>
            <a:ext cx="10965095" cy="78856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 name="Text Placeholder 2"/>
          <p:cNvSpPr>
            <a:spLocks noGrp="1"/>
          </p:cNvSpPr>
          <p:nvPr>
            <p:ph type="body" sz="quarter" idx="15" hasCustomPrompt="1"/>
          </p:nvPr>
        </p:nvSpPr>
        <p:spPr>
          <a:xfrm>
            <a:off x="829579" y="5715084"/>
            <a:ext cx="10491832" cy="524055"/>
          </a:xfrm>
        </p:spPr>
        <p:txBody>
          <a:bodyPr lIns="0" tIns="0" rIns="0" bIns="0" anchor="ctr" anchorCtr="0">
            <a:noAutofit/>
          </a:bodyPr>
          <a:lstStyle>
            <a:lvl1pPr marL="0" marR="0" indent="0" algn="r" defTabSz="914400" rtl="0" eaLnBrk="1" fontAlgn="auto" latinLnBrk="0" hangingPunct="1">
              <a:lnSpc>
                <a:spcPct val="100000"/>
              </a:lnSpc>
              <a:spcBef>
                <a:spcPts val="0"/>
              </a:spcBef>
              <a:spcAft>
                <a:spcPts val="0"/>
              </a:spcAft>
              <a:buClr>
                <a:schemeClr val="bg1"/>
              </a:buClr>
              <a:buSzTx/>
              <a:buFontTx/>
              <a:buNone/>
              <a:tabLst/>
              <a:defRPr sz="2000" b="0" baseline="0">
                <a:solidFill>
                  <a:schemeClr val="bg2"/>
                </a:solidFill>
              </a:defRPr>
            </a:lvl1pPr>
            <a:lvl2pPr marL="457200" indent="-457200">
              <a:buClr>
                <a:schemeClr val="bg1"/>
              </a:buClr>
              <a:buFont typeface="+mj-lt"/>
              <a:buAutoNum type="arabicPeriod"/>
              <a:defRPr sz="2100">
                <a:solidFill>
                  <a:schemeClr val="bg1"/>
                </a:solidFill>
              </a:defRPr>
            </a:lvl2pPr>
            <a:lvl3pPr marL="640080" indent="-457200">
              <a:buClr>
                <a:schemeClr val="bg1"/>
              </a:buClr>
              <a:buFont typeface="+mj-lt"/>
              <a:buAutoNum type="arabicPeriod"/>
              <a:defRPr sz="2100">
                <a:solidFill>
                  <a:schemeClr val="bg1"/>
                </a:solidFill>
              </a:defRPr>
            </a:lvl3pPr>
            <a:lvl4pPr marL="822960" indent="-457200">
              <a:buClr>
                <a:schemeClr val="bg1"/>
              </a:buClr>
              <a:buFont typeface="+mj-lt"/>
              <a:buAutoNum type="arabicPeriod"/>
              <a:defRPr sz="2100">
                <a:solidFill>
                  <a:schemeClr val="bg1"/>
                </a:solidFill>
              </a:defRPr>
            </a:lvl4pPr>
            <a:lvl5pPr marL="1005840" indent="-457200">
              <a:buClr>
                <a:schemeClr val="bg1"/>
              </a:buClr>
              <a:buFont typeface="+mj-lt"/>
              <a:buAutoNum type="arabicPeriod"/>
              <a:defRPr sz="2100">
                <a:solidFill>
                  <a:schemeClr val="bg1"/>
                </a:solidFill>
              </a:defRPr>
            </a:lvl5pPr>
          </a:lstStyle>
          <a:p>
            <a:pPr lvl="0"/>
            <a:r>
              <a:rPr lang="en-US"/>
              <a:t>Practice Area/Client Name Goes Here</a:t>
            </a:r>
          </a:p>
        </p:txBody>
      </p:sp>
      <p:sp>
        <p:nvSpPr>
          <p:cNvPr id="15" name="Rectangle 14"/>
          <p:cNvSpPr/>
          <p:nvPr userDrawn="1"/>
        </p:nvSpPr>
        <p:spPr>
          <a:xfrm>
            <a:off x="0" y="6425968"/>
            <a:ext cx="12192000" cy="432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0026" y="391573"/>
            <a:ext cx="1100831" cy="283464"/>
          </a:xfrm>
          <a:prstGeom prst="rect">
            <a:avLst/>
          </a:prstGeom>
        </p:spPr>
      </p:pic>
      <p:cxnSp>
        <p:nvCxnSpPr>
          <p:cNvPr id="21" name="Straight Connector 20"/>
          <p:cNvCxnSpPr/>
          <p:nvPr userDrawn="1"/>
        </p:nvCxnSpPr>
        <p:spPr>
          <a:xfrm>
            <a:off x="597425" y="6480951"/>
            <a:ext cx="10972800" cy="0"/>
          </a:xfrm>
          <a:prstGeom prst="line">
            <a:avLst/>
          </a:prstGeom>
          <a:ln w="3175" cap="sq" cmpd="sng">
            <a:solidFill>
              <a:schemeClr val="tx1">
                <a:lumMod val="50000"/>
                <a:lumOff val="50000"/>
              </a:schemeClr>
            </a:solidFill>
            <a:prstDash val="solid"/>
            <a:round/>
            <a:tailEnd w="sm" len="sm"/>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6965343" y="6571581"/>
            <a:ext cx="4745485" cy="20005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700" b="0" i="0" u="none" strike="noStrike" kern="1200" baseline="0">
                <a:solidFill>
                  <a:schemeClr val="accent6"/>
                </a:solidFill>
                <a:latin typeface="Arial" pitchFamily="34" charset="0"/>
                <a:ea typeface="+mn-ea"/>
                <a:cs typeface="Arial" pitchFamily="34" charset="0"/>
              </a:rPr>
              <a:t>© Skadden, Arps, Slate, Meagher &amp; </a:t>
            </a:r>
            <a:r>
              <a:rPr lang="en-US" sz="700" b="0" i="0" u="none" strike="noStrike" kern="1200" baseline="0" err="1">
                <a:solidFill>
                  <a:schemeClr val="accent6"/>
                </a:solidFill>
                <a:latin typeface="Arial" pitchFamily="34" charset="0"/>
                <a:ea typeface="+mn-ea"/>
                <a:cs typeface="Arial" pitchFamily="34" charset="0"/>
              </a:rPr>
              <a:t>Flom</a:t>
            </a:r>
            <a:r>
              <a:rPr lang="en-US" sz="700" b="0" i="0" u="none" strike="noStrike" kern="1200" baseline="0">
                <a:solidFill>
                  <a:schemeClr val="accent6"/>
                </a:solidFill>
                <a:latin typeface="Arial" pitchFamily="34" charset="0"/>
                <a:ea typeface="+mn-ea"/>
                <a:cs typeface="Arial" pitchFamily="34" charset="0"/>
              </a:rPr>
              <a:t> LLP and Affiliates. All rights reserved.</a:t>
            </a:r>
          </a:p>
        </p:txBody>
      </p:sp>
    </p:spTree>
    <p:extLst>
      <p:ext uri="{BB962C8B-B14F-4D97-AF65-F5344CB8AC3E}">
        <p14:creationId xmlns:p14="http://schemas.microsoft.com/office/powerpoint/2010/main" val="32862529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itle Slide 1">
    <p:spTree>
      <p:nvGrpSpPr>
        <p:cNvPr id="1" name=""/>
        <p:cNvGrpSpPr/>
        <p:nvPr/>
      </p:nvGrpSpPr>
      <p:grpSpPr>
        <a:xfrm>
          <a:off x="0" y="0"/>
          <a:ext cx="0" cy="0"/>
          <a:chOff x="0" y="0"/>
          <a:chExt cx="0" cy="0"/>
        </a:xfrm>
      </p:grpSpPr>
      <p:sp>
        <p:nvSpPr>
          <p:cNvPr id="9" name="Rectangle 8"/>
          <p:cNvSpPr/>
          <p:nvPr/>
        </p:nvSpPr>
        <p:spPr bwMode="hidden">
          <a:xfrm>
            <a:off x="0" y="0"/>
            <a:ext cx="8096250" cy="3429000"/>
          </a:xfrm>
          <a:prstGeom prst="rect">
            <a:avLst/>
          </a:prstGeom>
          <a:solidFill>
            <a:srgbClr val="464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bwMode="hidden">
          <a:xfrm>
            <a:off x="0" y="3429000"/>
            <a:ext cx="8096250" cy="1143000"/>
          </a:xfrm>
          <a:prstGeom prst="rect">
            <a:avLst/>
          </a:prstGeom>
          <a:solidFill>
            <a:srgbClr val="D04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bwMode="hidden">
          <a:xfrm>
            <a:off x="8096250" y="0"/>
            <a:ext cx="4095750" cy="3429000"/>
          </a:xfrm>
          <a:prstGeom prst="rect">
            <a:avLst/>
          </a:prstGeom>
          <a:solidFill>
            <a:srgbClr val="EB8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442912" y="428625"/>
            <a:ext cx="7418388" cy="2428874"/>
          </a:xfrm>
        </p:spPr>
        <p:txBody>
          <a:bodyPr anchor="b" anchorCtr="0"/>
          <a:lstStyle>
            <a:lvl1pPr algn="l">
              <a:lnSpc>
                <a:spcPct val="85000"/>
              </a:lnSpc>
              <a:defRPr sz="6000">
                <a:solidFill>
                  <a:schemeClr val="bg1"/>
                </a:solidFill>
              </a:defRPr>
            </a:lvl1pPr>
          </a:lstStyle>
          <a:p>
            <a:r>
              <a:rPr lang="en-US"/>
              <a:t>[Presentation title]</a:t>
            </a:r>
            <a:endParaRPr lang="en-GB"/>
          </a:p>
        </p:txBody>
      </p:sp>
      <p:sp>
        <p:nvSpPr>
          <p:cNvPr id="3" name="Subtitle 2"/>
          <p:cNvSpPr>
            <a:spLocks noGrp="1"/>
          </p:cNvSpPr>
          <p:nvPr>
            <p:ph type="subTitle" idx="1" hasCustomPrompt="1"/>
          </p:nvPr>
        </p:nvSpPr>
        <p:spPr>
          <a:xfrm>
            <a:off x="442914" y="3749040"/>
            <a:ext cx="5473700" cy="594360"/>
          </a:xfrm>
        </p:spPr>
        <p:txBody>
          <a:bodyPr/>
          <a:lstStyle>
            <a:lvl1pPr marL="0" indent="0" algn="l">
              <a:lnSpc>
                <a:spcPct val="100000"/>
              </a:lnSpc>
              <a:spcBef>
                <a:spcPts val="0"/>
              </a:spcBef>
              <a:spcAft>
                <a:spcPts val="0"/>
              </a:spcAft>
              <a:buNone/>
              <a:defRPr sz="1600" b="0">
                <a:solidFill>
                  <a:schemeClr val="bg1"/>
                </a:solidFill>
              </a:defRPr>
            </a:lvl1pPr>
            <a:lvl2pPr marL="0" indent="0" algn="l">
              <a:lnSpc>
                <a:spcPct val="100000"/>
              </a:lnSpc>
              <a:spcBef>
                <a:spcPts val="0"/>
              </a:spcBef>
              <a:spcAft>
                <a:spcPts val="0"/>
              </a:spcAft>
              <a:buNone/>
              <a:defRPr sz="1600">
                <a:solidFill>
                  <a:schemeClr val="bg1"/>
                </a:solidFill>
              </a:defRPr>
            </a:lvl2pPr>
            <a:lvl3pPr marL="0" indent="0" algn="l">
              <a:lnSpc>
                <a:spcPct val="100000"/>
              </a:lnSpc>
              <a:spcBef>
                <a:spcPts val="0"/>
              </a:spcBef>
              <a:spcAft>
                <a:spcPts val="0"/>
              </a:spcAft>
              <a:buNone/>
              <a:defRPr sz="1600">
                <a:solidFill>
                  <a:schemeClr val="bg1"/>
                </a:solidFill>
              </a:defRPr>
            </a:lvl3pPr>
            <a:lvl4pPr marL="0" indent="0" algn="l">
              <a:lnSpc>
                <a:spcPct val="100000"/>
              </a:lnSpc>
              <a:spcBef>
                <a:spcPts val="0"/>
              </a:spcBef>
              <a:spcAft>
                <a:spcPts val="0"/>
              </a:spcAft>
              <a:buNone/>
              <a:defRPr sz="1600">
                <a:solidFill>
                  <a:schemeClr val="bg1"/>
                </a:solidFill>
              </a:defRPr>
            </a:lvl4pPr>
            <a:lvl5pPr marL="0" indent="0" algn="l">
              <a:lnSpc>
                <a:spcPct val="100000"/>
              </a:lnSpc>
              <a:spcBef>
                <a:spcPts val="0"/>
              </a:spcBef>
              <a:spcAft>
                <a:spcPts val="0"/>
              </a:spcAft>
              <a:buNone/>
              <a:defRPr sz="1600">
                <a:solidFill>
                  <a:schemeClr val="bg1"/>
                </a:solidFill>
              </a:defRPr>
            </a:lvl5pPr>
            <a:lvl6pPr marL="0" indent="0" algn="l">
              <a:lnSpc>
                <a:spcPct val="100000"/>
              </a:lnSpc>
              <a:spcBef>
                <a:spcPts val="0"/>
              </a:spcBef>
              <a:spcAft>
                <a:spcPts val="0"/>
              </a:spcAft>
              <a:buNone/>
              <a:defRPr sz="1600">
                <a:solidFill>
                  <a:schemeClr val="bg1"/>
                </a:solidFill>
              </a:defRPr>
            </a:lvl6pPr>
            <a:lvl7pPr marL="0" indent="0" algn="l">
              <a:lnSpc>
                <a:spcPct val="100000"/>
              </a:lnSpc>
              <a:spcBef>
                <a:spcPts val="0"/>
              </a:spcBef>
              <a:spcAft>
                <a:spcPts val="0"/>
              </a:spcAft>
              <a:buNone/>
              <a:defRPr sz="1600">
                <a:solidFill>
                  <a:schemeClr val="bg1"/>
                </a:solidFill>
              </a:defRPr>
            </a:lvl7pPr>
            <a:lvl8pPr marL="0" indent="0" algn="l">
              <a:lnSpc>
                <a:spcPct val="100000"/>
              </a:lnSpc>
              <a:spcBef>
                <a:spcPts val="0"/>
              </a:spcBef>
              <a:spcAft>
                <a:spcPts val="0"/>
              </a:spcAft>
              <a:buNone/>
              <a:defRPr sz="1600">
                <a:solidFill>
                  <a:schemeClr val="bg1"/>
                </a:solidFill>
              </a:defRPr>
            </a:lvl8pPr>
            <a:lvl9pPr marL="0" indent="0" algn="l">
              <a:lnSpc>
                <a:spcPct val="100000"/>
              </a:lnSpc>
              <a:spcBef>
                <a:spcPts val="0"/>
              </a:spcBef>
              <a:spcAft>
                <a:spcPts val="0"/>
              </a:spcAft>
              <a:buNone/>
              <a:defRPr sz="1600">
                <a:solidFill>
                  <a:schemeClr val="bg1"/>
                </a:solidFill>
              </a:defRPr>
            </a:lvl9pPr>
          </a:lstStyle>
          <a:p>
            <a:r>
              <a:rPr lang="en-US"/>
              <a:t>[Presentation subtitle]</a:t>
            </a:r>
          </a:p>
        </p:txBody>
      </p:sp>
      <p:pic>
        <p:nvPicPr>
          <p:cNvPr id="8" name="Picture 7">
            <a:extLst>
              <a:ext uri="{FF2B5EF4-FFF2-40B4-BE49-F238E27FC236}">
                <a16:creationId xmlns:a16="http://schemas.microsoft.com/office/drawing/2014/main" id="{9C024489-97EC-1D48-A1FA-019C1228618C}"/>
              </a:ext>
            </a:extLst>
          </p:cNvPr>
          <p:cNvPicPr>
            <a:picLocks noChangeAspect="1"/>
          </p:cNvPicPr>
          <p:nvPr userDrawn="1"/>
        </p:nvPicPr>
        <p:blipFill>
          <a:blip r:embed="rId2"/>
          <a:stretch>
            <a:fillRect/>
          </a:stretch>
        </p:blipFill>
        <p:spPr bwMode="gray">
          <a:xfrm>
            <a:off x="185139" y="5330952"/>
            <a:ext cx="1636776" cy="1351185"/>
          </a:xfrm>
          <a:prstGeom prst="rect">
            <a:avLst/>
          </a:prstGeom>
        </p:spPr>
      </p:pic>
    </p:spTree>
    <p:extLst>
      <p:ext uri="{BB962C8B-B14F-4D97-AF65-F5344CB8AC3E}">
        <p14:creationId xmlns:p14="http://schemas.microsoft.com/office/powerpoint/2010/main" val="25422302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itle Slide 1 Grey">
    <p:spTree>
      <p:nvGrpSpPr>
        <p:cNvPr id="1" name=""/>
        <p:cNvGrpSpPr/>
        <p:nvPr/>
      </p:nvGrpSpPr>
      <p:grpSpPr>
        <a:xfrm>
          <a:off x="0" y="0"/>
          <a:ext cx="0" cy="0"/>
          <a:chOff x="0" y="0"/>
          <a:chExt cx="0" cy="0"/>
        </a:xfrm>
      </p:grpSpPr>
      <p:sp>
        <p:nvSpPr>
          <p:cNvPr id="9" name="Rectangle 8"/>
          <p:cNvSpPr/>
          <p:nvPr/>
        </p:nvSpPr>
        <p:spPr bwMode="hidden">
          <a:xfrm>
            <a:off x="0" y="0"/>
            <a:ext cx="8096250" cy="3429000"/>
          </a:xfrm>
          <a:prstGeom prst="rect">
            <a:avLst/>
          </a:prstGeom>
          <a:solidFill>
            <a:srgbClr val="7D7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10" name="Rectangle 9"/>
          <p:cNvSpPr/>
          <p:nvPr/>
        </p:nvSpPr>
        <p:spPr bwMode="hidden">
          <a:xfrm>
            <a:off x="0" y="3429000"/>
            <a:ext cx="8096250" cy="1143000"/>
          </a:xfrm>
          <a:prstGeom prst="rect">
            <a:avLst/>
          </a:prstGeom>
          <a:solidFill>
            <a:srgbClr val="464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11" name="Rectangle 10"/>
          <p:cNvSpPr/>
          <p:nvPr/>
        </p:nvSpPr>
        <p:spPr bwMode="hidden">
          <a:xfrm>
            <a:off x="8096250" y="0"/>
            <a:ext cx="4095750" cy="3429000"/>
          </a:xfrm>
          <a:prstGeom prst="rect">
            <a:avLst/>
          </a:prstGeom>
          <a:solidFill>
            <a:srgbClr val="DED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1"/>
          <p:cNvSpPr>
            <a:spLocks noGrp="1"/>
          </p:cNvSpPr>
          <p:nvPr>
            <p:ph type="ctrTitle" hasCustomPrompt="1"/>
          </p:nvPr>
        </p:nvSpPr>
        <p:spPr>
          <a:xfrm>
            <a:off x="442912" y="428625"/>
            <a:ext cx="7418388" cy="2428874"/>
          </a:xfrm>
        </p:spPr>
        <p:txBody>
          <a:bodyPr anchor="b" anchorCtr="0"/>
          <a:lstStyle>
            <a:lvl1pPr algn="l">
              <a:lnSpc>
                <a:spcPct val="85000"/>
              </a:lnSpc>
              <a:defRPr sz="6000">
                <a:solidFill>
                  <a:schemeClr val="bg1"/>
                </a:solidFill>
              </a:defRPr>
            </a:lvl1pPr>
          </a:lstStyle>
          <a:p>
            <a:r>
              <a:rPr lang="en-US"/>
              <a:t>[Presentation title]</a:t>
            </a:r>
            <a:endParaRPr lang="en-GB"/>
          </a:p>
        </p:txBody>
      </p:sp>
      <p:sp>
        <p:nvSpPr>
          <p:cNvPr id="3" name="Subtitle 2"/>
          <p:cNvSpPr>
            <a:spLocks noGrp="1"/>
          </p:cNvSpPr>
          <p:nvPr>
            <p:ph type="subTitle" idx="1" hasCustomPrompt="1"/>
          </p:nvPr>
        </p:nvSpPr>
        <p:spPr>
          <a:xfrm>
            <a:off x="442914" y="3749040"/>
            <a:ext cx="5473700" cy="594360"/>
          </a:xfrm>
        </p:spPr>
        <p:txBody>
          <a:bodyPr/>
          <a:lstStyle>
            <a:lvl1pPr marL="0" indent="0" algn="l">
              <a:lnSpc>
                <a:spcPct val="100000"/>
              </a:lnSpc>
              <a:spcBef>
                <a:spcPts val="0"/>
              </a:spcBef>
              <a:spcAft>
                <a:spcPts val="0"/>
              </a:spcAft>
              <a:buNone/>
              <a:defRPr sz="1600" b="0">
                <a:solidFill>
                  <a:schemeClr val="bg1"/>
                </a:solidFill>
              </a:defRPr>
            </a:lvl1pPr>
            <a:lvl2pPr marL="0" indent="0" algn="l">
              <a:lnSpc>
                <a:spcPct val="100000"/>
              </a:lnSpc>
              <a:spcBef>
                <a:spcPts val="0"/>
              </a:spcBef>
              <a:spcAft>
                <a:spcPts val="0"/>
              </a:spcAft>
              <a:buNone/>
              <a:defRPr sz="1600">
                <a:solidFill>
                  <a:schemeClr val="bg1"/>
                </a:solidFill>
              </a:defRPr>
            </a:lvl2pPr>
            <a:lvl3pPr marL="0" indent="0" algn="l">
              <a:lnSpc>
                <a:spcPct val="100000"/>
              </a:lnSpc>
              <a:spcBef>
                <a:spcPts val="0"/>
              </a:spcBef>
              <a:spcAft>
                <a:spcPts val="0"/>
              </a:spcAft>
              <a:buNone/>
              <a:defRPr sz="1600">
                <a:solidFill>
                  <a:schemeClr val="bg1"/>
                </a:solidFill>
              </a:defRPr>
            </a:lvl3pPr>
            <a:lvl4pPr marL="0" indent="0" algn="l">
              <a:lnSpc>
                <a:spcPct val="100000"/>
              </a:lnSpc>
              <a:spcBef>
                <a:spcPts val="0"/>
              </a:spcBef>
              <a:spcAft>
                <a:spcPts val="0"/>
              </a:spcAft>
              <a:buNone/>
              <a:defRPr sz="1600">
                <a:solidFill>
                  <a:schemeClr val="bg1"/>
                </a:solidFill>
              </a:defRPr>
            </a:lvl4pPr>
            <a:lvl5pPr marL="0" indent="0" algn="l">
              <a:lnSpc>
                <a:spcPct val="100000"/>
              </a:lnSpc>
              <a:spcBef>
                <a:spcPts val="0"/>
              </a:spcBef>
              <a:spcAft>
                <a:spcPts val="0"/>
              </a:spcAft>
              <a:buNone/>
              <a:defRPr sz="1600">
                <a:solidFill>
                  <a:schemeClr val="bg1"/>
                </a:solidFill>
              </a:defRPr>
            </a:lvl5pPr>
            <a:lvl6pPr marL="0" indent="0" algn="l">
              <a:lnSpc>
                <a:spcPct val="100000"/>
              </a:lnSpc>
              <a:spcBef>
                <a:spcPts val="0"/>
              </a:spcBef>
              <a:spcAft>
                <a:spcPts val="0"/>
              </a:spcAft>
              <a:buNone/>
              <a:defRPr sz="1600">
                <a:solidFill>
                  <a:schemeClr val="bg1"/>
                </a:solidFill>
              </a:defRPr>
            </a:lvl6pPr>
            <a:lvl7pPr marL="0" indent="0" algn="l">
              <a:lnSpc>
                <a:spcPct val="100000"/>
              </a:lnSpc>
              <a:spcBef>
                <a:spcPts val="0"/>
              </a:spcBef>
              <a:spcAft>
                <a:spcPts val="0"/>
              </a:spcAft>
              <a:buNone/>
              <a:defRPr sz="1600">
                <a:solidFill>
                  <a:schemeClr val="bg1"/>
                </a:solidFill>
              </a:defRPr>
            </a:lvl7pPr>
            <a:lvl8pPr marL="0" indent="0" algn="l">
              <a:lnSpc>
                <a:spcPct val="100000"/>
              </a:lnSpc>
              <a:spcBef>
                <a:spcPts val="0"/>
              </a:spcBef>
              <a:spcAft>
                <a:spcPts val="0"/>
              </a:spcAft>
              <a:buNone/>
              <a:defRPr sz="1600">
                <a:solidFill>
                  <a:schemeClr val="bg1"/>
                </a:solidFill>
              </a:defRPr>
            </a:lvl8pPr>
            <a:lvl9pPr marL="0" indent="0" algn="l">
              <a:lnSpc>
                <a:spcPct val="100000"/>
              </a:lnSpc>
              <a:spcBef>
                <a:spcPts val="0"/>
              </a:spcBef>
              <a:spcAft>
                <a:spcPts val="0"/>
              </a:spcAft>
              <a:buNone/>
              <a:defRPr sz="1600">
                <a:solidFill>
                  <a:schemeClr val="bg1"/>
                </a:solidFill>
              </a:defRPr>
            </a:lvl9pPr>
          </a:lstStyle>
          <a:p>
            <a:r>
              <a:rPr lang="en-US"/>
              <a:t>[Presentation subtitle]</a:t>
            </a:r>
          </a:p>
        </p:txBody>
      </p:sp>
      <p:pic>
        <p:nvPicPr>
          <p:cNvPr id="8" name="Picture 7">
            <a:extLst>
              <a:ext uri="{FF2B5EF4-FFF2-40B4-BE49-F238E27FC236}">
                <a16:creationId xmlns:a16="http://schemas.microsoft.com/office/drawing/2014/main" id="{C571B43E-7EFD-FC49-8203-0C37C621BF50}"/>
              </a:ext>
            </a:extLst>
          </p:cNvPr>
          <p:cNvPicPr>
            <a:picLocks noChangeAspect="1"/>
          </p:cNvPicPr>
          <p:nvPr userDrawn="1"/>
        </p:nvPicPr>
        <p:blipFill>
          <a:blip r:embed="rId2"/>
          <a:stretch>
            <a:fillRect/>
          </a:stretch>
        </p:blipFill>
        <p:spPr bwMode="gray">
          <a:xfrm>
            <a:off x="185139" y="5330952"/>
            <a:ext cx="1636776" cy="1351185"/>
          </a:xfrm>
          <a:prstGeom prst="rect">
            <a:avLst/>
          </a:prstGeom>
        </p:spPr>
      </p:pic>
    </p:spTree>
    <p:extLst>
      <p:ext uri="{BB962C8B-B14F-4D97-AF65-F5344CB8AC3E}">
        <p14:creationId xmlns:p14="http://schemas.microsoft.com/office/powerpoint/2010/main" val="2058003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itle Slide 1 Dark Grey">
    <p:spTree>
      <p:nvGrpSpPr>
        <p:cNvPr id="1" name=""/>
        <p:cNvGrpSpPr/>
        <p:nvPr/>
      </p:nvGrpSpPr>
      <p:grpSpPr>
        <a:xfrm>
          <a:off x="0" y="0"/>
          <a:ext cx="0" cy="0"/>
          <a:chOff x="0" y="0"/>
          <a:chExt cx="0" cy="0"/>
        </a:xfrm>
      </p:grpSpPr>
      <p:sp>
        <p:nvSpPr>
          <p:cNvPr id="9" name="Rectangle 8"/>
          <p:cNvSpPr/>
          <p:nvPr/>
        </p:nvSpPr>
        <p:spPr bwMode="hidden">
          <a:xfrm>
            <a:off x="0" y="0"/>
            <a:ext cx="8096250" cy="3429000"/>
          </a:xfrm>
          <a:prstGeom prst="rect">
            <a:avLst/>
          </a:prstGeom>
          <a:solidFill>
            <a:srgbClr val="464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10" name="Rectangle 9"/>
          <p:cNvSpPr/>
          <p:nvPr/>
        </p:nvSpPr>
        <p:spPr bwMode="hidden">
          <a:xfrm>
            <a:off x="0" y="3429000"/>
            <a:ext cx="8096250" cy="1143000"/>
          </a:xfrm>
          <a:prstGeom prst="rect">
            <a:avLst/>
          </a:prstGeom>
          <a:solidFill>
            <a:srgbClr val="7D7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accent6"/>
              </a:solidFill>
            </a:endParaRPr>
          </a:p>
        </p:txBody>
      </p:sp>
      <p:sp>
        <p:nvSpPr>
          <p:cNvPr id="11" name="Rectangle 10"/>
          <p:cNvSpPr/>
          <p:nvPr/>
        </p:nvSpPr>
        <p:spPr bwMode="hidden">
          <a:xfrm>
            <a:off x="8096250" y="0"/>
            <a:ext cx="4095750" cy="3429000"/>
          </a:xfrm>
          <a:prstGeom prst="rect">
            <a:avLst/>
          </a:prstGeom>
          <a:solidFill>
            <a:srgbClr val="DED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1"/>
          <p:cNvSpPr>
            <a:spLocks noGrp="1"/>
          </p:cNvSpPr>
          <p:nvPr>
            <p:ph type="ctrTitle" hasCustomPrompt="1"/>
          </p:nvPr>
        </p:nvSpPr>
        <p:spPr>
          <a:xfrm>
            <a:off x="442912" y="428625"/>
            <a:ext cx="7418388" cy="2428874"/>
          </a:xfrm>
        </p:spPr>
        <p:txBody>
          <a:bodyPr anchor="b" anchorCtr="0"/>
          <a:lstStyle>
            <a:lvl1pPr algn="l">
              <a:lnSpc>
                <a:spcPct val="85000"/>
              </a:lnSpc>
              <a:defRPr sz="6000">
                <a:solidFill>
                  <a:schemeClr val="bg1"/>
                </a:solidFill>
              </a:defRPr>
            </a:lvl1pPr>
          </a:lstStyle>
          <a:p>
            <a:r>
              <a:rPr lang="en-US"/>
              <a:t>[Presentation title]</a:t>
            </a:r>
            <a:endParaRPr lang="en-GB"/>
          </a:p>
        </p:txBody>
      </p:sp>
      <p:sp>
        <p:nvSpPr>
          <p:cNvPr id="3" name="Subtitle 2"/>
          <p:cNvSpPr>
            <a:spLocks noGrp="1"/>
          </p:cNvSpPr>
          <p:nvPr>
            <p:ph type="subTitle" idx="1" hasCustomPrompt="1"/>
          </p:nvPr>
        </p:nvSpPr>
        <p:spPr>
          <a:xfrm>
            <a:off x="442914" y="3749040"/>
            <a:ext cx="5473700" cy="594360"/>
          </a:xfrm>
        </p:spPr>
        <p:txBody>
          <a:bodyPr/>
          <a:lstStyle>
            <a:lvl1pPr marL="0" indent="0" algn="l">
              <a:lnSpc>
                <a:spcPct val="100000"/>
              </a:lnSpc>
              <a:spcBef>
                <a:spcPts val="0"/>
              </a:spcBef>
              <a:spcAft>
                <a:spcPts val="0"/>
              </a:spcAft>
              <a:buNone/>
              <a:defRPr sz="1600" b="0">
                <a:solidFill>
                  <a:schemeClr val="bg1"/>
                </a:solidFill>
              </a:defRPr>
            </a:lvl1pPr>
            <a:lvl2pPr marL="0" indent="0" algn="l">
              <a:lnSpc>
                <a:spcPct val="100000"/>
              </a:lnSpc>
              <a:spcBef>
                <a:spcPts val="0"/>
              </a:spcBef>
              <a:spcAft>
                <a:spcPts val="0"/>
              </a:spcAft>
              <a:buNone/>
              <a:defRPr sz="1600">
                <a:solidFill>
                  <a:schemeClr val="bg1"/>
                </a:solidFill>
              </a:defRPr>
            </a:lvl2pPr>
            <a:lvl3pPr marL="0" indent="0" algn="l">
              <a:lnSpc>
                <a:spcPct val="100000"/>
              </a:lnSpc>
              <a:spcBef>
                <a:spcPts val="0"/>
              </a:spcBef>
              <a:spcAft>
                <a:spcPts val="0"/>
              </a:spcAft>
              <a:buNone/>
              <a:defRPr sz="1600">
                <a:solidFill>
                  <a:schemeClr val="bg1"/>
                </a:solidFill>
              </a:defRPr>
            </a:lvl3pPr>
            <a:lvl4pPr marL="0" indent="0" algn="l">
              <a:lnSpc>
                <a:spcPct val="100000"/>
              </a:lnSpc>
              <a:spcBef>
                <a:spcPts val="0"/>
              </a:spcBef>
              <a:spcAft>
                <a:spcPts val="0"/>
              </a:spcAft>
              <a:buNone/>
              <a:defRPr sz="1600">
                <a:solidFill>
                  <a:schemeClr val="bg1"/>
                </a:solidFill>
              </a:defRPr>
            </a:lvl4pPr>
            <a:lvl5pPr marL="0" indent="0" algn="l">
              <a:lnSpc>
                <a:spcPct val="100000"/>
              </a:lnSpc>
              <a:spcBef>
                <a:spcPts val="0"/>
              </a:spcBef>
              <a:spcAft>
                <a:spcPts val="0"/>
              </a:spcAft>
              <a:buNone/>
              <a:defRPr sz="1600">
                <a:solidFill>
                  <a:schemeClr val="bg1"/>
                </a:solidFill>
              </a:defRPr>
            </a:lvl5pPr>
            <a:lvl6pPr marL="0" indent="0" algn="l">
              <a:lnSpc>
                <a:spcPct val="100000"/>
              </a:lnSpc>
              <a:spcBef>
                <a:spcPts val="0"/>
              </a:spcBef>
              <a:spcAft>
                <a:spcPts val="0"/>
              </a:spcAft>
              <a:buNone/>
              <a:defRPr sz="1600">
                <a:solidFill>
                  <a:schemeClr val="bg1"/>
                </a:solidFill>
              </a:defRPr>
            </a:lvl6pPr>
            <a:lvl7pPr marL="0" indent="0" algn="l">
              <a:lnSpc>
                <a:spcPct val="100000"/>
              </a:lnSpc>
              <a:spcBef>
                <a:spcPts val="0"/>
              </a:spcBef>
              <a:spcAft>
                <a:spcPts val="0"/>
              </a:spcAft>
              <a:buNone/>
              <a:defRPr sz="1600">
                <a:solidFill>
                  <a:schemeClr val="bg1"/>
                </a:solidFill>
              </a:defRPr>
            </a:lvl7pPr>
            <a:lvl8pPr marL="0" indent="0" algn="l">
              <a:lnSpc>
                <a:spcPct val="100000"/>
              </a:lnSpc>
              <a:spcBef>
                <a:spcPts val="0"/>
              </a:spcBef>
              <a:spcAft>
                <a:spcPts val="0"/>
              </a:spcAft>
              <a:buNone/>
              <a:defRPr sz="1600">
                <a:solidFill>
                  <a:schemeClr val="bg1"/>
                </a:solidFill>
              </a:defRPr>
            </a:lvl8pPr>
            <a:lvl9pPr marL="0" indent="0" algn="l">
              <a:lnSpc>
                <a:spcPct val="100000"/>
              </a:lnSpc>
              <a:spcBef>
                <a:spcPts val="0"/>
              </a:spcBef>
              <a:spcAft>
                <a:spcPts val="0"/>
              </a:spcAft>
              <a:buNone/>
              <a:defRPr sz="1600">
                <a:solidFill>
                  <a:schemeClr val="bg1"/>
                </a:solidFill>
              </a:defRPr>
            </a:lvl9pPr>
          </a:lstStyle>
          <a:p>
            <a:r>
              <a:rPr lang="en-US"/>
              <a:t>[Presentation subtitle]</a:t>
            </a:r>
          </a:p>
        </p:txBody>
      </p:sp>
      <p:pic>
        <p:nvPicPr>
          <p:cNvPr id="8" name="Picture 7">
            <a:extLst>
              <a:ext uri="{FF2B5EF4-FFF2-40B4-BE49-F238E27FC236}">
                <a16:creationId xmlns:a16="http://schemas.microsoft.com/office/drawing/2014/main" id="{CC2DF81D-CFC9-CA4F-9296-0DF32281B17C}"/>
              </a:ext>
            </a:extLst>
          </p:cNvPr>
          <p:cNvPicPr>
            <a:picLocks noChangeAspect="1"/>
          </p:cNvPicPr>
          <p:nvPr userDrawn="1"/>
        </p:nvPicPr>
        <p:blipFill>
          <a:blip r:embed="rId2"/>
          <a:stretch>
            <a:fillRect/>
          </a:stretch>
        </p:blipFill>
        <p:spPr bwMode="gray">
          <a:xfrm>
            <a:off x="185139" y="5330952"/>
            <a:ext cx="1636776" cy="1351185"/>
          </a:xfrm>
          <a:prstGeom prst="rect">
            <a:avLst/>
          </a:prstGeom>
        </p:spPr>
      </p:pic>
    </p:spTree>
    <p:extLst>
      <p:ext uri="{BB962C8B-B14F-4D97-AF65-F5344CB8AC3E}">
        <p14:creationId xmlns:p14="http://schemas.microsoft.com/office/powerpoint/2010/main" val="726920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Title Slide All Grey">
    <p:bg>
      <p:bgPr>
        <a:solidFill>
          <a:srgbClr val="464646"/>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2912" y="428625"/>
            <a:ext cx="7418388" cy="2428874"/>
          </a:xfrm>
        </p:spPr>
        <p:txBody>
          <a:bodyPr anchor="b" anchorCtr="0"/>
          <a:lstStyle>
            <a:lvl1pPr algn="l">
              <a:lnSpc>
                <a:spcPct val="85000"/>
              </a:lnSpc>
              <a:defRPr sz="6000">
                <a:solidFill>
                  <a:schemeClr val="bg1"/>
                </a:solidFill>
              </a:defRPr>
            </a:lvl1pPr>
          </a:lstStyle>
          <a:p>
            <a:r>
              <a:rPr lang="en-US"/>
              <a:t>[Presentation title]</a:t>
            </a:r>
            <a:endParaRPr lang="en-GB"/>
          </a:p>
        </p:txBody>
      </p:sp>
      <p:sp>
        <p:nvSpPr>
          <p:cNvPr id="3" name="Subtitle 2"/>
          <p:cNvSpPr>
            <a:spLocks noGrp="1"/>
          </p:cNvSpPr>
          <p:nvPr>
            <p:ph type="subTitle" idx="1" hasCustomPrompt="1"/>
          </p:nvPr>
        </p:nvSpPr>
        <p:spPr>
          <a:xfrm>
            <a:off x="442913" y="3749040"/>
            <a:ext cx="5473700" cy="594360"/>
          </a:xfrm>
        </p:spPr>
        <p:txBody>
          <a:bodyPr/>
          <a:lstStyle>
            <a:lvl1pPr marL="0" indent="0" algn="l">
              <a:lnSpc>
                <a:spcPct val="100000"/>
              </a:lnSpc>
              <a:spcBef>
                <a:spcPts val="0"/>
              </a:spcBef>
              <a:spcAft>
                <a:spcPts val="0"/>
              </a:spcAft>
              <a:buNone/>
              <a:defRPr sz="1600" b="0">
                <a:solidFill>
                  <a:schemeClr val="bg1"/>
                </a:solidFill>
              </a:defRPr>
            </a:lvl1pPr>
            <a:lvl2pPr marL="0" indent="0" algn="l">
              <a:lnSpc>
                <a:spcPct val="100000"/>
              </a:lnSpc>
              <a:spcBef>
                <a:spcPts val="0"/>
              </a:spcBef>
              <a:spcAft>
                <a:spcPts val="0"/>
              </a:spcAft>
              <a:buNone/>
              <a:defRPr sz="1600">
                <a:solidFill>
                  <a:schemeClr val="bg1"/>
                </a:solidFill>
              </a:defRPr>
            </a:lvl2pPr>
            <a:lvl3pPr marL="0" indent="0" algn="l">
              <a:lnSpc>
                <a:spcPct val="100000"/>
              </a:lnSpc>
              <a:spcBef>
                <a:spcPts val="0"/>
              </a:spcBef>
              <a:spcAft>
                <a:spcPts val="0"/>
              </a:spcAft>
              <a:buNone/>
              <a:defRPr sz="1600">
                <a:solidFill>
                  <a:schemeClr val="bg1"/>
                </a:solidFill>
              </a:defRPr>
            </a:lvl3pPr>
            <a:lvl4pPr marL="0" indent="0" algn="l">
              <a:lnSpc>
                <a:spcPct val="100000"/>
              </a:lnSpc>
              <a:spcBef>
                <a:spcPts val="0"/>
              </a:spcBef>
              <a:spcAft>
                <a:spcPts val="0"/>
              </a:spcAft>
              <a:buNone/>
              <a:defRPr sz="1600">
                <a:solidFill>
                  <a:schemeClr val="bg1"/>
                </a:solidFill>
              </a:defRPr>
            </a:lvl4pPr>
            <a:lvl5pPr marL="0" indent="0" algn="l">
              <a:lnSpc>
                <a:spcPct val="100000"/>
              </a:lnSpc>
              <a:spcBef>
                <a:spcPts val="0"/>
              </a:spcBef>
              <a:spcAft>
                <a:spcPts val="0"/>
              </a:spcAft>
              <a:buNone/>
              <a:defRPr sz="1600">
                <a:solidFill>
                  <a:schemeClr val="bg1"/>
                </a:solidFill>
              </a:defRPr>
            </a:lvl5pPr>
            <a:lvl6pPr marL="0" indent="0" algn="l">
              <a:lnSpc>
                <a:spcPct val="100000"/>
              </a:lnSpc>
              <a:spcBef>
                <a:spcPts val="0"/>
              </a:spcBef>
              <a:spcAft>
                <a:spcPts val="0"/>
              </a:spcAft>
              <a:buNone/>
              <a:defRPr sz="1600">
                <a:solidFill>
                  <a:schemeClr val="bg1"/>
                </a:solidFill>
              </a:defRPr>
            </a:lvl6pPr>
            <a:lvl7pPr marL="0" indent="0" algn="l">
              <a:lnSpc>
                <a:spcPct val="100000"/>
              </a:lnSpc>
              <a:spcBef>
                <a:spcPts val="0"/>
              </a:spcBef>
              <a:spcAft>
                <a:spcPts val="0"/>
              </a:spcAft>
              <a:buNone/>
              <a:defRPr sz="1600">
                <a:solidFill>
                  <a:schemeClr val="bg1"/>
                </a:solidFill>
              </a:defRPr>
            </a:lvl7pPr>
            <a:lvl8pPr marL="0" indent="0" algn="l">
              <a:lnSpc>
                <a:spcPct val="100000"/>
              </a:lnSpc>
              <a:spcBef>
                <a:spcPts val="0"/>
              </a:spcBef>
              <a:spcAft>
                <a:spcPts val="0"/>
              </a:spcAft>
              <a:buNone/>
              <a:defRPr sz="1600">
                <a:solidFill>
                  <a:schemeClr val="bg1"/>
                </a:solidFill>
              </a:defRPr>
            </a:lvl8pPr>
            <a:lvl9pPr marL="0" indent="0" algn="l">
              <a:lnSpc>
                <a:spcPct val="100000"/>
              </a:lnSpc>
              <a:spcBef>
                <a:spcPts val="0"/>
              </a:spcBef>
              <a:spcAft>
                <a:spcPts val="0"/>
              </a:spcAft>
              <a:buNone/>
              <a:defRPr sz="1600">
                <a:solidFill>
                  <a:schemeClr val="bg1"/>
                </a:solidFill>
              </a:defRPr>
            </a:lvl9pPr>
          </a:lstStyle>
          <a:p>
            <a:r>
              <a:rPr lang="en-US"/>
              <a:t>[Presentation subtitle]</a:t>
            </a:r>
          </a:p>
        </p:txBody>
      </p:sp>
      <p:pic>
        <p:nvPicPr>
          <p:cNvPr id="5" name="Picture 4">
            <a:extLst>
              <a:ext uri="{FF2B5EF4-FFF2-40B4-BE49-F238E27FC236}">
                <a16:creationId xmlns:a16="http://schemas.microsoft.com/office/drawing/2014/main" id="{B067EFBB-B928-AC40-8026-93C731DCE1E1}"/>
              </a:ext>
            </a:extLst>
          </p:cNvPr>
          <p:cNvPicPr>
            <a:picLocks noChangeAspect="1"/>
          </p:cNvPicPr>
          <p:nvPr userDrawn="1"/>
        </p:nvPicPr>
        <p:blipFill>
          <a:blip r:embed="rId2"/>
          <a:stretch>
            <a:fillRect/>
          </a:stretch>
        </p:blipFill>
        <p:spPr bwMode="black">
          <a:xfrm>
            <a:off x="185139" y="5330952"/>
            <a:ext cx="1636776" cy="1351184"/>
          </a:xfrm>
          <a:prstGeom prst="rect">
            <a:avLst/>
          </a:prstGeom>
        </p:spPr>
      </p:pic>
    </p:spTree>
    <p:extLst>
      <p:ext uri="{BB962C8B-B14F-4D97-AF65-F5344CB8AC3E}">
        <p14:creationId xmlns:p14="http://schemas.microsoft.com/office/powerpoint/2010/main" val="3917376436"/>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Title Slide All Whit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2912" y="428625"/>
            <a:ext cx="7418388" cy="2428874"/>
          </a:xfrm>
        </p:spPr>
        <p:txBody>
          <a:bodyPr anchor="b" anchorCtr="0"/>
          <a:lstStyle>
            <a:lvl1pPr algn="l">
              <a:lnSpc>
                <a:spcPct val="85000"/>
              </a:lnSpc>
              <a:defRPr sz="6000">
                <a:solidFill>
                  <a:schemeClr val="tx1"/>
                </a:solidFill>
              </a:defRPr>
            </a:lvl1pPr>
          </a:lstStyle>
          <a:p>
            <a:r>
              <a:rPr lang="en-US"/>
              <a:t>[Presentation title]</a:t>
            </a:r>
            <a:endParaRPr lang="en-GB"/>
          </a:p>
        </p:txBody>
      </p:sp>
      <p:sp>
        <p:nvSpPr>
          <p:cNvPr id="3" name="Subtitle 2"/>
          <p:cNvSpPr>
            <a:spLocks noGrp="1"/>
          </p:cNvSpPr>
          <p:nvPr>
            <p:ph type="subTitle" idx="1" hasCustomPrompt="1"/>
          </p:nvPr>
        </p:nvSpPr>
        <p:spPr>
          <a:xfrm>
            <a:off x="442913" y="3749040"/>
            <a:ext cx="5473700" cy="594360"/>
          </a:xfrm>
        </p:spPr>
        <p:txBody>
          <a:bodyPr/>
          <a:lstStyle>
            <a:lvl1pPr marL="0" indent="0" algn="l">
              <a:lnSpc>
                <a:spcPct val="100000"/>
              </a:lnSpc>
              <a:spcBef>
                <a:spcPts val="0"/>
              </a:spcBef>
              <a:spcAft>
                <a:spcPts val="0"/>
              </a:spcAft>
              <a:buNone/>
              <a:defRPr sz="1600" b="0">
                <a:solidFill>
                  <a:schemeClr val="tx1"/>
                </a:solidFill>
              </a:defRPr>
            </a:lvl1pPr>
            <a:lvl2pPr marL="0" indent="0" algn="l">
              <a:lnSpc>
                <a:spcPct val="100000"/>
              </a:lnSpc>
              <a:spcBef>
                <a:spcPts val="0"/>
              </a:spcBef>
              <a:spcAft>
                <a:spcPts val="0"/>
              </a:spcAft>
              <a:buNone/>
              <a:defRPr sz="1600"/>
            </a:lvl2pPr>
            <a:lvl3pPr marL="0" indent="0" algn="l">
              <a:lnSpc>
                <a:spcPct val="100000"/>
              </a:lnSpc>
              <a:spcBef>
                <a:spcPts val="0"/>
              </a:spcBef>
              <a:spcAft>
                <a:spcPts val="0"/>
              </a:spcAft>
              <a:buNone/>
              <a:defRPr sz="1600"/>
            </a:lvl3pPr>
            <a:lvl4pPr marL="0" indent="0" algn="l">
              <a:lnSpc>
                <a:spcPct val="100000"/>
              </a:lnSpc>
              <a:spcBef>
                <a:spcPts val="0"/>
              </a:spcBef>
              <a:spcAft>
                <a:spcPts val="0"/>
              </a:spcAft>
              <a:buNone/>
              <a:defRPr sz="1600"/>
            </a:lvl4pPr>
            <a:lvl5pPr marL="0" indent="0" algn="l">
              <a:lnSpc>
                <a:spcPct val="100000"/>
              </a:lnSpc>
              <a:spcBef>
                <a:spcPts val="0"/>
              </a:spcBef>
              <a:spcAft>
                <a:spcPts val="0"/>
              </a:spcAft>
              <a:buNone/>
              <a:defRPr sz="1600"/>
            </a:lvl5pPr>
            <a:lvl6pPr marL="0" indent="0" algn="l">
              <a:lnSpc>
                <a:spcPct val="100000"/>
              </a:lnSpc>
              <a:spcBef>
                <a:spcPts val="0"/>
              </a:spcBef>
              <a:spcAft>
                <a:spcPts val="0"/>
              </a:spcAft>
              <a:buNone/>
              <a:defRPr sz="1600"/>
            </a:lvl6pPr>
            <a:lvl7pPr marL="0" indent="0" algn="l">
              <a:lnSpc>
                <a:spcPct val="100000"/>
              </a:lnSpc>
              <a:spcBef>
                <a:spcPts val="0"/>
              </a:spcBef>
              <a:spcAft>
                <a:spcPts val="0"/>
              </a:spcAft>
              <a:buNone/>
              <a:defRPr sz="1600"/>
            </a:lvl7pPr>
            <a:lvl8pPr marL="0" indent="0" algn="l">
              <a:lnSpc>
                <a:spcPct val="100000"/>
              </a:lnSpc>
              <a:spcBef>
                <a:spcPts val="0"/>
              </a:spcBef>
              <a:spcAft>
                <a:spcPts val="0"/>
              </a:spcAft>
              <a:buNone/>
              <a:defRPr sz="1600"/>
            </a:lvl8pPr>
            <a:lvl9pPr marL="0" indent="0" algn="l">
              <a:lnSpc>
                <a:spcPct val="100000"/>
              </a:lnSpc>
              <a:spcBef>
                <a:spcPts val="0"/>
              </a:spcBef>
              <a:spcAft>
                <a:spcPts val="0"/>
              </a:spcAft>
              <a:buNone/>
              <a:defRPr sz="1600"/>
            </a:lvl9pPr>
          </a:lstStyle>
          <a:p>
            <a:r>
              <a:rPr lang="en-US"/>
              <a:t>[Presentation subtitle]</a:t>
            </a:r>
          </a:p>
        </p:txBody>
      </p:sp>
      <p:pic>
        <p:nvPicPr>
          <p:cNvPr id="5" name="Picture 4">
            <a:extLst>
              <a:ext uri="{FF2B5EF4-FFF2-40B4-BE49-F238E27FC236}">
                <a16:creationId xmlns:a16="http://schemas.microsoft.com/office/drawing/2014/main" id="{A9644956-77CE-C94F-9DC1-ACB7D92E8927}"/>
              </a:ext>
            </a:extLst>
          </p:cNvPr>
          <p:cNvPicPr>
            <a:picLocks noChangeAspect="1"/>
          </p:cNvPicPr>
          <p:nvPr userDrawn="1"/>
        </p:nvPicPr>
        <p:blipFill>
          <a:blip r:embed="rId2"/>
          <a:stretch>
            <a:fillRect/>
          </a:stretch>
        </p:blipFill>
        <p:spPr bwMode="gray">
          <a:xfrm>
            <a:off x="185139" y="5330952"/>
            <a:ext cx="1636776" cy="1351185"/>
          </a:xfrm>
          <a:prstGeom prst="rect">
            <a:avLst/>
          </a:prstGeom>
        </p:spPr>
      </p:pic>
    </p:spTree>
    <p:extLst>
      <p:ext uri="{BB962C8B-B14F-4D97-AF65-F5344CB8AC3E}">
        <p14:creationId xmlns:p14="http://schemas.microsoft.com/office/powerpoint/2010/main" val="3649151057"/>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Title Slide 2">
    <p:spTree>
      <p:nvGrpSpPr>
        <p:cNvPr id="1" name=""/>
        <p:cNvGrpSpPr/>
        <p:nvPr/>
      </p:nvGrpSpPr>
      <p:grpSpPr>
        <a:xfrm>
          <a:off x="0" y="0"/>
          <a:ext cx="0" cy="0"/>
          <a:chOff x="0" y="0"/>
          <a:chExt cx="0" cy="0"/>
        </a:xfrm>
      </p:grpSpPr>
      <p:sp>
        <p:nvSpPr>
          <p:cNvPr id="13" name="Picture Placeholder 4"/>
          <p:cNvSpPr>
            <a:spLocks noGrp="1"/>
          </p:cNvSpPr>
          <p:nvPr>
            <p:ph type="pic" sz="quarter" idx="10"/>
          </p:nvPr>
        </p:nvSpPr>
        <p:spPr bwMode="hidden">
          <a:xfrm>
            <a:off x="6096000" y="0"/>
            <a:ext cx="6096000" cy="4575812"/>
          </a:xfrm>
          <a:solidFill>
            <a:srgbClr val="DEDEDE"/>
          </a:solidFill>
        </p:spPr>
        <p:txBody>
          <a:bodyPr anchor="ctr" anchorCtr="0"/>
          <a:lstStyle>
            <a:lvl1pPr algn="ctr">
              <a:defRPr sz="1200" b="0">
                <a:solidFill>
                  <a:schemeClr val="tx1"/>
                </a:solidFill>
              </a:defRPr>
            </a:lvl1pPr>
          </a:lstStyle>
          <a:p>
            <a:r>
              <a:rPr lang="en-US"/>
              <a:t>Click icon to add picture</a:t>
            </a:r>
            <a:endParaRPr lang="en-GB"/>
          </a:p>
        </p:txBody>
      </p:sp>
      <p:sp>
        <p:nvSpPr>
          <p:cNvPr id="9" name="Rectangle 8"/>
          <p:cNvSpPr/>
          <p:nvPr/>
        </p:nvSpPr>
        <p:spPr bwMode="hidden">
          <a:xfrm>
            <a:off x="0" y="0"/>
            <a:ext cx="6096000" cy="4575812"/>
          </a:xfrm>
          <a:prstGeom prst="rect">
            <a:avLst/>
          </a:prstGeom>
          <a:solidFill>
            <a:srgbClr val="464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bwMode="hidden">
          <a:xfrm>
            <a:off x="0" y="4575812"/>
            <a:ext cx="6096000" cy="2282188"/>
          </a:xfrm>
          <a:prstGeom prst="rect">
            <a:avLst/>
          </a:prstGeom>
          <a:solidFill>
            <a:srgbClr val="D04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442913" y="428625"/>
            <a:ext cx="5473700" cy="2066926"/>
          </a:xfrm>
        </p:spPr>
        <p:txBody>
          <a:bodyPr anchor="b" anchorCtr="0"/>
          <a:lstStyle>
            <a:lvl1pPr algn="l">
              <a:lnSpc>
                <a:spcPct val="85000"/>
              </a:lnSpc>
              <a:defRPr sz="5000">
                <a:solidFill>
                  <a:schemeClr val="bg1"/>
                </a:solidFill>
              </a:defRPr>
            </a:lvl1pPr>
          </a:lstStyle>
          <a:p>
            <a:r>
              <a:rPr lang="en-US"/>
              <a:t>[Presentation title]</a:t>
            </a:r>
            <a:endParaRPr lang="en-GB"/>
          </a:p>
        </p:txBody>
      </p:sp>
      <p:sp>
        <p:nvSpPr>
          <p:cNvPr id="3" name="Subtitle 2"/>
          <p:cNvSpPr>
            <a:spLocks noGrp="1"/>
          </p:cNvSpPr>
          <p:nvPr>
            <p:ph type="subTitle" idx="1" hasCustomPrompt="1"/>
          </p:nvPr>
        </p:nvSpPr>
        <p:spPr>
          <a:xfrm>
            <a:off x="442913" y="5101594"/>
            <a:ext cx="5473700" cy="594360"/>
          </a:xfrm>
        </p:spPr>
        <p:txBody>
          <a:bodyPr/>
          <a:lstStyle>
            <a:lvl1pPr marL="0" indent="0" algn="l">
              <a:lnSpc>
                <a:spcPct val="100000"/>
              </a:lnSpc>
              <a:spcBef>
                <a:spcPts val="0"/>
              </a:spcBef>
              <a:spcAft>
                <a:spcPts val="0"/>
              </a:spcAft>
              <a:buNone/>
              <a:defRPr sz="1600" b="0">
                <a:solidFill>
                  <a:schemeClr val="bg1"/>
                </a:solidFill>
              </a:defRPr>
            </a:lvl1pPr>
            <a:lvl2pPr marL="0" indent="0" algn="l">
              <a:lnSpc>
                <a:spcPct val="100000"/>
              </a:lnSpc>
              <a:spcBef>
                <a:spcPts val="0"/>
              </a:spcBef>
              <a:spcAft>
                <a:spcPts val="0"/>
              </a:spcAft>
              <a:buNone/>
              <a:defRPr sz="1600">
                <a:solidFill>
                  <a:schemeClr val="bg1"/>
                </a:solidFill>
              </a:defRPr>
            </a:lvl2pPr>
            <a:lvl3pPr marL="0" indent="0" algn="l">
              <a:lnSpc>
                <a:spcPct val="100000"/>
              </a:lnSpc>
              <a:spcBef>
                <a:spcPts val="0"/>
              </a:spcBef>
              <a:spcAft>
                <a:spcPts val="0"/>
              </a:spcAft>
              <a:buNone/>
              <a:defRPr sz="1600">
                <a:solidFill>
                  <a:schemeClr val="bg1"/>
                </a:solidFill>
              </a:defRPr>
            </a:lvl3pPr>
            <a:lvl4pPr marL="0" indent="0" algn="l">
              <a:lnSpc>
                <a:spcPct val="100000"/>
              </a:lnSpc>
              <a:spcBef>
                <a:spcPts val="0"/>
              </a:spcBef>
              <a:spcAft>
                <a:spcPts val="0"/>
              </a:spcAft>
              <a:buNone/>
              <a:defRPr sz="1600">
                <a:solidFill>
                  <a:schemeClr val="bg1"/>
                </a:solidFill>
              </a:defRPr>
            </a:lvl4pPr>
            <a:lvl5pPr marL="0" indent="0" algn="l">
              <a:lnSpc>
                <a:spcPct val="100000"/>
              </a:lnSpc>
              <a:spcBef>
                <a:spcPts val="0"/>
              </a:spcBef>
              <a:spcAft>
                <a:spcPts val="0"/>
              </a:spcAft>
              <a:buNone/>
              <a:defRPr sz="1600">
                <a:solidFill>
                  <a:schemeClr val="bg1"/>
                </a:solidFill>
              </a:defRPr>
            </a:lvl5pPr>
            <a:lvl6pPr marL="0" indent="0" algn="l">
              <a:lnSpc>
                <a:spcPct val="100000"/>
              </a:lnSpc>
              <a:spcBef>
                <a:spcPts val="0"/>
              </a:spcBef>
              <a:spcAft>
                <a:spcPts val="0"/>
              </a:spcAft>
              <a:buNone/>
              <a:defRPr sz="1600">
                <a:solidFill>
                  <a:schemeClr val="bg1"/>
                </a:solidFill>
              </a:defRPr>
            </a:lvl6pPr>
            <a:lvl7pPr marL="0" indent="0" algn="l">
              <a:lnSpc>
                <a:spcPct val="100000"/>
              </a:lnSpc>
              <a:spcBef>
                <a:spcPts val="0"/>
              </a:spcBef>
              <a:spcAft>
                <a:spcPts val="0"/>
              </a:spcAft>
              <a:buNone/>
              <a:defRPr sz="1600">
                <a:solidFill>
                  <a:schemeClr val="bg1"/>
                </a:solidFill>
              </a:defRPr>
            </a:lvl7pPr>
            <a:lvl8pPr marL="0" indent="0" algn="l">
              <a:lnSpc>
                <a:spcPct val="100000"/>
              </a:lnSpc>
              <a:spcBef>
                <a:spcPts val="0"/>
              </a:spcBef>
              <a:spcAft>
                <a:spcPts val="0"/>
              </a:spcAft>
              <a:buNone/>
              <a:defRPr sz="1600">
                <a:solidFill>
                  <a:schemeClr val="bg1"/>
                </a:solidFill>
              </a:defRPr>
            </a:lvl8pPr>
            <a:lvl9pPr marL="0" indent="0" algn="l">
              <a:lnSpc>
                <a:spcPct val="100000"/>
              </a:lnSpc>
              <a:spcBef>
                <a:spcPts val="0"/>
              </a:spcBef>
              <a:spcAft>
                <a:spcPts val="0"/>
              </a:spcAft>
              <a:buNone/>
              <a:defRPr sz="1600">
                <a:solidFill>
                  <a:schemeClr val="bg1"/>
                </a:solidFill>
              </a:defRPr>
            </a:lvl9pPr>
          </a:lstStyle>
          <a:p>
            <a:r>
              <a:rPr lang="en-US"/>
              <a:t>[Presentation subtitle]</a:t>
            </a:r>
          </a:p>
        </p:txBody>
      </p:sp>
      <p:pic>
        <p:nvPicPr>
          <p:cNvPr id="8" name="Picture 7">
            <a:extLst>
              <a:ext uri="{FF2B5EF4-FFF2-40B4-BE49-F238E27FC236}">
                <a16:creationId xmlns:a16="http://schemas.microsoft.com/office/drawing/2014/main" id="{009BFEA4-1A04-C344-804A-E610366F9988}"/>
              </a:ext>
            </a:extLst>
          </p:cNvPr>
          <p:cNvPicPr>
            <a:picLocks noChangeAspect="1"/>
          </p:cNvPicPr>
          <p:nvPr userDrawn="1"/>
        </p:nvPicPr>
        <p:blipFill>
          <a:blip r:embed="rId2"/>
          <a:stretch>
            <a:fillRect/>
          </a:stretch>
        </p:blipFill>
        <p:spPr bwMode="gray">
          <a:xfrm>
            <a:off x="10337737" y="5330952"/>
            <a:ext cx="1636776" cy="1351185"/>
          </a:xfrm>
          <a:prstGeom prst="rect">
            <a:avLst/>
          </a:prstGeom>
        </p:spPr>
      </p:pic>
    </p:spTree>
    <p:extLst>
      <p:ext uri="{BB962C8B-B14F-4D97-AF65-F5344CB8AC3E}">
        <p14:creationId xmlns:p14="http://schemas.microsoft.com/office/powerpoint/2010/main" val="37464888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Title Slide Lines">
    <p:bg>
      <p:bgPr>
        <a:solidFill>
          <a:srgbClr val="DEDEDE"/>
        </a:solidFill>
        <a:effectLst/>
      </p:bgPr>
    </p:bg>
    <p:spTree>
      <p:nvGrpSpPr>
        <p:cNvPr id="1" name=""/>
        <p:cNvGrpSpPr/>
        <p:nvPr/>
      </p:nvGrpSpPr>
      <p:grpSpPr>
        <a:xfrm>
          <a:off x="0" y="0"/>
          <a:ext cx="0" cy="0"/>
          <a:chOff x="0" y="0"/>
          <a:chExt cx="0" cy="0"/>
        </a:xfrm>
      </p:grpSpPr>
      <p:sp>
        <p:nvSpPr>
          <p:cNvPr id="13" name="Picture Placeholder 4"/>
          <p:cNvSpPr>
            <a:spLocks noGrp="1"/>
          </p:cNvSpPr>
          <p:nvPr>
            <p:ph type="pic" sz="quarter" idx="10"/>
          </p:nvPr>
        </p:nvSpPr>
        <p:spPr bwMode="hidden">
          <a:xfrm>
            <a:off x="0" y="0"/>
            <a:ext cx="12192000" cy="6858000"/>
          </a:xfrm>
          <a:solidFill>
            <a:srgbClr val="DEDEDE"/>
          </a:solidFill>
        </p:spPr>
        <p:txBody>
          <a:bodyPr tIns="91440"/>
          <a:lstStyle>
            <a:lvl1pPr algn="ctr">
              <a:defRPr sz="1200" b="0">
                <a:solidFill>
                  <a:schemeClr val="tx1"/>
                </a:solidFill>
              </a:defRPr>
            </a:lvl1pPr>
          </a:lstStyle>
          <a:p>
            <a:r>
              <a:rPr lang="en-US"/>
              <a:t>Click icon to add picture</a:t>
            </a:r>
            <a:endParaRPr lang="en-GB"/>
          </a:p>
        </p:txBody>
      </p:sp>
      <p:grpSp>
        <p:nvGrpSpPr>
          <p:cNvPr id="9" name="Group 8">
            <a:extLst>
              <a:ext uri="{FF2B5EF4-FFF2-40B4-BE49-F238E27FC236}">
                <a16:creationId xmlns:a16="http://schemas.microsoft.com/office/drawing/2014/main" id="{E91E7E14-05A1-3C44-AC4F-3B254DA49C58}"/>
              </a:ext>
            </a:extLst>
          </p:cNvPr>
          <p:cNvGrpSpPr/>
          <p:nvPr userDrawn="1"/>
        </p:nvGrpSpPr>
        <p:grpSpPr>
          <a:xfrm>
            <a:off x="0" y="0"/>
            <a:ext cx="12192000" cy="6858000"/>
            <a:chOff x="0" y="0"/>
            <a:chExt cx="12192000" cy="6858000"/>
          </a:xfrm>
        </p:grpSpPr>
        <p:grpSp>
          <p:nvGrpSpPr>
            <p:cNvPr id="5" name="Group 4">
              <a:extLst>
                <a:ext uri="{FF2B5EF4-FFF2-40B4-BE49-F238E27FC236}">
                  <a16:creationId xmlns:a16="http://schemas.microsoft.com/office/drawing/2014/main" id="{30AF71D2-4341-774D-95E6-2A6EC9FAB977}"/>
                </a:ext>
              </a:extLst>
            </p:cNvPr>
            <p:cNvGrpSpPr>
              <a:grpSpLocks noChangeAspect="1"/>
            </p:cNvGrpSpPr>
            <p:nvPr userDrawn="1"/>
          </p:nvGrpSpPr>
          <p:grpSpPr>
            <a:xfrm>
              <a:off x="0" y="0"/>
              <a:ext cx="12192000" cy="6858000"/>
              <a:chOff x="152400" y="152400"/>
              <a:chExt cx="12196763" cy="6862763"/>
            </a:xfrm>
          </p:grpSpPr>
          <p:sp>
            <p:nvSpPr>
              <p:cNvPr id="6" name="Freeform 5">
                <a:extLst>
                  <a:ext uri="{FF2B5EF4-FFF2-40B4-BE49-F238E27FC236}">
                    <a16:creationId xmlns:a16="http://schemas.microsoft.com/office/drawing/2014/main" id="{EB6FF182-420C-CE44-A08A-9911616955D9}"/>
                  </a:ext>
                </a:extLst>
              </p:cNvPr>
              <p:cNvSpPr>
                <a:spLocks noChangeAspect="1"/>
              </p:cNvSpPr>
              <p:nvPr/>
            </p:nvSpPr>
            <p:spPr bwMode="hidden">
              <a:xfrm>
                <a:off x="152400" y="3775075"/>
                <a:ext cx="9142413" cy="777875"/>
              </a:xfrm>
              <a:custGeom>
                <a:avLst/>
                <a:gdLst>
                  <a:gd name="T0" fmla="*/ 0 w 7908"/>
                  <a:gd name="T1" fmla="*/ 0 h 1632"/>
                  <a:gd name="T2" fmla="*/ 0 w 7908"/>
                  <a:gd name="T3" fmla="*/ 0 h 1632"/>
                  <a:gd name="T4" fmla="*/ 7908 w 7908"/>
                  <a:gd name="T5" fmla="*/ 0 h 1632"/>
                  <a:gd name="T6" fmla="*/ 7908 w 7908"/>
                  <a:gd name="T7" fmla="*/ 1632 h 1632"/>
                  <a:gd name="T8" fmla="*/ 0 w 7908"/>
                  <a:gd name="T9" fmla="*/ 1632 h 1632"/>
                  <a:gd name="T10" fmla="*/ 0 w 7908"/>
                  <a:gd name="T11" fmla="*/ 0 h 1632"/>
                </a:gdLst>
                <a:ahLst/>
                <a:cxnLst>
                  <a:cxn ang="0">
                    <a:pos x="T0" y="T1"/>
                  </a:cxn>
                  <a:cxn ang="0">
                    <a:pos x="T2" y="T3"/>
                  </a:cxn>
                  <a:cxn ang="0">
                    <a:pos x="T4" y="T5"/>
                  </a:cxn>
                  <a:cxn ang="0">
                    <a:pos x="T6" y="T7"/>
                  </a:cxn>
                  <a:cxn ang="0">
                    <a:pos x="T8" y="T9"/>
                  </a:cxn>
                  <a:cxn ang="0">
                    <a:pos x="T10" y="T11"/>
                  </a:cxn>
                </a:cxnLst>
                <a:rect l="0" t="0" r="r" b="b"/>
                <a:pathLst>
                  <a:path w="7908" h="1632">
                    <a:moveTo>
                      <a:pt x="0" y="0"/>
                    </a:moveTo>
                    <a:lnTo>
                      <a:pt x="0" y="0"/>
                    </a:lnTo>
                    <a:lnTo>
                      <a:pt x="7908" y="0"/>
                    </a:lnTo>
                    <a:lnTo>
                      <a:pt x="7908" y="1632"/>
                    </a:lnTo>
                    <a:lnTo>
                      <a:pt x="0" y="1632"/>
                    </a:lnTo>
                    <a:lnTo>
                      <a:pt x="0" y="0"/>
                    </a:lnTo>
                    <a:close/>
                  </a:path>
                </a:pathLst>
              </a:custGeom>
              <a:solidFill>
                <a:srgbClr val="D04A0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 name="Freeform 6">
                <a:extLst>
                  <a:ext uri="{FF2B5EF4-FFF2-40B4-BE49-F238E27FC236}">
                    <a16:creationId xmlns:a16="http://schemas.microsoft.com/office/drawing/2014/main" id="{3BE432B1-2C50-3E4E-AD63-D3F80C22CFAE}"/>
                  </a:ext>
                </a:extLst>
              </p:cNvPr>
              <p:cNvSpPr>
                <a:spLocks noChangeAspect="1"/>
              </p:cNvSpPr>
              <p:nvPr/>
            </p:nvSpPr>
            <p:spPr bwMode="white">
              <a:xfrm>
                <a:off x="152400" y="152400"/>
                <a:ext cx="12196763" cy="6862763"/>
              </a:xfrm>
              <a:custGeom>
                <a:avLst/>
                <a:gdLst>
                  <a:gd name="T0" fmla="*/ 19187 w 25599"/>
                  <a:gd name="T1" fmla="*/ 0 h 14399"/>
                  <a:gd name="T2" fmla="*/ 19187 w 25599"/>
                  <a:gd name="T3" fmla="*/ 0 h 14399"/>
                  <a:gd name="T4" fmla="*/ 19187 w 25599"/>
                  <a:gd name="T5" fmla="*/ 6949 h 14399"/>
                  <a:gd name="T6" fmla="*/ 0 w 25599"/>
                  <a:gd name="T7" fmla="*/ 6949 h 14399"/>
                  <a:gd name="T8" fmla="*/ 0 w 25599"/>
                  <a:gd name="T9" fmla="*/ 7602 h 14399"/>
                  <a:gd name="T10" fmla="*/ 19187 w 25599"/>
                  <a:gd name="T11" fmla="*/ 7602 h 14399"/>
                  <a:gd name="T12" fmla="*/ 19187 w 25599"/>
                  <a:gd name="T13" fmla="*/ 9234 h 14399"/>
                  <a:gd name="T14" fmla="*/ 0 w 25599"/>
                  <a:gd name="T15" fmla="*/ 9234 h 14399"/>
                  <a:gd name="T16" fmla="*/ 0 w 25599"/>
                  <a:gd name="T17" fmla="*/ 9887 h 14399"/>
                  <a:gd name="T18" fmla="*/ 19187 w 25599"/>
                  <a:gd name="T19" fmla="*/ 9887 h 14399"/>
                  <a:gd name="T20" fmla="*/ 19187 w 25599"/>
                  <a:gd name="T21" fmla="*/ 14399 h 14399"/>
                  <a:gd name="T22" fmla="*/ 19839 w 25599"/>
                  <a:gd name="T23" fmla="*/ 14399 h 14399"/>
                  <a:gd name="T24" fmla="*/ 19839 w 25599"/>
                  <a:gd name="T25" fmla="*/ 9887 h 14399"/>
                  <a:gd name="T26" fmla="*/ 25599 w 25599"/>
                  <a:gd name="T27" fmla="*/ 9887 h 14399"/>
                  <a:gd name="T28" fmla="*/ 25599 w 25599"/>
                  <a:gd name="T29" fmla="*/ 9234 h 14399"/>
                  <a:gd name="T30" fmla="*/ 19839 w 25599"/>
                  <a:gd name="T31" fmla="*/ 9234 h 14399"/>
                  <a:gd name="T32" fmla="*/ 19839 w 25599"/>
                  <a:gd name="T33" fmla="*/ 7602 h 14399"/>
                  <a:gd name="T34" fmla="*/ 25599 w 25599"/>
                  <a:gd name="T35" fmla="*/ 7602 h 14399"/>
                  <a:gd name="T36" fmla="*/ 25599 w 25599"/>
                  <a:gd name="T37" fmla="*/ 6949 h 14399"/>
                  <a:gd name="T38" fmla="*/ 19839 w 25599"/>
                  <a:gd name="T39" fmla="*/ 6949 h 14399"/>
                  <a:gd name="T40" fmla="*/ 19839 w 25599"/>
                  <a:gd name="T41" fmla="*/ 0 h 14399"/>
                  <a:gd name="T42" fmla="*/ 19187 w 25599"/>
                  <a:gd name="T43" fmla="*/ 0 h 14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5599" h="14399">
                    <a:moveTo>
                      <a:pt x="19187" y="0"/>
                    </a:moveTo>
                    <a:lnTo>
                      <a:pt x="19187" y="0"/>
                    </a:lnTo>
                    <a:lnTo>
                      <a:pt x="19187" y="6949"/>
                    </a:lnTo>
                    <a:lnTo>
                      <a:pt x="0" y="6949"/>
                    </a:lnTo>
                    <a:lnTo>
                      <a:pt x="0" y="7602"/>
                    </a:lnTo>
                    <a:lnTo>
                      <a:pt x="19187" y="7602"/>
                    </a:lnTo>
                    <a:lnTo>
                      <a:pt x="19187" y="9234"/>
                    </a:lnTo>
                    <a:lnTo>
                      <a:pt x="0" y="9234"/>
                    </a:lnTo>
                    <a:lnTo>
                      <a:pt x="0" y="9887"/>
                    </a:lnTo>
                    <a:lnTo>
                      <a:pt x="19187" y="9887"/>
                    </a:lnTo>
                    <a:lnTo>
                      <a:pt x="19187" y="14399"/>
                    </a:lnTo>
                    <a:lnTo>
                      <a:pt x="19839" y="14399"/>
                    </a:lnTo>
                    <a:lnTo>
                      <a:pt x="19839" y="9887"/>
                    </a:lnTo>
                    <a:lnTo>
                      <a:pt x="25599" y="9887"/>
                    </a:lnTo>
                    <a:lnTo>
                      <a:pt x="25599" y="9234"/>
                    </a:lnTo>
                    <a:lnTo>
                      <a:pt x="19839" y="9234"/>
                    </a:lnTo>
                    <a:lnTo>
                      <a:pt x="19839" y="7602"/>
                    </a:lnTo>
                    <a:lnTo>
                      <a:pt x="25599" y="7602"/>
                    </a:lnTo>
                    <a:lnTo>
                      <a:pt x="25599" y="6949"/>
                    </a:lnTo>
                    <a:lnTo>
                      <a:pt x="19839" y="6949"/>
                    </a:lnTo>
                    <a:lnTo>
                      <a:pt x="19839" y="0"/>
                    </a:lnTo>
                    <a:lnTo>
                      <a:pt x="19187"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pic>
          <p:nvPicPr>
            <p:cNvPr id="10" name="Picture 9">
              <a:extLst>
                <a:ext uri="{FF2B5EF4-FFF2-40B4-BE49-F238E27FC236}">
                  <a16:creationId xmlns:a16="http://schemas.microsoft.com/office/drawing/2014/main" id="{642E31FB-8697-8E4D-9430-7773E9181739}"/>
                </a:ext>
              </a:extLst>
            </p:cNvPr>
            <p:cNvPicPr>
              <a:picLocks noChangeAspect="1"/>
            </p:cNvPicPr>
            <p:nvPr userDrawn="1"/>
          </p:nvPicPr>
          <p:blipFill>
            <a:blip r:embed="rId2"/>
            <a:stretch>
              <a:fillRect/>
            </a:stretch>
          </p:blipFill>
          <p:spPr bwMode="black">
            <a:xfrm>
              <a:off x="185139" y="5330952"/>
              <a:ext cx="1636776" cy="1351184"/>
            </a:xfrm>
            <a:prstGeom prst="rect">
              <a:avLst/>
            </a:prstGeom>
          </p:spPr>
        </p:pic>
      </p:grpSp>
      <p:sp>
        <p:nvSpPr>
          <p:cNvPr id="3" name="Subtitle 2"/>
          <p:cNvSpPr>
            <a:spLocks noGrp="1"/>
          </p:cNvSpPr>
          <p:nvPr userDrawn="1">
            <p:ph type="subTitle" idx="1" hasCustomPrompt="1"/>
          </p:nvPr>
        </p:nvSpPr>
        <p:spPr>
          <a:xfrm>
            <a:off x="442914" y="3713607"/>
            <a:ext cx="5473699" cy="592074"/>
          </a:xfrm>
          <a:noFill/>
        </p:spPr>
        <p:txBody>
          <a:bodyPr lIns="0" tIns="0" rIns="0" bIns="0" anchor="ctr" anchorCtr="0"/>
          <a:lstStyle>
            <a:lvl1pPr marL="0" indent="0" algn="l">
              <a:lnSpc>
                <a:spcPct val="100000"/>
              </a:lnSpc>
              <a:spcBef>
                <a:spcPts val="0"/>
              </a:spcBef>
              <a:spcAft>
                <a:spcPts val="0"/>
              </a:spcAft>
              <a:buNone/>
              <a:defRPr sz="1600" b="0">
                <a:solidFill>
                  <a:schemeClr val="bg1"/>
                </a:solidFill>
              </a:defRPr>
            </a:lvl1pPr>
            <a:lvl2pPr marL="0" indent="0" algn="l">
              <a:lnSpc>
                <a:spcPct val="100000"/>
              </a:lnSpc>
              <a:spcBef>
                <a:spcPts val="0"/>
              </a:spcBef>
              <a:spcAft>
                <a:spcPts val="0"/>
              </a:spcAft>
              <a:buNone/>
              <a:defRPr sz="1600">
                <a:solidFill>
                  <a:schemeClr val="bg1"/>
                </a:solidFill>
              </a:defRPr>
            </a:lvl2pPr>
            <a:lvl3pPr marL="0" indent="0" algn="l">
              <a:lnSpc>
                <a:spcPct val="100000"/>
              </a:lnSpc>
              <a:spcBef>
                <a:spcPts val="0"/>
              </a:spcBef>
              <a:spcAft>
                <a:spcPts val="0"/>
              </a:spcAft>
              <a:buNone/>
              <a:defRPr sz="1600">
                <a:solidFill>
                  <a:schemeClr val="bg1"/>
                </a:solidFill>
              </a:defRPr>
            </a:lvl3pPr>
            <a:lvl4pPr marL="0" indent="0" algn="l">
              <a:lnSpc>
                <a:spcPct val="100000"/>
              </a:lnSpc>
              <a:spcBef>
                <a:spcPts val="0"/>
              </a:spcBef>
              <a:spcAft>
                <a:spcPts val="0"/>
              </a:spcAft>
              <a:buNone/>
              <a:defRPr sz="1600">
                <a:solidFill>
                  <a:schemeClr val="bg1"/>
                </a:solidFill>
              </a:defRPr>
            </a:lvl4pPr>
            <a:lvl5pPr marL="0" indent="0" algn="l">
              <a:lnSpc>
                <a:spcPct val="100000"/>
              </a:lnSpc>
              <a:spcBef>
                <a:spcPts val="0"/>
              </a:spcBef>
              <a:spcAft>
                <a:spcPts val="0"/>
              </a:spcAft>
              <a:buNone/>
              <a:defRPr sz="1600">
                <a:solidFill>
                  <a:schemeClr val="bg1"/>
                </a:solidFill>
              </a:defRPr>
            </a:lvl5pPr>
            <a:lvl6pPr marL="0" indent="0" algn="l">
              <a:lnSpc>
                <a:spcPct val="100000"/>
              </a:lnSpc>
              <a:spcBef>
                <a:spcPts val="0"/>
              </a:spcBef>
              <a:spcAft>
                <a:spcPts val="0"/>
              </a:spcAft>
              <a:buNone/>
              <a:defRPr sz="1600">
                <a:solidFill>
                  <a:schemeClr val="bg1"/>
                </a:solidFill>
              </a:defRPr>
            </a:lvl6pPr>
            <a:lvl7pPr marL="0" indent="0" algn="l">
              <a:lnSpc>
                <a:spcPct val="100000"/>
              </a:lnSpc>
              <a:spcBef>
                <a:spcPts val="0"/>
              </a:spcBef>
              <a:spcAft>
                <a:spcPts val="0"/>
              </a:spcAft>
              <a:buNone/>
              <a:defRPr sz="1600">
                <a:solidFill>
                  <a:schemeClr val="bg1"/>
                </a:solidFill>
              </a:defRPr>
            </a:lvl7pPr>
            <a:lvl8pPr marL="0" indent="0" algn="l">
              <a:lnSpc>
                <a:spcPct val="100000"/>
              </a:lnSpc>
              <a:spcBef>
                <a:spcPts val="0"/>
              </a:spcBef>
              <a:spcAft>
                <a:spcPts val="0"/>
              </a:spcAft>
              <a:buNone/>
              <a:defRPr sz="1600">
                <a:solidFill>
                  <a:schemeClr val="bg1"/>
                </a:solidFill>
              </a:defRPr>
            </a:lvl8pPr>
            <a:lvl9pPr marL="0" indent="0" algn="l">
              <a:lnSpc>
                <a:spcPct val="100000"/>
              </a:lnSpc>
              <a:spcBef>
                <a:spcPts val="0"/>
              </a:spcBef>
              <a:spcAft>
                <a:spcPts val="0"/>
              </a:spcAft>
              <a:buNone/>
              <a:defRPr sz="1600">
                <a:solidFill>
                  <a:schemeClr val="bg1"/>
                </a:solidFill>
              </a:defRPr>
            </a:lvl9pPr>
          </a:lstStyle>
          <a:p>
            <a:r>
              <a:rPr lang="en-US"/>
              <a:t>[Presentation subtitle]</a:t>
            </a:r>
          </a:p>
        </p:txBody>
      </p:sp>
      <p:sp>
        <p:nvSpPr>
          <p:cNvPr id="2" name="Title 1"/>
          <p:cNvSpPr>
            <a:spLocks noGrp="1"/>
          </p:cNvSpPr>
          <p:nvPr userDrawn="1">
            <p:ph type="ctrTitle" hasCustomPrompt="1"/>
          </p:nvPr>
        </p:nvSpPr>
        <p:spPr>
          <a:xfrm>
            <a:off x="442914" y="428624"/>
            <a:ext cx="7418386" cy="1884391"/>
          </a:xfrm>
        </p:spPr>
        <p:txBody>
          <a:bodyPr anchor="b" anchorCtr="0"/>
          <a:lstStyle>
            <a:lvl1pPr algn="l">
              <a:lnSpc>
                <a:spcPct val="85000"/>
              </a:lnSpc>
              <a:defRPr sz="4500">
                <a:solidFill>
                  <a:schemeClr val="bg1"/>
                </a:solidFill>
              </a:defRPr>
            </a:lvl1pPr>
          </a:lstStyle>
          <a:p>
            <a:r>
              <a:rPr lang="en-US"/>
              <a:t>[Presentation title]</a:t>
            </a:r>
            <a:endParaRPr lang="en-GB"/>
          </a:p>
        </p:txBody>
      </p:sp>
    </p:spTree>
    <p:extLst>
      <p:ext uri="{BB962C8B-B14F-4D97-AF65-F5344CB8AC3E}">
        <p14:creationId xmlns:p14="http://schemas.microsoft.com/office/powerpoint/2010/main" val="1291893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846009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Slide Lines 2">
    <p:bg>
      <p:bgPr>
        <a:solidFill>
          <a:srgbClr val="DEDEDE"/>
        </a:solidFill>
        <a:effectLst/>
      </p:bgPr>
    </p:bg>
    <p:spTree>
      <p:nvGrpSpPr>
        <p:cNvPr id="1" name=""/>
        <p:cNvGrpSpPr/>
        <p:nvPr/>
      </p:nvGrpSpPr>
      <p:grpSpPr>
        <a:xfrm>
          <a:off x="0" y="0"/>
          <a:ext cx="0" cy="0"/>
          <a:chOff x="0" y="0"/>
          <a:chExt cx="0" cy="0"/>
        </a:xfrm>
      </p:grpSpPr>
      <p:sp>
        <p:nvSpPr>
          <p:cNvPr id="13" name="Picture Placeholder 4"/>
          <p:cNvSpPr>
            <a:spLocks noGrp="1"/>
          </p:cNvSpPr>
          <p:nvPr>
            <p:ph type="pic" sz="quarter" idx="10"/>
          </p:nvPr>
        </p:nvSpPr>
        <p:spPr bwMode="hidden">
          <a:xfrm>
            <a:off x="0" y="0"/>
            <a:ext cx="12192000" cy="6858000"/>
          </a:xfrm>
          <a:solidFill>
            <a:srgbClr val="DEDEDE"/>
          </a:solidFill>
        </p:spPr>
        <p:txBody>
          <a:bodyPr tIns="91440"/>
          <a:lstStyle>
            <a:lvl1pPr algn="ctr">
              <a:defRPr sz="1200" b="0">
                <a:solidFill>
                  <a:schemeClr val="tx1"/>
                </a:solidFill>
              </a:defRPr>
            </a:lvl1pPr>
          </a:lstStyle>
          <a:p>
            <a:r>
              <a:rPr lang="en-US"/>
              <a:t>Click icon to add picture</a:t>
            </a:r>
            <a:endParaRPr lang="en-GB"/>
          </a:p>
        </p:txBody>
      </p:sp>
      <p:grpSp>
        <p:nvGrpSpPr>
          <p:cNvPr id="4" name="Group 3">
            <a:extLst>
              <a:ext uri="{FF2B5EF4-FFF2-40B4-BE49-F238E27FC236}">
                <a16:creationId xmlns:a16="http://schemas.microsoft.com/office/drawing/2014/main" id="{B7BDC28A-6CCA-D946-B517-6BB4EEB49B0B}"/>
              </a:ext>
            </a:extLst>
          </p:cNvPr>
          <p:cNvGrpSpPr/>
          <p:nvPr userDrawn="1"/>
        </p:nvGrpSpPr>
        <p:grpSpPr>
          <a:xfrm>
            <a:off x="0" y="0"/>
            <a:ext cx="12192000" cy="6858000"/>
            <a:chOff x="0" y="0"/>
            <a:chExt cx="12192000" cy="6858000"/>
          </a:xfrm>
        </p:grpSpPr>
        <p:sp>
          <p:nvSpPr>
            <p:cNvPr id="7" name="Freeform: Shape 7">
              <a:extLst>
                <a:ext uri="{FF2B5EF4-FFF2-40B4-BE49-F238E27FC236}">
                  <a16:creationId xmlns:a16="http://schemas.microsoft.com/office/drawing/2014/main" id="{88987A12-2FCD-A24E-A035-A87DB2CE21C2}"/>
                </a:ext>
              </a:extLst>
            </p:cNvPr>
            <p:cNvSpPr/>
            <p:nvPr userDrawn="1"/>
          </p:nvSpPr>
          <p:spPr bwMode="white">
            <a:xfrm>
              <a:off x="0" y="0"/>
              <a:ext cx="12192000" cy="6858000"/>
            </a:xfrm>
            <a:custGeom>
              <a:avLst/>
              <a:gdLst>
                <a:gd name="connsiteX0" fmla="*/ 9144000 w 12192000"/>
                <a:gd name="connsiteY0" fmla="*/ 0 h 6858000"/>
                <a:gd name="connsiteX1" fmla="*/ 9450000 w 12192000"/>
                <a:gd name="connsiteY1" fmla="*/ 0 h 6858000"/>
                <a:gd name="connsiteX2" fmla="*/ 9450000 w 12192000"/>
                <a:gd name="connsiteY2" fmla="*/ 3309692 h 6858000"/>
                <a:gd name="connsiteX3" fmla="*/ 12192000 w 12192000"/>
                <a:gd name="connsiteY3" fmla="*/ 3309692 h 6858000"/>
                <a:gd name="connsiteX4" fmla="*/ 12192000 w 12192000"/>
                <a:gd name="connsiteY4" fmla="*/ 3615692 h 6858000"/>
                <a:gd name="connsiteX5" fmla="*/ 9450000 w 12192000"/>
                <a:gd name="connsiteY5" fmla="*/ 3615692 h 6858000"/>
                <a:gd name="connsiteX6" fmla="*/ 9450000 w 12192000"/>
                <a:gd name="connsiteY6" fmla="*/ 4394836 h 6858000"/>
                <a:gd name="connsiteX7" fmla="*/ 12192000 w 12192000"/>
                <a:gd name="connsiteY7" fmla="*/ 4394836 h 6858000"/>
                <a:gd name="connsiteX8" fmla="*/ 12192000 w 12192000"/>
                <a:gd name="connsiteY8" fmla="*/ 4700836 h 6858000"/>
                <a:gd name="connsiteX9" fmla="*/ 9450000 w 12192000"/>
                <a:gd name="connsiteY9" fmla="*/ 4700836 h 6858000"/>
                <a:gd name="connsiteX10" fmla="*/ 9450000 w 12192000"/>
                <a:gd name="connsiteY10" fmla="*/ 6858000 h 6858000"/>
                <a:gd name="connsiteX11" fmla="*/ 9144000 w 12192000"/>
                <a:gd name="connsiteY11" fmla="*/ 6858000 h 6858000"/>
                <a:gd name="connsiteX12" fmla="*/ 9144000 w 12192000"/>
                <a:gd name="connsiteY12" fmla="*/ 4700836 h 6858000"/>
                <a:gd name="connsiteX13" fmla="*/ 0 w 12192000"/>
                <a:gd name="connsiteY13" fmla="*/ 4700836 h 6858000"/>
                <a:gd name="connsiteX14" fmla="*/ 0 w 12192000"/>
                <a:gd name="connsiteY14" fmla="*/ 4394836 h 6858000"/>
                <a:gd name="connsiteX15" fmla="*/ 9144000 w 12192000"/>
                <a:gd name="connsiteY15" fmla="*/ 4394836 h 6858000"/>
                <a:gd name="connsiteX16" fmla="*/ 9144000 w 12192000"/>
                <a:gd name="connsiteY16" fmla="*/ 3615692 h 6858000"/>
                <a:gd name="connsiteX17" fmla="*/ 0 w 12192000"/>
                <a:gd name="connsiteY17" fmla="*/ 3615692 h 6858000"/>
                <a:gd name="connsiteX18" fmla="*/ 0 w 12192000"/>
                <a:gd name="connsiteY18" fmla="*/ 3309692 h 6858000"/>
                <a:gd name="connsiteX19" fmla="*/ 9144000 w 12192000"/>
                <a:gd name="connsiteY19" fmla="*/ 3309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192000" h="6858000">
                  <a:moveTo>
                    <a:pt x="9144000" y="0"/>
                  </a:moveTo>
                  <a:lnTo>
                    <a:pt x="9450000" y="0"/>
                  </a:lnTo>
                  <a:lnTo>
                    <a:pt x="9450000" y="3309692"/>
                  </a:lnTo>
                  <a:lnTo>
                    <a:pt x="12192000" y="3309692"/>
                  </a:lnTo>
                  <a:lnTo>
                    <a:pt x="12192000" y="3615692"/>
                  </a:lnTo>
                  <a:lnTo>
                    <a:pt x="9450000" y="3615692"/>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lnTo>
                    <a:pt x="9144000" y="3615692"/>
                  </a:lnTo>
                  <a:lnTo>
                    <a:pt x="0" y="3615692"/>
                  </a:lnTo>
                  <a:lnTo>
                    <a:pt x="0" y="3309692"/>
                  </a:lnTo>
                  <a:lnTo>
                    <a:pt x="9144000" y="3309692"/>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pic>
          <p:nvPicPr>
            <p:cNvPr id="9" name="Picture 8">
              <a:extLst>
                <a:ext uri="{FF2B5EF4-FFF2-40B4-BE49-F238E27FC236}">
                  <a16:creationId xmlns:a16="http://schemas.microsoft.com/office/drawing/2014/main" id="{7BFFF2DD-324A-4741-B09D-D8BFF0170BC8}"/>
                </a:ext>
              </a:extLst>
            </p:cNvPr>
            <p:cNvPicPr>
              <a:picLocks noChangeAspect="1"/>
            </p:cNvPicPr>
            <p:nvPr userDrawn="1"/>
          </p:nvPicPr>
          <p:blipFill>
            <a:blip r:embed="rId2"/>
            <a:stretch>
              <a:fillRect/>
            </a:stretch>
          </p:blipFill>
          <p:spPr bwMode="gray">
            <a:xfrm>
              <a:off x="185139" y="5330952"/>
              <a:ext cx="1636776" cy="1351185"/>
            </a:xfrm>
            <a:prstGeom prst="rect">
              <a:avLst/>
            </a:prstGeom>
          </p:spPr>
        </p:pic>
      </p:grpSp>
      <p:sp>
        <p:nvSpPr>
          <p:cNvPr id="8" name="Subtitle 2">
            <a:extLst>
              <a:ext uri="{FF2B5EF4-FFF2-40B4-BE49-F238E27FC236}">
                <a16:creationId xmlns:a16="http://schemas.microsoft.com/office/drawing/2014/main" id="{B2285DDC-FA1B-F84F-B44E-C04413327EF5}"/>
              </a:ext>
            </a:extLst>
          </p:cNvPr>
          <p:cNvSpPr>
            <a:spLocks noGrp="1"/>
          </p:cNvSpPr>
          <p:nvPr userDrawn="1">
            <p:ph type="subTitle" idx="1" hasCustomPrompt="1"/>
          </p:nvPr>
        </p:nvSpPr>
        <p:spPr>
          <a:xfrm>
            <a:off x="442913" y="3713607"/>
            <a:ext cx="5473700" cy="594221"/>
          </a:xfrm>
          <a:noFill/>
        </p:spPr>
        <p:txBody>
          <a:bodyPr lIns="0" tIns="0" rIns="0" bIns="0" anchor="ctr" anchorCtr="0"/>
          <a:lstStyle>
            <a:lvl1pPr marL="0" indent="0" algn="l">
              <a:lnSpc>
                <a:spcPct val="100000"/>
              </a:lnSpc>
              <a:spcBef>
                <a:spcPts val="0"/>
              </a:spcBef>
              <a:spcAft>
                <a:spcPts val="0"/>
              </a:spcAft>
              <a:buNone/>
              <a:defRPr sz="1600" b="0">
                <a:solidFill>
                  <a:schemeClr val="tx1"/>
                </a:solidFill>
              </a:defRPr>
            </a:lvl1pPr>
            <a:lvl2pPr marL="0" indent="0" algn="l">
              <a:lnSpc>
                <a:spcPct val="100000"/>
              </a:lnSpc>
              <a:spcBef>
                <a:spcPts val="0"/>
              </a:spcBef>
              <a:spcAft>
                <a:spcPts val="0"/>
              </a:spcAft>
              <a:buNone/>
              <a:defRPr sz="1600"/>
            </a:lvl2pPr>
            <a:lvl3pPr marL="0" indent="0" algn="l">
              <a:lnSpc>
                <a:spcPct val="100000"/>
              </a:lnSpc>
              <a:spcBef>
                <a:spcPts val="0"/>
              </a:spcBef>
              <a:spcAft>
                <a:spcPts val="0"/>
              </a:spcAft>
              <a:buNone/>
              <a:defRPr sz="1600"/>
            </a:lvl3pPr>
            <a:lvl4pPr marL="0" indent="0" algn="l">
              <a:lnSpc>
                <a:spcPct val="100000"/>
              </a:lnSpc>
              <a:spcBef>
                <a:spcPts val="0"/>
              </a:spcBef>
              <a:spcAft>
                <a:spcPts val="0"/>
              </a:spcAft>
              <a:buNone/>
              <a:defRPr sz="1600"/>
            </a:lvl4pPr>
            <a:lvl5pPr marL="0" indent="0" algn="l">
              <a:lnSpc>
                <a:spcPct val="100000"/>
              </a:lnSpc>
              <a:spcBef>
                <a:spcPts val="0"/>
              </a:spcBef>
              <a:spcAft>
                <a:spcPts val="0"/>
              </a:spcAft>
              <a:buNone/>
              <a:defRPr sz="1600"/>
            </a:lvl5pPr>
            <a:lvl6pPr marL="0" indent="0" algn="l">
              <a:lnSpc>
                <a:spcPct val="100000"/>
              </a:lnSpc>
              <a:spcBef>
                <a:spcPts val="0"/>
              </a:spcBef>
              <a:spcAft>
                <a:spcPts val="0"/>
              </a:spcAft>
              <a:buNone/>
              <a:defRPr sz="1600"/>
            </a:lvl6pPr>
            <a:lvl7pPr marL="0" indent="0" algn="l">
              <a:lnSpc>
                <a:spcPct val="100000"/>
              </a:lnSpc>
              <a:spcBef>
                <a:spcPts val="0"/>
              </a:spcBef>
              <a:spcAft>
                <a:spcPts val="0"/>
              </a:spcAft>
              <a:buNone/>
              <a:defRPr sz="1600"/>
            </a:lvl7pPr>
            <a:lvl8pPr marL="0" indent="0" algn="l">
              <a:lnSpc>
                <a:spcPct val="100000"/>
              </a:lnSpc>
              <a:spcBef>
                <a:spcPts val="0"/>
              </a:spcBef>
              <a:spcAft>
                <a:spcPts val="0"/>
              </a:spcAft>
              <a:buNone/>
              <a:defRPr sz="1600"/>
            </a:lvl8pPr>
            <a:lvl9pPr marL="0" indent="0" algn="l">
              <a:lnSpc>
                <a:spcPct val="100000"/>
              </a:lnSpc>
              <a:spcBef>
                <a:spcPts val="0"/>
              </a:spcBef>
              <a:spcAft>
                <a:spcPts val="0"/>
              </a:spcAft>
              <a:buNone/>
              <a:defRPr sz="1600"/>
            </a:lvl9pPr>
          </a:lstStyle>
          <a:p>
            <a:r>
              <a:rPr lang="en-US"/>
              <a:t>[Presentation subtitle]</a:t>
            </a:r>
          </a:p>
        </p:txBody>
      </p:sp>
      <p:sp>
        <p:nvSpPr>
          <p:cNvPr id="2" name="Title 1"/>
          <p:cNvSpPr>
            <a:spLocks noGrp="1"/>
          </p:cNvSpPr>
          <p:nvPr userDrawn="1">
            <p:ph type="ctrTitle" hasCustomPrompt="1"/>
          </p:nvPr>
        </p:nvSpPr>
        <p:spPr>
          <a:xfrm>
            <a:off x="442912" y="428624"/>
            <a:ext cx="7418387" cy="1884391"/>
          </a:xfrm>
        </p:spPr>
        <p:txBody>
          <a:bodyPr anchor="b" anchorCtr="0"/>
          <a:lstStyle>
            <a:lvl1pPr algn="l">
              <a:lnSpc>
                <a:spcPct val="85000"/>
              </a:lnSpc>
              <a:defRPr sz="4500">
                <a:solidFill>
                  <a:schemeClr val="tx1"/>
                </a:solidFill>
              </a:defRPr>
            </a:lvl1pPr>
          </a:lstStyle>
          <a:p>
            <a:r>
              <a:rPr lang="en-US"/>
              <a:t>[Presentation title]</a:t>
            </a:r>
            <a:endParaRPr lang="en-GB"/>
          </a:p>
        </p:txBody>
      </p:sp>
    </p:spTree>
    <p:extLst>
      <p:ext uri="{BB962C8B-B14F-4D97-AF65-F5344CB8AC3E}">
        <p14:creationId xmlns:p14="http://schemas.microsoft.com/office/powerpoint/2010/main" val="28037116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Title Slide Lines 3">
    <p:bg>
      <p:bgPr>
        <a:solidFill>
          <a:srgbClr val="D04A02"/>
        </a:solidFill>
        <a:effectLst/>
      </p:bgPr>
    </p:bg>
    <p:spTree>
      <p:nvGrpSpPr>
        <p:cNvPr id="1" name=""/>
        <p:cNvGrpSpPr/>
        <p:nvPr/>
      </p:nvGrpSpPr>
      <p:grpSpPr>
        <a:xfrm>
          <a:off x="0" y="0"/>
          <a:ext cx="0" cy="0"/>
          <a:chOff x="0" y="0"/>
          <a:chExt cx="0" cy="0"/>
        </a:xfrm>
      </p:grpSpPr>
      <p:sp>
        <p:nvSpPr>
          <p:cNvPr id="13" name="Picture Placeholder 4"/>
          <p:cNvSpPr>
            <a:spLocks noGrp="1"/>
          </p:cNvSpPr>
          <p:nvPr>
            <p:ph type="pic" sz="quarter" idx="10"/>
          </p:nvPr>
        </p:nvSpPr>
        <p:spPr bwMode="hidden">
          <a:xfrm>
            <a:off x="9450000" y="0"/>
            <a:ext cx="2741999" cy="6858000"/>
          </a:xfrm>
          <a:solidFill>
            <a:srgbClr val="DEDEDE"/>
          </a:solidFill>
        </p:spPr>
        <p:txBody>
          <a:bodyPr anchor="ctr" anchorCtr="0"/>
          <a:lstStyle>
            <a:lvl1pPr algn="ctr">
              <a:defRPr sz="1200" b="0">
                <a:solidFill>
                  <a:schemeClr val="tx1"/>
                </a:solidFill>
              </a:defRPr>
            </a:lvl1pPr>
          </a:lstStyle>
          <a:p>
            <a:r>
              <a:rPr lang="en-US"/>
              <a:t>Click icon to add picture</a:t>
            </a:r>
            <a:endParaRPr lang="en-GB"/>
          </a:p>
        </p:txBody>
      </p:sp>
      <p:grpSp>
        <p:nvGrpSpPr>
          <p:cNvPr id="3" name="Group 2">
            <a:extLst>
              <a:ext uri="{FF2B5EF4-FFF2-40B4-BE49-F238E27FC236}">
                <a16:creationId xmlns:a16="http://schemas.microsoft.com/office/drawing/2014/main" id="{9A901F27-1E18-0046-A577-0550B326C420}"/>
              </a:ext>
            </a:extLst>
          </p:cNvPr>
          <p:cNvGrpSpPr/>
          <p:nvPr userDrawn="1"/>
        </p:nvGrpSpPr>
        <p:grpSpPr>
          <a:xfrm>
            <a:off x="0" y="0"/>
            <a:ext cx="12192000" cy="6858000"/>
            <a:chOff x="0" y="0"/>
            <a:chExt cx="12192000" cy="6858000"/>
          </a:xfrm>
        </p:grpSpPr>
        <p:sp>
          <p:nvSpPr>
            <p:cNvPr id="6" name="Freeform: Shape 8">
              <a:extLst>
                <a:ext uri="{FF2B5EF4-FFF2-40B4-BE49-F238E27FC236}">
                  <a16:creationId xmlns:a16="http://schemas.microsoft.com/office/drawing/2014/main" id="{2B6306E4-EA3A-6A40-90F3-BFF139CD1856}"/>
                </a:ext>
              </a:extLst>
            </p:cNvPr>
            <p:cNvSpPr/>
            <p:nvPr userDrawn="1"/>
          </p:nvSpPr>
          <p:spPr bwMode="white">
            <a:xfrm>
              <a:off x="0" y="0"/>
              <a:ext cx="12192000" cy="6858000"/>
            </a:xfrm>
            <a:custGeom>
              <a:avLst/>
              <a:gdLst>
                <a:gd name="connsiteX0" fmla="*/ 9144000 w 12192000"/>
                <a:gd name="connsiteY0" fmla="*/ 0 h 6858000"/>
                <a:gd name="connsiteX1" fmla="*/ 9450000 w 12192000"/>
                <a:gd name="connsiteY1" fmla="*/ 0 h 6858000"/>
                <a:gd name="connsiteX2" fmla="*/ 9450000 w 12192000"/>
                <a:gd name="connsiteY2" fmla="*/ 1022986 h 6858000"/>
                <a:gd name="connsiteX3" fmla="*/ 12192000 w 12192000"/>
                <a:gd name="connsiteY3" fmla="*/ 1022986 h 6858000"/>
                <a:gd name="connsiteX4" fmla="*/ 12192000 w 12192000"/>
                <a:gd name="connsiteY4" fmla="*/ 1328986 h 6858000"/>
                <a:gd name="connsiteX5" fmla="*/ 9450000 w 12192000"/>
                <a:gd name="connsiteY5" fmla="*/ 1328986 h 6858000"/>
                <a:gd name="connsiteX6" fmla="*/ 9450000 w 12192000"/>
                <a:gd name="connsiteY6" fmla="*/ 4394836 h 6858000"/>
                <a:gd name="connsiteX7" fmla="*/ 12192000 w 12192000"/>
                <a:gd name="connsiteY7" fmla="*/ 4394836 h 6858000"/>
                <a:gd name="connsiteX8" fmla="*/ 12192000 w 12192000"/>
                <a:gd name="connsiteY8" fmla="*/ 4700836 h 6858000"/>
                <a:gd name="connsiteX9" fmla="*/ 9450000 w 12192000"/>
                <a:gd name="connsiteY9" fmla="*/ 4700836 h 6858000"/>
                <a:gd name="connsiteX10" fmla="*/ 9450000 w 12192000"/>
                <a:gd name="connsiteY10" fmla="*/ 6858000 h 6858000"/>
                <a:gd name="connsiteX11" fmla="*/ 9144000 w 12192000"/>
                <a:gd name="connsiteY11" fmla="*/ 6858000 h 6858000"/>
                <a:gd name="connsiteX12" fmla="*/ 9144000 w 12192000"/>
                <a:gd name="connsiteY12" fmla="*/ 4700836 h 6858000"/>
                <a:gd name="connsiteX13" fmla="*/ 0 w 12192000"/>
                <a:gd name="connsiteY13" fmla="*/ 4700836 h 6858000"/>
                <a:gd name="connsiteX14" fmla="*/ 0 w 12192000"/>
                <a:gd name="connsiteY14" fmla="*/ 4394836 h 6858000"/>
                <a:gd name="connsiteX15" fmla="*/ 9144000 w 12192000"/>
                <a:gd name="connsiteY15" fmla="*/ 439483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192000" h="6858000">
                  <a:moveTo>
                    <a:pt x="9144000" y="0"/>
                  </a:moveTo>
                  <a:lnTo>
                    <a:pt x="9450000" y="0"/>
                  </a:lnTo>
                  <a:lnTo>
                    <a:pt x="9450000" y="1022986"/>
                  </a:lnTo>
                  <a:lnTo>
                    <a:pt x="12192000" y="1022986"/>
                  </a:lnTo>
                  <a:lnTo>
                    <a:pt x="12192000" y="1328986"/>
                  </a:lnTo>
                  <a:lnTo>
                    <a:pt x="9450000" y="1328986"/>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pic>
          <p:nvPicPr>
            <p:cNvPr id="11" name="Picture 10">
              <a:extLst>
                <a:ext uri="{FF2B5EF4-FFF2-40B4-BE49-F238E27FC236}">
                  <a16:creationId xmlns:a16="http://schemas.microsoft.com/office/drawing/2014/main" id="{D67CBCF8-572D-4D45-93D3-B122FE4A2D6B}"/>
                </a:ext>
              </a:extLst>
            </p:cNvPr>
            <p:cNvPicPr>
              <a:picLocks noChangeAspect="1"/>
            </p:cNvPicPr>
            <p:nvPr userDrawn="1"/>
          </p:nvPicPr>
          <p:blipFill>
            <a:blip r:embed="rId2"/>
            <a:stretch>
              <a:fillRect/>
            </a:stretch>
          </p:blipFill>
          <p:spPr bwMode="black">
            <a:xfrm>
              <a:off x="185139" y="5330952"/>
              <a:ext cx="1636776" cy="1351184"/>
            </a:xfrm>
            <a:prstGeom prst="rect">
              <a:avLst/>
            </a:prstGeom>
          </p:spPr>
        </p:pic>
      </p:grpSp>
      <p:sp>
        <p:nvSpPr>
          <p:cNvPr id="8" name="Title 1"/>
          <p:cNvSpPr>
            <a:spLocks noGrp="1"/>
          </p:cNvSpPr>
          <p:nvPr userDrawn="1">
            <p:ph type="ctrTitle" hasCustomPrompt="1"/>
          </p:nvPr>
        </p:nvSpPr>
        <p:spPr>
          <a:xfrm>
            <a:off x="442912" y="428625"/>
            <a:ext cx="7418388" cy="2771775"/>
          </a:xfrm>
        </p:spPr>
        <p:txBody>
          <a:bodyPr anchor="b" anchorCtr="0"/>
          <a:lstStyle>
            <a:lvl1pPr algn="l">
              <a:lnSpc>
                <a:spcPct val="86000"/>
              </a:lnSpc>
              <a:defRPr sz="6000">
                <a:solidFill>
                  <a:schemeClr val="bg1"/>
                </a:solidFill>
              </a:defRPr>
            </a:lvl1pPr>
          </a:lstStyle>
          <a:p>
            <a:r>
              <a:rPr lang="en-US"/>
              <a:t>[Presentation title]</a:t>
            </a:r>
            <a:endParaRPr lang="en-GB"/>
          </a:p>
        </p:txBody>
      </p:sp>
      <p:sp>
        <p:nvSpPr>
          <p:cNvPr id="9" name="Subtitle 2"/>
          <p:cNvSpPr>
            <a:spLocks noGrp="1"/>
          </p:cNvSpPr>
          <p:nvPr userDrawn="1">
            <p:ph type="subTitle" idx="1" hasCustomPrompt="1"/>
          </p:nvPr>
        </p:nvSpPr>
        <p:spPr>
          <a:xfrm>
            <a:off x="442913" y="3394710"/>
            <a:ext cx="5473700" cy="594360"/>
          </a:xfrm>
        </p:spPr>
        <p:txBody>
          <a:bodyPr/>
          <a:lstStyle>
            <a:lvl1pPr marL="0" indent="0" algn="l">
              <a:lnSpc>
                <a:spcPct val="100000"/>
              </a:lnSpc>
              <a:spcBef>
                <a:spcPts val="0"/>
              </a:spcBef>
              <a:spcAft>
                <a:spcPts val="0"/>
              </a:spcAft>
              <a:buNone/>
              <a:defRPr sz="1600" b="0">
                <a:solidFill>
                  <a:schemeClr val="bg1"/>
                </a:solidFill>
              </a:defRPr>
            </a:lvl1pPr>
            <a:lvl2pPr marL="0" indent="0" algn="l">
              <a:lnSpc>
                <a:spcPct val="100000"/>
              </a:lnSpc>
              <a:spcBef>
                <a:spcPts val="0"/>
              </a:spcBef>
              <a:spcAft>
                <a:spcPts val="0"/>
              </a:spcAft>
              <a:buNone/>
              <a:defRPr sz="1600">
                <a:solidFill>
                  <a:schemeClr val="bg1"/>
                </a:solidFill>
              </a:defRPr>
            </a:lvl2pPr>
            <a:lvl3pPr marL="0" indent="0" algn="l">
              <a:lnSpc>
                <a:spcPct val="100000"/>
              </a:lnSpc>
              <a:spcBef>
                <a:spcPts val="0"/>
              </a:spcBef>
              <a:spcAft>
                <a:spcPts val="0"/>
              </a:spcAft>
              <a:buNone/>
              <a:defRPr sz="1600">
                <a:solidFill>
                  <a:schemeClr val="bg1"/>
                </a:solidFill>
              </a:defRPr>
            </a:lvl3pPr>
            <a:lvl4pPr marL="0" indent="0" algn="l">
              <a:lnSpc>
                <a:spcPct val="100000"/>
              </a:lnSpc>
              <a:spcBef>
                <a:spcPts val="0"/>
              </a:spcBef>
              <a:spcAft>
                <a:spcPts val="0"/>
              </a:spcAft>
              <a:buNone/>
              <a:defRPr sz="1600">
                <a:solidFill>
                  <a:schemeClr val="bg1"/>
                </a:solidFill>
              </a:defRPr>
            </a:lvl4pPr>
            <a:lvl5pPr marL="0" indent="0" algn="l">
              <a:lnSpc>
                <a:spcPct val="100000"/>
              </a:lnSpc>
              <a:spcBef>
                <a:spcPts val="0"/>
              </a:spcBef>
              <a:spcAft>
                <a:spcPts val="0"/>
              </a:spcAft>
              <a:buNone/>
              <a:defRPr sz="1600">
                <a:solidFill>
                  <a:schemeClr val="bg1"/>
                </a:solidFill>
              </a:defRPr>
            </a:lvl5pPr>
            <a:lvl6pPr marL="0" indent="0" algn="l">
              <a:lnSpc>
                <a:spcPct val="100000"/>
              </a:lnSpc>
              <a:spcBef>
                <a:spcPts val="0"/>
              </a:spcBef>
              <a:spcAft>
                <a:spcPts val="0"/>
              </a:spcAft>
              <a:buNone/>
              <a:defRPr sz="1600">
                <a:solidFill>
                  <a:schemeClr val="bg1"/>
                </a:solidFill>
              </a:defRPr>
            </a:lvl6pPr>
            <a:lvl7pPr marL="0" indent="0" algn="l">
              <a:lnSpc>
                <a:spcPct val="100000"/>
              </a:lnSpc>
              <a:spcBef>
                <a:spcPts val="0"/>
              </a:spcBef>
              <a:spcAft>
                <a:spcPts val="0"/>
              </a:spcAft>
              <a:buNone/>
              <a:defRPr sz="1600">
                <a:solidFill>
                  <a:schemeClr val="bg1"/>
                </a:solidFill>
              </a:defRPr>
            </a:lvl7pPr>
            <a:lvl8pPr marL="0" indent="0" algn="l">
              <a:lnSpc>
                <a:spcPct val="100000"/>
              </a:lnSpc>
              <a:spcBef>
                <a:spcPts val="0"/>
              </a:spcBef>
              <a:spcAft>
                <a:spcPts val="0"/>
              </a:spcAft>
              <a:buNone/>
              <a:defRPr sz="1600">
                <a:solidFill>
                  <a:schemeClr val="bg1"/>
                </a:solidFill>
              </a:defRPr>
            </a:lvl8pPr>
            <a:lvl9pPr marL="0" indent="0" algn="l">
              <a:lnSpc>
                <a:spcPct val="100000"/>
              </a:lnSpc>
              <a:spcBef>
                <a:spcPts val="0"/>
              </a:spcBef>
              <a:spcAft>
                <a:spcPts val="0"/>
              </a:spcAft>
              <a:buNone/>
              <a:defRPr sz="1600">
                <a:solidFill>
                  <a:schemeClr val="bg1"/>
                </a:solidFill>
              </a:defRPr>
            </a:lvl9pPr>
          </a:lstStyle>
          <a:p>
            <a:r>
              <a:rPr lang="en-US"/>
              <a:t>[Presentation subtitle]</a:t>
            </a:r>
          </a:p>
        </p:txBody>
      </p:sp>
    </p:spTree>
    <p:extLst>
      <p:ext uri="{BB962C8B-B14F-4D97-AF65-F5344CB8AC3E}">
        <p14:creationId xmlns:p14="http://schemas.microsoft.com/office/powerpoint/2010/main" val="18861731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Title Slide Lines 3 Grey">
    <p:bg>
      <p:bgPr>
        <a:solidFill>
          <a:srgbClr val="464646"/>
        </a:solidFill>
        <a:effectLst/>
      </p:bgPr>
    </p:bg>
    <p:spTree>
      <p:nvGrpSpPr>
        <p:cNvPr id="1" name=""/>
        <p:cNvGrpSpPr/>
        <p:nvPr/>
      </p:nvGrpSpPr>
      <p:grpSpPr>
        <a:xfrm>
          <a:off x="0" y="0"/>
          <a:ext cx="0" cy="0"/>
          <a:chOff x="0" y="0"/>
          <a:chExt cx="0" cy="0"/>
        </a:xfrm>
      </p:grpSpPr>
      <p:sp>
        <p:nvSpPr>
          <p:cNvPr id="13" name="Picture Placeholder 4"/>
          <p:cNvSpPr>
            <a:spLocks noGrp="1"/>
          </p:cNvSpPr>
          <p:nvPr>
            <p:ph type="pic" sz="quarter" idx="10"/>
          </p:nvPr>
        </p:nvSpPr>
        <p:spPr bwMode="hidden">
          <a:xfrm>
            <a:off x="9450000" y="0"/>
            <a:ext cx="2742000" cy="6858000"/>
          </a:xfrm>
          <a:solidFill>
            <a:srgbClr val="DEDEDE"/>
          </a:solidFill>
        </p:spPr>
        <p:txBody>
          <a:bodyPr anchor="ctr" anchorCtr="0"/>
          <a:lstStyle>
            <a:lvl1pPr algn="ctr">
              <a:defRPr sz="1200" b="0">
                <a:solidFill>
                  <a:schemeClr val="tx1"/>
                </a:solidFill>
              </a:defRPr>
            </a:lvl1pPr>
          </a:lstStyle>
          <a:p>
            <a:r>
              <a:rPr lang="en-US"/>
              <a:t>Click icon to add picture</a:t>
            </a:r>
            <a:endParaRPr lang="en-GB"/>
          </a:p>
        </p:txBody>
      </p:sp>
      <p:grpSp>
        <p:nvGrpSpPr>
          <p:cNvPr id="2" name="Group 1">
            <a:extLst>
              <a:ext uri="{FF2B5EF4-FFF2-40B4-BE49-F238E27FC236}">
                <a16:creationId xmlns:a16="http://schemas.microsoft.com/office/drawing/2014/main" id="{05809F74-389C-BF4E-9840-CD3E0121C200}"/>
              </a:ext>
            </a:extLst>
          </p:cNvPr>
          <p:cNvGrpSpPr/>
          <p:nvPr userDrawn="1"/>
        </p:nvGrpSpPr>
        <p:grpSpPr>
          <a:xfrm>
            <a:off x="0" y="0"/>
            <a:ext cx="12192000" cy="6858000"/>
            <a:chOff x="0" y="0"/>
            <a:chExt cx="12192000" cy="6858000"/>
          </a:xfrm>
        </p:grpSpPr>
        <p:sp>
          <p:nvSpPr>
            <p:cNvPr id="12" name="Freeform: Shape 8">
              <a:extLst>
                <a:ext uri="{FF2B5EF4-FFF2-40B4-BE49-F238E27FC236}">
                  <a16:creationId xmlns:a16="http://schemas.microsoft.com/office/drawing/2014/main" id="{02FC2F29-20BB-FC46-8933-6BF25A395800}"/>
                </a:ext>
              </a:extLst>
            </p:cNvPr>
            <p:cNvSpPr/>
            <p:nvPr userDrawn="1"/>
          </p:nvSpPr>
          <p:spPr bwMode="white">
            <a:xfrm>
              <a:off x="0" y="0"/>
              <a:ext cx="12192000" cy="6858000"/>
            </a:xfrm>
            <a:custGeom>
              <a:avLst/>
              <a:gdLst>
                <a:gd name="connsiteX0" fmla="*/ 9144000 w 12192000"/>
                <a:gd name="connsiteY0" fmla="*/ 0 h 6858000"/>
                <a:gd name="connsiteX1" fmla="*/ 9450000 w 12192000"/>
                <a:gd name="connsiteY1" fmla="*/ 0 h 6858000"/>
                <a:gd name="connsiteX2" fmla="*/ 9450000 w 12192000"/>
                <a:gd name="connsiteY2" fmla="*/ 1022986 h 6858000"/>
                <a:gd name="connsiteX3" fmla="*/ 12192000 w 12192000"/>
                <a:gd name="connsiteY3" fmla="*/ 1022986 h 6858000"/>
                <a:gd name="connsiteX4" fmla="*/ 12192000 w 12192000"/>
                <a:gd name="connsiteY4" fmla="*/ 1328986 h 6858000"/>
                <a:gd name="connsiteX5" fmla="*/ 9450000 w 12192000"/>
                <a:gd name="connsiteY5" fmla="*/ 1328986 h 6858000"/>
                <a:gd name="connsiteX6" fmla="*/ 9450000 w 12192000"/>
                <a:gd name="connsiteY6" fmla="*/ 4394836 h 6858000"/>
                <a:gd name="connsiteX7" fmla="*/ 12192000 w 12192000"/>
                <a:gd name="connsiteY7" fmla="*/ 4394836 h 6858000"/>
                <a:gd name="connsiteX8" fmla="*/ 12192000 w 12192000"/>
                <a:gd name="connsiteY8" fmla="*/ 4700836 h 6858000"/>
                <a:gd name="connsiteX9" fmla="*/ 9450000 w 12192000"/>
                <a:gd name="connsiteY9" fmla="*/ 4700836 h 6858000"/>
                <a:gd name="connsiteX10" fmla="*/ 9450000 w 12192000"/>
                <a:gd name="connsiteY10" fmla="*/ 6858000 h 6858000"/>
                <a:gd name="connsiteX11" fmla="*/ 9144000 w 12192000"/>
                <a:gd name="connsiteY11" fmla="*/ 6858000 h 6858000"/>
                <a:gd name="connsiteX12" fmla="*/ 9144000 w 12192000"/>
                <a:gd name="connsiteY12" fmla="*/ 4700836 h 6858000"/>
                <a:gd name="connsiteX13" fmla="*/ 0 w 12192000"/>
                <a:gd name="connsiteY13" fmla="*/ 4700836 h 6858000"/>
                <a:gd name="connsiteX14" fmla="*/ 0 w 12192000"/>
                <a:gd name="connsiteY14" fmla="*/ 4394836 h 6858000"/>
                <a:gd name="connsiteX15" fmla="*/ 9144000 w 12192000"/>
                <a:gd name="connsiteY15" fmla="*/ 439483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192000" h="6858000">
                  <a:moveTo>
                    <a:pt x="9144000" y="0"/>
                  </a:moveTo>
                  <a:lnTo>
                    <a:pt x="9450000" y="0"/>
                  </a:lnTo>
                  <a:lnTo>
                    <a:pt x="9450000" y="1022986"/>
                  </a:lnTo>
                  <a:lnTo>
                    <a:pt x="12192000" y="1022986"/>
                  </a:lnTo>
                  <a:lnTo>
                    <a:pt x="12192000" y="1328986"/>
                  </a:lnTo>
                  <a:lnTo>
                    <a:pt x="9450000" y="1328986"/>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pic>
          <p:nvPicPr>
            <p:cNvPr id="14" name="Picture 13">
              <a:extLst>
                <a:ext uri="{FF2B5EF4-FFF2-40B4-BE49-F238E27FC236}">
                  <a16:creationId xmlns:a16="http://schemas.microsoft.com/office/drawing/2014/main" id="{A1A41927-8102-0140-8A6E-BE11E9B2A361}"/>
                </a:ext>
              </a:extLst>
            </p:cNvPr>
            <p:cNvPicPr>
              <a:picLocks noChangeAspect="1"/>
            </p:cNvPicPr>
            <p:nvPr userDrawn="1"/>
          </p:nvPicPr>
          <p:blipFill>
            <a:blip r:embed="rId2"/>
            <a:stretch>
              <a:fillRect/>
            </a:stretch>
          </p:blipFill>
          <p:spPr bwMode="black">
            <a:xfrm>
              <a:off x="185139" y="5330952"/>
              <a:ext cx="1636776" cy="1351184"/>
            </a:xfrm>
            <a:prstGeom prst="rect">
              <a:avLst/>
            </a:prstGeom>
          </p:spPr>
        </p:pic>
      </p:grpSp>
      <p:sp>
        <p:nvSpPr>
          <p:cNvPr id="8" name="Title 1"/>
          <p:cNvSpPr>
            <a:spLocks noGrp="1"/>
          </p:cNvSpPr>
          <p:nvPr userDrawn="1">
            <p:ph type="ctrTitle" hasCustomPrompt="1"/>
          </p:nvPr>
        </p:nvSpPr>
        <p:spPr>
          <a:xfrm>
            <a:off x="442912" y="428625"/>
            <a:ext cx="7418388" cy="2771775"/>
          </a:xfrm>
        </p:spPr>
        <p:txBody>
          <a:bodyPr anchor="b" anchorCtr="0"/>
          <a:lstStyle>
            <a:lvl1pPr algn="l">
              <a:lnSpc>
                <a:spcPct val="85000"/>
              </a:lnSpc>
              <a:defRPr sz="6000">
                <a:solidFill>
                  <a:schemeClr val="bg1"/>
                </a:solidFill>
              </a:defRPr>
            </a:lvl1pPr>
          </a:lstStyle>
          <a:p>
            <a:r>
              <a:rPr lang="en-US"/>
              <a:t>[Presentation title]</a:t>
            </a:r>
            <a:endParaRPr lang="en-GB"/>
          </a:p>
        </p:txBody>
      </p:sp>
      <p:sp>
        <p:nvSpPr>
          <p:cNvPr id="9" name="Subtitle 2"/>
          <p:cNvSpPr>
            <a:spLocks noGrp="1"/>
          </p:cNvSpPr>
          <p:nvPr userDrawn="1">
            <p:ph type="subTitle" idx="1" hasCustomPrompt="1"/>
          </p:nvPr>
        </p:nvSpPr>
        <p:spPr>
          <a:xfrm>
            <a:off x="442913" y="3394710"/>
            <a:ext cx="5473700" cy="594360"/>
          </a:xfrm>
        </p:spPr>
        <p:txBody>
          <a:bodyPr/>
          <a:lstStyle>
            <a:lvl1pPr marL="0" indent="0" algn="l">
              <a:lnSpc>
                <a:spcPct val="100000"/>
              </a:lnSpc>
              <a:spcBef>
                <a:spcPts val="0"/>
              </a:spcBef>
              <a:spcAft>
                <a:spcPts val="0"/>
              </a:spcAft>
              <a:buNone/>
              <a:defRPr sz="1600" b="0">
                <a:solidFill>
                  <a:schemeClr val="bg1"/>
                </a:solidFill>
              </a:defRPr>
            </a:lvl1pPr>
            <a:lvl2pPr marL="0" indent="0" algn="l">
              <a:lnSpc>
                <a:spcPct val="100000"/>
              </a:lnSpc>
              <a:spcBef>
                <a:spcPts val="0"/>
              </a:spcBef>
              <a:spcAft>
                <a:spcPts val="0"/>
              </a:spcAft>
              <a:buNone/>
              <a:defRPr sz="1600">
                <a:solidFill>
                  <a:schemeClr val="bg1"/>
                </a:solidFill>
              </a:defRPr>
            </a:lvl2pPr>
            <a:lvl3pPr marL="0" indent="0" algn="l">
              <a:lnSpc>
                <a:spcPct val="100000"/>
              </a:lnSpc>
              <a:spcBef>
                <a:spcPts val="0"/>
              </a:spcBef>
              <a:spcAft>
                <a:spcPts val="0"/>
              </a:spcAft>
              <a:buNone/>
              <a:defRPr sz="1600">
                <a:solidFill>
                  <a:schemeClr val="bg1"/>
                </a:solidFill>
              </a:defRPr>
            </a:lvl3pPr>
            <a:lvl4pPr marL="0" indent="0" algn="l">
              <a:lnSpc>
                <a:spcPct val="100000"/>
              </a:lnSpc>
              <a:spcBef>
                <a:spcPts val="0"/>
              </a:spcBef>
              <a:spcAft>
                <a:spcPts val="0"/>
              </a:spcAft>
              <a:buNone/>
              <a:defRPr sz="1600">
                <a:solidFill>
                  <a:schemeClr val="bg1"/>
                </a:solidFill>
              </a:defRPr>
            </a:lvl4pPr>
            <a:lvl5pPr marL="0" indent="0" algn="l">
              <a:lnSpc>
                <a:spcPct val="100000"/>
              </a:lnSpc>
              <a:spcBef>
                <a:spcPts val="0"/>
              </a:spcBef>
              <a:spcAft>
                <a:spcPts val="0"/>
              </a:spcAft>
              <a:buNone/>
              <a:defRPr sz="1600">
                <a:solidFill>
                  <a:schemeClr val="bg1"/>
                </a:solidFill>
              </a:defRPr>
            </a:lvl5pPr>
            <a:lvl6pPr marL="0" indent="0" algn="l">
              <a:lnSpc>
                <a:spcPct val="100000"/>
              </a:lnSpc>
              <a:spcBef>
                <a:spcPts val="0"/>
              </a:spcBef>
              <a:spcAft>
                <a:spcPts val="0"/>
              </a:spcAft>
              <a:buNone/>
              <a:defRPr sz="1600">
                <a:solidFill>
                  <a:schemeClr val="bg1"/>
                </a:solidFill>
              </a:defRPr>
            </a:lvl6pPr>
            <a:lvl7pPr marL="0" indent="0" algn="l">
              <a:lnSpc>
                <a:spcPct val="100000"/>
              </a:lnSpc>
              <a:spcBef>
                <a:spcPts val="0"/>
              </a:spcBef>
              <a:spcAft>
                <a:spcPts val="0"/>
              </a:spcAft>
              <a:buNone/>
              <a:defRPr sz="1600">
                <a:solidFill>
                  <a:schemeClr val="bg1"/>
                </a:solidFill>
              </a:defRPr>
            </a:lvl7pPr>
            <a:lvl8pPr marL="0" indent="0" algn="l">
              <a:lnSpc>
                <a:spcPct val="100000"/>
              </a:lnSpc>
              <a:spcBef>
                <a:spcPts val="0"/>
              </a:spcBef>
              <a:spcAft>
                <a:spcPts val="0"/>
              </a:spcAft>
              <a:buNone/>
              <a:defRPr sz="1600">
                <a:solidFill>
                  <a:schemeClr val="bg1"/>
                </a:solidFill>
              </a:defRPr>
            </a:lvl8pPr>
            <a:lvl9pPr marL="0" indent="0" algn="l">
              <a:lnSpc>
                <a:spcPct val="100000"/>
              </a:lnSpc>
              <a:spcBef>
                <a:spcPts val="0"/>
              </a:spcBef>
              <a:spcAft>
                <a:spcPts val="0"/>
              </a:spcAft>
              <a:buNone/>
              <a:defRPr sz="1600">
                <a:solidFill>
                  <a:schemeClr val="bg1"/>
                </a:solidFill>
              </a:defRPr>
            </a:lvl9pPr>
          </a:lstStyle>
          <a:p>
            <a:r>
              <a:rPr lang="en-US"/>
              <a:t>[Presentation subtitle]</a:t>
            </a:r>
          </a:p>
        </p:txBody>
      </p:sp>
    </p:spTree>
    <p:extLst>
      <p:ext uri="{BB962C8B-B14F-4D97-AF65-F5344CB8AC3E}">
        <p14:creationId xmlns:p14="http://schemas.microsoft.com/office/powerpoint/2010/main" val="19742372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le Slide Logo Shape Orange">
    <p:spTree>
      <p:nvGrpSpPr>
        <p:cNvPr id="1" name=""/>
        <p:cNvGrpSpPr/>
        <p:nvPr/>
      </p:nvGrpSpPr>
      <p:grpSpPr>
        <a:xfrm>
          <a:off x="0" y="0"/>
          <a:ext cx="0" cy="0"/>
          <a:chOff x="0" y="0"/>
          <a:chExt cx="0" cy="0"/>
        </a:xfrm>
      </p:grpSpPr>
      <p:sp>
        <p:nvSpPr>
          <p:cNvPr id="9" name="Picture Placeholder 4">
            <a:extLst>
              <a:ext uri="{FF2B5EF4-FFF2-40B4-BE49-F238E27FC236}">
                <a16:creationId xmlns:a16="http://schemas.microsoft.com/office/drawing/2014/main" id="{86E1CB07-AAEA-314E-A423-4B23728F274D}"/>
              </a:ext>
            </a:extLst>
          </p:cNvPr>
          <p:cNvSpPr>
            <a:spLocks noGrp="1"/>
          </p:cNvSpPr>
          <p:nvPr>
            <p:ph type="pic" sz="quarter" idx="10"/>
          </p:nvPr>
        </p:nvSpPr>
        <p:spPr bwMode="hidden">
          <a:xfrm>
            <a:off x="5103159" y="-1"/>
            <a:ext cx="7088841" cy="6858001"/>
          </a:xfrm>
          <a:solidFill>
            <a:srgbClr val="DEDEDE"/>
          </a:solidFill>
        </p:spPr>
        <p:txBody>
          <a:bodyPr rIns="1371600" anchor="ctr" anchorCtr="0"/>
          <a:lstStyle>
            <a:lvl1pPr algn="r">
              <a:defRPr sz="1200" b="0">
                <a:solidFill>
                  <a:schemeClr val="tx1"/>
                </a:solidFill>
              </a:defRPr>
            </a:lvl1pPr>
          </a:lstStyle>
          <a:p>
            <a:r>
              <a:rPr lang="en-US"/>
              <a:t>Click icon to add picture</a:t>
            </a:r>
            <a:endParaRPr lang="en-GB"/>
          </a:p>
        </p:txBody>
      </p:sp>
      <p:grpSp>
        <p:nvGrpSpPr>
          <p:cNvPr id="4" name="Group 3">
            <a:extLst>
              <a:ext uri="{FF2B5EF4-FFF2-40B4-BE49-F238E27FC236}">
                <a16:creationId xmlns:a16="http://schemas.microsoft.com/office/drawing/2014/main" id="{D5065365-ACD4-4445-B744-F720FB8FF28C}"/>
              </a:ext>
            </a:extLst>
          </p:cNvPr>
          <p:cNvGrpSpPr/>
          <p:nvPr userDrawn="1"/>
        </p:nvGrpSpPr>
        <p:grpSpPr>
          <a:xfrm>
            <a:off x="0" y="0"/>
            <a:ext cx="8914102" cy="6858001"/>
            <a:chOff x="0" y="0"/>
            <a:chExt cx="8914102" cy="6858001"/>
          </a:xfrm>
        </p:grpSpPr>
        <p:sp>
          <p:nvSpPr>
            <p:cNvPr id="7" name="Freeform 6">
              <a:extLst>
                <a:ext uri="{FF2B5EF4-FFF2-40B4-BE49-F238E27FC236}">
                  <a16:creationId xmlns:a16="http://schemas.microsoft.com/office/drawing/2014/main" id="{D02960CE-3ED9-3D49-BEB3-63CD70439705}"/>
                </a:ext>
              </a:extLst>
            </p:cNvPr>
            <p:cNvSpPr/>
            <p:nvPr userDrawn="1"/>
          </p:nvSpPr>
          <p:spPr bwMode="white">
            <a:xfrm>
              <a:off x="0" y="0"/>
              <a:ext cx="8914102" cy="6858001"/>
            </a:xfrm>
            <a:custGeom>
              <a:avLst/>
              <a:gdLst>
                <a:gd name="connsiteX0" fmla="*/ 1260764 w 8914102"/>
                <a:gd name="connsiteY0" fmla="*/ 0 h 6858001"/>
                <a:gd name="connsiteX1" fmla="*/ 5169189 w 8914102"/>
                <a:gd name="connsiteY1" fmla="*/ 0 h 6858001"/>
                <a:gd name="connsiteX2" fmla="*/ 5169189 w 8914102"/>
                <a:gd name="connsiteY2" fmla="*/ 765175 h 6858001"/>
                <a:gd name="connsiteX3" fmla="*/ 5937540 w 8914102"/>
                <a:gd name="connsiteY3" fmla="*/ 765175 h 6858001"/>
                <a:gd name="connsiteX4" fmla="*/ 5937540 w 8914102"/>
                <a:gd name="connsiteY4" fmla="*/ 1957388 h 6858001"/>
                <a:gd name="connsiteX5" fmla="*/ 7920327 w 8914102"/>
                <a:gd name="connsiteY5" fmla="*/ 1957388 h 6858001"/>
                <a:gd name="connsiteX6" fmla="*/ 7920327 w 8914102"/>
                <a:gd name="connsiteY6" fmla="*/ 4899025 h 6858001"/>
                <a:gd name="connsiteX7" fmla="*/ 8914102 w 8914102"/>
                <a:gd name="connsiteY7" fmla="*/ 4899025 h 6858001"/>
                <a:gd name="connsiteX8" fmla="*/ 8914102 w 8914102"/>
                <a:gd name="connsiteY8" fmla="*/ 6858000 h 6858001"/>
                <a:gd name="connsiteX9" fmla="*/ 7920327 w 8914102"/>
                <a:gd name="connsiteY9" fmla="*/ 6858000 h 6858001"/>
                <a:gd name="connsiteX10" fmla="*/ 5937540 w 8914102"/>
                <a:gd name="connsiteY10" fmla="*/ 6858000 h 6858001"/>
                <a:gd name="connsiteX11" fmla="*/ 5169189 w 8914102"/>
                <a:gd name="connsiteY11" fmla="*/ 6858000 h 6858001"/>
                <a:gd name="connsiteX12" fmla="*/ 3705515 w 8914102"/>
                <a:gd name="connsiteY12" fmla="*/ 6858000 h 6858001"/>
                <a:gd name="connsiteX13" fmla="*/ 1260764 w 8914102"/>
                <a:gd name="connsiteY13" fmla="*/ 6858000 h 6858001"/>
                <a:gd name="connsiteX14" fmla="*/ 1260764 w 8914102"/>
                <a:gd name="connsiteY14" fmla="*/ 6858001 h 6858001"/>
                <a:gd name="connsiteX15" fmla="*/ 0 w 8914102"/>
                <a:gd name="connsiteY15" fmla="*/ 6858001 h 6858001"/>
                <a:gd name="connsiteX16" fmla="*/ 0 w 8914102"/>
                <a:gd name="connsiteY16" fmla="*/ 1 h 6858001"/>
                <a:gd name="connsiteX17" fmla="*/ 1260764 w 8914102"/>
                <a:gd name="connsiteY17"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914102" h="6858001">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D04A0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 name="Picture 9">
              <a:extLst>
                <a:ext uri="{FF2B5EF4-FFF2-40B4-BE49-F238E27FC236}">
                  <a16:creationId xmlns:a16="http://schemas.microsoft.com/office/drawing/2014/main" id="{89B02B9A-C678-D74D-B142-58CA492CDC0C}"/>
                </a:ext>
              </a:extLst>
            </p:cNvPr>
            <p:cNvPicPr>
              <a:picLocks noChangeAspect="1"/>
            </p:cNvPicPr>
            <p:nvPr userDrawn="1"/>
          </p:nvPicPr>
          <p:blipFill>
            <a:blip r:embed="rId2"/>
            <a:stretch>
              <a:fillRect/>
            </a:stretch>
          </p:blipFill>
          <p:spPr bwMode="black">
            <a:xfrm>
              <a:off x="185139" y="5330952"/>
              <a:ext cx="1636776" cy="1351184"/>
            </a:xfrm>
            <a:prstGeom prst="rect">
              <a:avLst/>
            </a:prstGeom>
          </p:spPr>
        </p:pic>
      </p:grpSp>
      <p:sp>
        <p:nvSpPr>
          <p:cNvPr id="2" name="Title 1"/>
          <p:cNvSpPr>
            <a:spLocks noGrp="1"/>
          </p:cNvSpPr>
          <p:nvPr userDrawn="1">
            <p:ph type="ctrTitle" hasCustomPrompt="1"/>
          </p:nvPr>
        </p:nvSpPr>
        <p:spPr>
          <a:xfrm>
            <a:off x="442913" y="1003610"/>
            <a:ext cx="5258640" cy="2425391"/>
          </a:xfrm>
        </p:spPr>
        <p:txBody>
          <a:bodyPr anchor="b" anchorCtr="0"/>
          <a:lstStyle>
            <a:lvl1pPr algn="l">
              <a:lnSpc>
                <a:spcPct val="85000"/>
              </a:lnSpc>
              <a:defRPr sz="5000">
                <a:solidFill>
                  <a:schemeClr val="bg1"/>
                </a:solidFill>
              </a:defRPr>
            </a:lvl1pPr>
          </a:lstStyle>
          <a:p>
            <a:r>
              <a:rPr lang="en-US"/>
              <a:t>[Presentation title]</a:t>
            </a:r>
            <a:endParaRPr lang="en-GB"/>
          </a:p>
        </p:txBody>
      </p:sp>
      <p:sp>
        <p:nvSpPr>
          <p:cNvPr id="3" name="Subtitle 2"/>
          <p:cNvSpPr>
            <a:spLocks noGrp="1"/>
          </p:cNvSpPr>
          <p:nvPr userDrawn="1">
            <p:ph type="subTitle" idx="1" hasCustomPrompt="1"/>
          </p:nvPr>
        </p:nvSpPr>
        <p:spPr>
          <a:xfrm>
            <a:off x="442914" y="3749040"/>
            <a:ext cx="5258640" cy="594360"/>
          </a:xfrm>
        </p:spPr>
        <p:txBody>
          <a:bodyPr/>
          <a:lstStyle>
            <a:lvl1pPr marL="0" indent="0" algn="l">
              <a:lnSpc>
                <a:spcPct val="100000"/>
              </a:lnSpc>
              <a:spcBef>
                <a:spcPts val="0"/>
              </a:spcBef>
              <a:spcAft>
                <a:spcPts val="0"/>
              </a:spcAft>
              <a:buNone/>
              <a:defRPr sz="1600" b="0">
                <a:solidFill>
                  <a:schemeClr val="bg1"/>
                </a:solidFill>
              </a:defRPr>
            </a:lvl1pPr>
            <a:lvl2pPr marL="0" indent="0" algn="l">
              <a:lnSpc>
                <a:spcPct val="100000"/>
              </a:lnSpc>
              <a:spcBef>
                <a:spcPts val="0"/>
              </a:spcBef>
              <a:spcAft>
                <a:spcPts val="0"/>
              </a:spcAft>
              <a:buNone/>
              <a:defRPr sz="1600">
                <a:solidFill>
                  <a:schemeClr val="bg1"/>
                </a:solidFill>
              </a:defRPr>
            </a:lvl2pPr>
            <a:lvl3pPr marL="0" indent="0" algn="l">
              <a:lnSpc>
                <a:spcPct val="100000"/>
              </a:lnSpc>
              <a:spcBef>
                <a:spcPts val="0"/>
              </a:spcBef>
              <a:spcAft>
                <a:spcPts val="0"/>
              </a:spcAft>
              <a:buNone/>
              <a:defRPr sz="1600">
                <a:solidFill>
                  <a:schemeClr val="bg1"/>
                </a:solidFill>
              </a:defRPr>
            </a:lvl3pPr>
            <a:lvl4pPr marL="0" indent="0" algn="l">
              <a:lnSpc>
                <a:spcPct val="100000"/>
              </a:lnSpc>
              <a:spcBef>
                <a:spcPts val="0"/>
              </a:spcBef>
              <a:spcAft>
                <a:spcPts val="0"/>
              </a:spcAft>
              <a:buNone/>
              <a:defRPr sz="1600">
                <a:solidFill>
                  <a:schemeClr val="bg1"/>
                </a:solidFill>
              </a:defRPr>
            </a:lvl4pPr>
            <a:lvl5pPr marL="0" indent="0" algn="l">
              <a:lnSpc>
                <a:spcPct val="100000"/>
              </a:lnSpc>
              <a:spcBef>
                <a:spcPts val="0"/>
              </a:spcBef>
              <a:spcAft>
                <a:spcPts val="0"/>
              </a:spcAft>
              <a:buNone/>
              <a:defRPr sz="1600">
                <a:solidFill>
                  <a:schemeClr val="bg1"/>
                </a:solidFill>
              </a:defRPr>
            </a:lvl5pPr>
            <a:lvl6pPr marL="0" indent="0" algn="l">
              <a:lnSpc>
                <a:spcPct val="100000"/>
              </a:lnSpc>
              <a:spcBef>
                <a:spcPts val="0"/>
              </a:spcBef>
              <a:spcAft>
                <a:spcPts val="0"/>
              </a:spcAft>
              <a:buNone/>
              <a:defRPr sz="1600">
                <a:solidFill>
                  <a:schemeClr val="bg1"/>
                </a:solidFill>
              </a:defRPr>
            </a:lvl6pPr>
            <a:lvl7pPr marL="0" indent="0" algn="l">
              <a:lnSpc>
                <a:spcPct val="100000"/>
              </a:lnSpc>
              <a:spcBef>
                <a:spcPts val="0"/>
              </a:spcBef>
              <a:spcAft>
                <a:spcPts val="0"/>
              </a:spcAft>
              <a:buNone/>
              <a:defRPr sz="1600">
                <a:solidFill>
                  <a:schemeClr val="bg1"/>
                </a:solidFill>
              </a:defRPr>
            </a:lvl7pPr>
            <a:lvl8pPr marL="0" indent="0" algn="l">
              <a:lnSpc>
                <a:spcPct val="100000"/>
              </a:lnSpc>
              <a:spcBef>
                <a:spcPts val="0"/>
              </a:spcBef>
              <a:spcAft>
                <a:spcPts val="0"/>
              </a:spcAft>
              <a:buNone/>
              <a:defRPr sz="1600">
                <a:solidFill>
                  <a:schemeClr val="bg1"/>
                </a:solidFill>
              </a:defRPr>
            </a:lvl8pPr>
            <a:lvl9pPr marL="0" indent="0" algn="l">
              <a:lnSpc>
                <a:spcPct val="100000"/>
              </a:lnSpc>
              <a:spcBef>
                <a:spcPts val="0"/>
              </a:spcBef>
              <a:spcAft>
                <a:spcPts val="0"/>
              </a:spcAft>
              <a:buNone/>
              <a:defRPr sz="1600">
                <a:solidFill>
                  <a:schemeClr val="bg1"/>
                </a:solidFill>
              </a:defRPr>
            </a:lvl9pPr>
          </a:lstStyle>
          <a:p>
            <a:r>
              <a:rPr lang="en-US"/>
              <a:t>[Presentation subtitle]</a:t>
            </a:r>
          </a:p>
        </p:txBody>
      </p:sp>
    </p:spTree>
    <p:extLst>
      <p:ext uri="{BB962C8B-B14F-4D97-AF65-F5344CB8AC3E}">
        <p14:creationId xmlns:p14="http://schemas.microsoft.com/office/powerpoint/2010/main" val="6958671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Slide Logo Shape Red">
    <p:spTree>
      <p:nvGrpSpPr>
        <p:cNvPr id="1" name=""/>
        <p:cNvGrpSpPr/>
        <p:nvPr/>
      </p:nvGrpSpPr>
      <p:grpSpPr>
        <a:xfrm>
          <a:off x="0" y="0"/>
          <a:ext cx="0" cy="0"/>
          <a:chOff x="0" y="0"/>
          <a:chExt cx="0" cy="0"/>
        </a:xfrm>
      </p:grpSpPr>
      <p:sp>
        <p:nvSpPr>
          <p:cNvPr id="9" name="Picture Placeholder 4">
            <a:extLst>
              <a:ext uri="{FF2B5EF4-FFF2-40B4-BE49-F238E27FC236}">
                <a16:creationId xmlns:a16="http://schemas.microsoft.com/office/drawing/2014/main" id="{19130D55-E01B-814B-B368-1A5B9D922495}"/>
              </a:ext>
            </a:extLst>
          </p:cNvPr>
          <p:cNvSpPr>
            <a:spLocks noGrp="1"/>
          </p:cNvSpPr>
          <p:nvPr>
            <p:ph type="pic" sz="quarter" idx="10"/>
          </p:nvPr>
        </p:nvSpPr>
        <p:spPr bwMode="hidden">
          <a:xfrm>
            <a:off x="5103158" y="0"/>
            <a:ext cx="7088841" cy="6858001"/>
          </a:xfrm>
          <a:solidFill>
            <a:srgbClr val="DEDEDE"/>
          </a:solidFill>
        </p:spPr>
        <p:txBody>
          <a:bodyPr rIns="1371600" anchor="ctr" anchorCtr="0"/>
          <a:lstStyle>
            <a:lvl1pPr algn="r">
              <a:defRPr sz="1200" b="0">
                <a:solidFill>
                  <a:schemeClr val="tx1"/>
                </a:solidFill>
              </a:defRPr>
            </a:lvl1pPr>
          </a:lstStyle>
          <a:p>
            <a:r>
              <a:rPr lang="en-US"/>
              <a:t>Click icon to add picture</a:t>
            </a:r>
            <a:endParaRPr lang="en-GB"/>
          </a:p>
        </p:txBody>
      </p:sp>
      <p:grpSp>
        <p:nvGrpSpPr>
          <p:cNvPr id="4" name="Group 3">
            <a:extLst>
              <a:ext uri="{FF2B5EF4-FFF2-40B4-BE49-F238E27FC236}">
                <a16:creationId xmlns:a16="http://schemas.microsoft.com/office/drawing/2014/main" id="{27BE733A-F034-2C46-AB70-A0813595ECD7}"/>
              </a:ext>
            </a:extLst>
          </p:cNvPr>
          <p:cNvGrpSpPr/>
          <p:nvPr userDrawn="1"/>
        </p:nvGrpSpPr>
        <p:grpSpPr>
          <a:xfrm>
            <a:off x="0" y="0"/>
            <a:ext cx="8914102" cy="6858001"/>
            <a:chOff x="0" y="0"/>
            <a:chExt cx="8914102" cy="6858001"/>
          </a:xfrm>
        </p:grpSpPr>
        <p:sp>
          <p:nvSpPr>
            <p:cNvPr id="7" name="Freeform 6">
              <a:extLst>
                <a:ext uri="{FF2B5EF4-FFF2-40B4-BE49-F238E27FC236}">
                  <a16:creationId xmlns:a16="http://schemas.microsoft.com/office/drawing/2014/main" id="{D02960CE-3ED9-3D49-BEB3-63CD70439705}"/>
                </a:ext>
              </a:extLst>
            </p:cNvPr>
            <p:cNvSpPr/>
            <p:nvPr userDrawn="1"/>
          </p:nvSpPr>
          <p:spPr bwMode="white">
            <a:xfrm>
              <a:off x="0" y="0"/>
              <a:ext cx="8914102" cy="6858001"/>
            </a:xfrm>
            <a:custGeom>
              <a:avLst/>
              <a:gdLst>
                <a:gd name="connsiteX0" fmla="*/ 1260764 w 8914102"/>
                <a:gd name="connsiteY0" fmla="*/ 0 h 6858001"/>
                <a:gd name="connsiteX1" fmla="*/ 5169189 w 8914102"/>
                <a:gd name="connsiteY1" fmla="*/ 0 h 6858001"/>
                <a:gd name="connsiteX2" fmla="*/ 5169189 w 8914102"/>
                <a:gd name="connsiteY2" fmla="*/ 765175 h 6858001"/>
                <a:gd name="connsiteX3" fmla="*/ 5937540 w 8914102"/>
                <a:gd name="connsiteY3" fmla="*/ 765175 h 6858001"/>
                <a:gd name="connsiteX4" fmla="*/ 5937540 w 8914102"/>
                <a:gd name="connsiteY4" fmla="*/ 1957388 h 6858001"/>
                <a:gd name="connsiteX5" fmla="*/ 7920327 w 8914102"/>
                <a:gd name="connsiteY5" fmla="*/ 1957388 h 6858001"/>
                <a:gd name="connsiteX6" fmla="*/ 7920327 w 8914102"/>
                <a:gd name="connsiteY6" fmla="*/ 4899025 h 6858001"/>
                <a:gd name="connsiteX7" fmla="*/ 8914102 w 8914102"/>
                <a:gd name="connsiteY7" fmla="*/ 4899025 h 6858001"/>
                <a:gd name="connsiteX8" fmla="*/ 8914102 w 8914102"/>
                <a:gd name="connsiteY8" fmla="*/ 6858000 h 6858001"/>
                <a:gd name="connsiteX9" fmla="*/ 7920327 w 8914102"/>
                <a:gd name="connsiteY9" fmla="*/ 6858000 h 6858001"/>
                <a:gd name="connsiteX10" fmla="*/ 5937540 w 8914102"/>
                <a:gd name="connsiteY10" fmla="*/ 6858000 h 6858001"/>
                <a:gd name="connsiteX11" fmla="*/ 5169189 w 8914102"/>
                <a:gd name="connsiteY11" fmla="*/ 6858000 h 6858001"/>
                <a:gd name="connsiteX12" fmla="*/ 3705515 w 8914102"/>
                <a:gd name="connsiteY12" fmla="*/ 6858000 h 6858001"/>
                <a:gd name="connsiteX13" fmla="*/ 1260764 w 8914102"/>
                <a:gd name="connsiteY13" fmla="*/ 6858000 h 6858001"/>
                <a:gd name="connsiteX14" fmla="*/ 1260764 w 8914102"/>
                <a:gd name="connsiteY14" fmla="*/ 6858001 h 6858001"/>
                <a:gd name="connsiteX15" fmla="*/ 0 w 8914102"/>
                <a:gd name="connsiteY15" fmla="*/ 6858001 h 6858001"/>
                <a:gd name="connsiteX16" fmla="*/ 0 w 8914102"/>
                <a:gd name="connsiteY16" fmla="*/ 1 h 6858001"/>
                <a:gd name="connsiteX17" fmla="*/ 1260764 w 8914102"/>
                <a:gd name="connsiteY17"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914102" h="6858001">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E0301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 name="Picture 9">
              <a:extLst>
                <a:ext uri="{FF2B5EF4-FFF2-40B4-BE49-F238E27FC236}">
                  <a16:creationId xmlns:a16="http://schemas.microsoft.com/office/drawing/2014/main" id="{D80AA576-2E0A-D146-9C52-8C67B6E45DE7}"/>
                </a:ext>
              </a:extLst>
            </p:cNvPr>
            <p:cNvPicPr>
              <a:picLocks noChangeAspect="1"/>
            </p:cNvPicPr>
            <p:nvPr userDrawn="1"/>
          </p:nvPicPr>
          <p:blipFill>
            <a:blip r:embed="rId2"/>
            <a:stretch>
              <a:fillRect/>
            </a:stretch>
          </p:blipFill>
          <p:spPr bwMode="black">
            <a:xfrm>
              <a:off x="185139" y="5330952"/>
              <a:ext cx="1636776" cy="1351184"/>
            </a:xfrm>
            <a:prstGeom prst="rect">
              <a:avLst/>
            </a:prstGeom>
          </p:spPr>
        </p:pic>
      </p:grpSp>
      <p:sp>
        <p:nvSpPr>
          <p:cNvPr id="2" name="Title 1"/>
          <p:cNvSpPr>
            <a:spLocks noGrp="1"/>
          </p:cNvSpPr>
          <p:nvPr userDrawn="1">
            <p:ph type="ctrTitle" hasCustomPrompt="1"/>
          </p:nvPr>
        </p:nvSpPr>
        <p:spPr>
          <a:xfrm>
            <a:off x="442913" y="1003610"/>
            <a:ext cx="5258640" cy="2425391"/>
          </a:xfrm>
        </p:spPr>
        <p:txBody>
          <a:bodyPr anchor="b" anchorCtr="0"/>
          <a:lstStyle>
            <a:lvl1pPr algn="l">
              <a:lnSpc>
                <a:spcPct val="85000"/>
              </a:lnSpc>
              <a:defRPr sz="5000">
                <a:solidFill>
                  <a:schemeClr val="bg1"/>
                </a:solidFill>
              </a:defRPr>
            </a:lvl1pPr>
          </a:lstStyle>
          <a:p>
            <a:r>
              <a:rPr lang="en-US"/>
              <a:t>[Presentation title]</a:t>
            </a:r>
            <a:endParaRPr lang="en-GB"/>
          </a:p>
        </p:txBody>
      </p:sp>
      <p:sp>
        <p:nvSpPr>
          <p:cNvPr id="3" name="Subtitle 2"/>
          <p:cNvSpPr>
            <a:spLocks noGrp="1"/>
          </p:cNvSpPr>
          <p:nvPr userDrawn="1">
            <p:ph type="subTitle" idx="1" hasCustomPrompt="1"/>
          </p:nvPr>
        </p:nvSpPr>
        <p:spPr>
          <a:xfrm>
            <a:off x="442914" y="3749040"/>
            <a:ext cx="5258640" cy="594360"/>
          </a:xfrm>
        </p:spPr>
        <p:txBody>
          <a:bodyPr/>
          <a:lstStyle>
            <a:lvl1pPr marL="0" indent="0" algn="l">
              <a:lnSpc>
                <a:spcPct val="100000"/>
              </a:lnSpc>
              <a:spcBef>
                <a:spcPts val="0"/>
              </a:spcBef>
              <a:spcAft>
                <a:spcPts val="0"/>
              </a:spcAft>
              <a:buNone/>
              <a:defRPr sz="1600" b="0">
                <a:solidFill>
                  <a:schemeClr val="bg1"/>
                </a:solidFill>
              </a:defRPr>
            </a:lvl1pPr>
            <a:lvl2pPr marL="0" indent="0" algn="l">
              <a:lnSpc>
                <a:spcPct val="100000"/>
              </a:lnSpc>
              <a:spcBef>
                <a:spcPts val="0"/>
              </a:spcBef>
              <a:spcAft>
                <a:spcPts val="0"/>
              </a:spcAft>
              <a:buNone/>
              <a:defRPr sz="1600">
                <a:solidFill>
                  <a:schemeClr val="bg1"/>
                </a:solidFill>
              </a:defRPr>
            </a:lvl2pPr>
            <a:lvl3pPr marL="0" indent="0" algn="l">
              <a:lnSpc>
                <a:spcPct val="100000"/>
              </a:lnSpc>
              <a:spcBef>
                <a:spcPts val="0"/>
              </a:spcBef>
              <a:spcAft>
                <a:spcPts val="0"/>
              </a:spcAft>
              <a:buNone/>
              <a:defRPr sz="1600">
                <a:solidFill>
                  <a:schemeClr val="bg1"/>
                </a:solidFill>
              </a:defRPr>
            </a:lvl3pPr>
            <a:lvl4pPr marL="0" indent="0" algn="l">
              <a:lnSpc>
                <a:spcPct val="100000"/>
              </a:lnSpc>
              <a:spcBef>
                <a:spcPts val="0"/>
              </a:spcBef>
              <a:spcAft>
                <a:spcPts val="0"/>
              </a:spcAft>
              <a:buNone/>
              <a:defRPr sz="1600">
                <a:solidFill>
                  <a:schemeClr val="bg1"/>
                </a:solidFill>
              </a:defRPr>
            </a:lvl4pPr>
            <a:lvl5pPr marL="0" indent="0" algn="l">
              <a:lnSpc>
                <a:spcPct val="100000"/>
              </a:lnSpc>
              <a:spcBef>
                <a:spcPts val="0"/>
              </a:spcBef>
              <a:spcAft>
                <a:spcPts val="0"/>
              </a:spcAft>
              <a:buNone/>
              <a:defRPr sz="1600">
                <a:solidFill>
                  <a:schemeClr val="bg1"/>
                </a:solidFill>
              </a:defRPr>
            </a:lvl5pPr>
            <a:lvl6pPr marL="0" indent="0" algn="l">
              <a:lnSpc>
                <a:spcPct val="100000"/>
              </a:lnSpc>
              <a:spcBef>
                <a:spcPts val="0"/>
              </a:spcBef>
              <a:spcAft>
                <a:spcPts val="0"/>
              </a:spcAft>
              <a:buNone/>
              <a:defRPr sz="1600">
                <a:solidFill>
                  <a:schemeClr val="bg1"/>
                </a:solidFill>
              </a:defRPr>
            </a:lvl6pPr>
            <a:lvl7pPr marL="0" indent="0" algn="l">
              <a:lnSpc>
                <a:spcPct val="100000"/>
              </a:lnSpc>
              <a:spcBef>
                <a:spcPts val="0"/>
              </a:spcBef>
              <a:spcAft>
                <a:spcPts val="0"/>
              </a:spcAft>
              <a:buNone/>
              <a:defRPr sz="1600">
                <a:solidFill>
                  <a:schemeClr val="bg1"/>
                </a:solidFill>
              </a:defRPr>
            </a:lvl7pPr>
            <a:lvl8pPr marL="0" indent="0" algn="l">
              <a:lnSpc>
                <a:spcPct val="100000"/>
              </a:lnSpc>
              <a:spcBef>
                <a:spcPts val="0"/>
              </a:spcBef>
              <a:spcAft>
                <a:spcPts val="0"/>
              </a:spcAft>
              <a:buNone/>
              <a:defRPr sz="1600">
                <a:solidFill>
                  <a:schemeClr val="bg1"/>
                </a:solidFill>
              </a:defRPr>
            </a:lvl8pPr>
            <a:lvl9pPr marL="0" indent="0" algn="l">
              <a:lnSpc>
                <a:spcPct val="100000"/>
              </a:lnSpc>
              <a:spcBef>
                <a:spcPts val="0"/>
              </a:spcBef>
              <a:spcAft>
                <a:spcPts val="0"/>
              </a:spcAft>
              <a:buNone/>
              <a:defRPr sz="1600">
                <a:solidFill>
                  <a:schemeClr val="bg1"/>
                </a:solidFill>
              </a:defRPr>
            </a:lvl9pPr>
          </a:lstStyle>
          <a:p>
            <a:r>
              <a:rPr lang="en-US"/>
              <a:t>[Presentation subtitle]</a:t>
            </a:r>
          </a:p>
        </p:txBody>
      </p:sp>
    </p:spTree>
    <p:extLst>
      <p:ext uri="{BB962C8B-B14F-4D97-AF65-F5344CB8AC3E}">
        <p14:creationId xmlns:p14="http://schemas.microsoft.com/office/powerpoint/2010/main" val="13434624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Slide Logo Shape Rose">
    <p:spTree>
      <p:nvGrpSpPr>
        <p:cNvPr id="1" name=""/>
        <p:cNvGrpSpPr/>
        <p:nvPr/>
      </p:nvGrpSpPr>
      <p:grpSpPr>
        <a:xfrm>
          <a:off x="0" y="0"/>
          <a:ext cx="0" cy="0"/>
          <a:chOff x="0" y="0"/>
          <a:chExt cx="0" cy="0"/>
        </a:xfrm>
      </p:grpSpPr>
      <p:sp>
        <p:nvSpPr>
          <p:cNvPr id="9" name="Picture Placeholder 4">
            <a:extLst>
              <a:ext uri="{FF2B5EF4-FFF2-40B4-BE49-F238E27FC236}">
                <a16:creationId xmlns:a16="http://schemas.microsoft.com/office/drawing/2014/main" id="{2504B055-84E9-A34C-9FA5-3A4898E3B2D5}"/>
              </a:ext>
            </a:extLst>
          </p:cNvPr>
          <p:cNvSpPr>
            <a:spLocks noGrp="1"/>
          </p:cNvSpPr>
          <p:nvPr>
            <p:ph type="pic" sz="quarter" idx="10"/>
          </p:nvPr>
        </p:nvSpPr>
        <p:spPr bwMode="hidden">
          <a:xfrm>
            <a:off x="5103158" y="0"/>
            <a:ext cx="7088841" cy="6858000"/>
          </a:xfrm>
          <a:solidFill>
            <a:srgbClr val="DEDEDE"/>
          </a:solidFill>
        </p:spPr>
        <p:txBody>
          <a:bodyPr rIns="1371600" anchor="ctr" anchorCtr="0"/>
          <a:lstStyle>
            <a:lvl1pPr algn="r">
              <a:defRPr sz="1200" b="0">
                <a:solidFill>
                  <a:schemeClr val="tx1"/>
                </a:solidFill>
              </a:defRPr>
            </a:lvl1pPr>
          </a:lstStyle>
          <a:p>
            <a:r>
              <a:rPr lang="en-US"/>
              <a:t>Click icon to add picture</a:t>
            </a:r>
            <a:endParaRPr lang="en-GB"/>
          </a:p>
        </p:txBody>
      </p:sp>
      <p:grpSp>
        <p:nvGrpSpPr>
          <p:cNvPr id="4" name="Group 3">
            <a:extLst>
              <a:ext uri="{FF2B5EF4-FFF2-40B4-BE49-F238E27FC236}">
                <a16:creationId xmlns:a16="http://schemas.microsoft.com/office/drawing/2014/main" id="{41675EB2-67BA-8341-AFDE-B097C16A2531}"/>
              </a:ext>
            </a:extLst>
          </p:cNvPr>
          <p:cNvGrpSpPr/>
          <p:nvPr userDrawn="1"/>
        </p:nvGrpSpPr>
        <p:grpSpPr>
          <a:xfrm>
            <a:off x="0" y="0"/>
            <a:ext cx="8914102" cy="6858001"/>
            <a:chOff x="0" y="0"/>
            <a:chExt cx="8914102" cy="6858001"/>
          </a:xfrm>
        </p:grpSpPr>
        <p:sp>
          <p:nvSpPr>
            <p:cNvPr id="7" name="Freeform 6">
              <a:extLst>
                <a:ext uri="{FF2B5EF4-FFF2-40B4-BE49-F238E27FC236}">
                  <a16:creationId xmlns:a16="http://schemas.microsoft.com/office/drawing/2014/main" id="{D02960CE-3ED9-3D49-BEB3-63CD70439705}"/>
                </a:ext>
              </a:extLst>
            </p:cNvPr>
            <p:cNvSpPr/>
            <p:nvPr userDrawn="1"/>
          </p:nvSpPr>
          <p:spPr bwMode="white">
            <a:xfrm>
              <a:off x="0" y="0"/>
              <a:ext cx="8914102" cy="6858001"/>
            </a:xfrm>
            <a:custGeom>
              <a:avLst/>
              <a:gdLst>
                <a:gd name="connsiteX0" fmla="*/ 1260764 w 8914102"/>
                <a:gd name="connsiteY0" fmla="*/ 0 h 6858001"/>
                <a:gd name="connsiteX1" fmla="*/ 5169189 w 8914102"/>
                <a:gd name="connsiteY1" fmla="*/ 0 h 6858001"/>
                <a:gd name="connsiteX2" fmla="*/ 5169189 w 8914102"/>
                <a:gd name="connsiteY2" fmla="*/ 765175 h 6858001"/>
                <a:gd name="connsiteX3" fmla="*/ 5937540 w 8914102"/>
                <a:gd name="connsiteY3" fmla="*/ 765175 h 6858001"/>
                <a:gd name="connsiteX4" fmla="*/ 5937540 w 8914102"/>
                <a:gd name="connsiteY4" fmla="*/ 1957388 h 6858001"/>
                <a:gd name="connsiteX5" fmla="*/ 7920327 w 8914102"/>
                <a:gd name="connsiteY5" fmla="*/ 1957388 h 6858001"/>
                <a:gd name="connsiteX6" fmla="*/ 7920327 w 8914102"/>
                <a:gd name="connsiteY6" fmla="*/ 4899025 h 6858001"/>
                <a:gd name="connsiteX7" fmla="*/ 8914102 w 8914102"/>
                <a:gd name="connsiteY7" fmla="*/ 4899025 h 6858001"/>
                <a:gd name="connsiteX8" fmla="*/ 8914102 w 8914102"/>
                <a:gd name="connsiteY8" fmla="*/ 6858000 h 6858001"/>
                <a:gd name="connsiteX9" fmla="*/ 7920327 w 8914102"/>
                <a:gd name="connsiteY9" fmla="*/ 6858000 h 6858001"/>
                <a:gd name="connsiteX10" fmla="*/ 5937540 w 8914102"/>
                <a:gd name="connsiteY10" fmla="*/ 6858000 h 6858001"/>
                <a:gd name="connsiteX11" fmla="*/ 5169189 w 8914102"/>
                <a:gd name="connsiteY11" fmla="*/ 6858000 h 6858001"/>
                <a:gd name="connsiteX12" fmla="*/ 3705515 w 8914102"/>
                <a:gd name="connsiteY12" fmla="*/ 6858000 h 6858001"/>
                <a:gd name="connsiteX13" fmla="*/ 1260764 w 8914102"/>
                <a:gd name="connsiteY13" fmla="*/ 6858000 h 6858001"/>
                <a:gd name="connsiteX14" fmla="*/ 1260764 w 8914102"/>
                <a:gd name="connsiteY14" fmla="*/ 6858001 h 6858001"/>
                <a:gd name="connsiteX15" fmla="*/ 0 w 8914102"/>
                <a:gd name="connsiteY15" fmla="*/ 6858001 h 6858001"/>
                <a:gd name="connsiteX16" fmla="*/ 0 w 8914102"/>
                <a:gd name="connsiteY16" fmla="*/ 1 h 6858001"/>
                <a:gd name="connsiteX17" fmla="*/ 1260764 w 8914102"/>
                <a:gd name="connsiteY17"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914102" h="6858001">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DB536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3" name="Picture 12">
              <a:extLst>
                <a:ext uri="{FF2B5EF4-FFF2-40B4-BE49-F238E27FC236}">
                  <a16:creationId xmlns:a16="http://schemas.microsoft.com/office/drawing/2014/main" id="{420A64D3-5A58-A74D-827A-3B01DDFF5E00}"/>
                </a:ext>
              </a:extLst>
            </p:cNvPr>
            <p:cNvPicPr>
              <a:picLocks noChangeAspect="1"/>
            </p:cNvPicPr>
            <p:nvPr userDrawn="1"/>
          </p:nvPicPr>
          <p:blipFill>
            <a:blip r:embed="rId2"/>
            <a:stretch>
              <a:fillRect/>
            </a:stretch>
          </p:blipFill>
          <p:spPr bwMode="black">
            <a:xfrm>
              <a:off x="185139" y="5330952"/>
              <a:ext cx="1636776" cy="1351184"/>
            </a:xfrm>
            <a:prstGeom prst="rect">
              <a:avLst/>
            </a:prstGeom>
          </p:spPr>
        </p:pic>
      </p:grpSp>
      <p:sp>
        <p:nvSpPr>
          <p:cNvPr id="2" name="Title 1"/>
          <p:cNvSpPr>
            <a:spLocks noGrp="1"/>
          </p:cNvSpPr>
          <p:nvPr userDrawn="1">
            <p:ph type="ctrTitle" hasCustomPrompt="1"/>
          </p:nvPr>
        </p:nvSpPr>
        <p:spPr>
          <a:xfrm>
            <a:off x="442913" y="1009185"/>
            <a:ext cx="5258640" cy="2419816"/>
          </a:xfrm>
        </p:spPr>
        <p:txBody>
          <a:bodyPr anchor="b" anchorCtr="0"/>
          <a:lstStyle>
            <a:lvl1pPr algn="l">
              <a:lnSpc>
                <a:spcPct val="85000"/>
              </a:lnSpc>
              <a:defRPr sz="5000">
                <a:solidFill>
                  <a:schemeClr val="bg1"/>
                </a:solidFill>
              </a:defRPr>
            </a:lvl1pPr>
          </a:lstStyle>
          <a:p>
            <a:r>
              <a:rPr lang="en-US"/>
              <a:t>[Presentation title]</a:t>
            </a:r>
            <a:endParaRPr lang="en-GB"/>
          </a:p>
        </p:txBody>
      </p:sp>
      <p:sp>
        <p:nvSpPr>
          <p:cNvPr id="3" name="Subtitle 2"/>
          <p:cNvSpPr>
            <a:spLocks noGrp="1"/>
          </p:cNvSpPr>
          <p:nvPr userDrawn="1">
            <p:ph type="subTitle" idx="1" hasCustomPrompt="1"/>
          </p:nvPr>
        </p:nvSpPr>
        <p:spPr>
          <a:xfrm>
            <a:off x="442914" y="3749040"/>
            <a:ext cx="5258640" cy="594360"/>
          </a:xfrm>
        </p:spPr>
        <p:txBody>
          <a:bodyPr/>
          <a:lstStyle>
            <a:lvl1pPr marL="0" indent="0" algn="l">
              <a:lnSpc>
                <a:spcPct val="100000"/>
              </a:lnSpc>
              <a:spcBef>
                <a:spcPts val="0"/>
              </a:spcBef>
              <a:spcAft>
                <a:spcPts val="0"/>
              </a:spcAft>
              <a:buNone/>
              <a:defRPr sz="1600" b="0">
                <a:solidFill>
                  <a:schemeClr val="bg1"/>
                </a:solidFill>
              </a:defRPr>
            </a:lvl1pPr>
            <a:lvl2pPr marL="0" indent="0" algn="l">
              <a:lnSpc>
                <a:spcPct val="100000"/>
              </a:lnSpc>
              <a:spcBef>
                <a:spcPts val="0"/>
              </a:spcBef>
              <a:spcAft>
                <a:spcPts val="0"/>
              </a:spcAft>
              <a:buNone/>
              <a:defRPr sz="1600">
                <a:solidFill>
                  <a:schemeClr val="bg1"/>
                </a:solidFill>
              </a:defRPr>
            </a:lvl2pPr>
            <a:lvl3pPr marL="0" indent="0" algn="l">
              <a:lnSpc>
                <a:spcPct val="100000"/>
              </a:lnSpc>
              <a:spcBef>
                <a:spcPts val="0"/>
              </a:spcBef>
              <a:spcAft>
                <a:spcPts val="0"/>
              </a:spcAft>
              <a:buNone/>
              <a:defRPr sz="1600">
                <a:solidFill>
                  <a:schemeClr val="bg1"/>
                </a:solidFill>
              </a:defRPr>
            </a:lvl3pPr>
            <a:lvl4pPr marL="0" indent="0" algn="l">
              <a:lnSpc>
                <a:spcPct val="100000"/>
              </a:lnSpc>
              <a:spcBef>
                <a:spcPts val="0"/>
              </a:spcBef>
              <a:spcAft>
                <a:spcPts val="0"/>
              </a:spcAft>
              <a:buNone/>
              <a:defRPr sz="1600">
                <a:solidFill>
                  <a:schemeClr val="bg1"/>
                </a:solidFill>
              </a:defRPr>
            </a:lvl4pPr>
            <a:lvl5pPr marL="0" indent="0" algn="l">
              <a:lnSpc>
                <a:spcPct val="100000"/>
              </a:lnSpc>
              <a:spcBef>
                <a:spcPts val="0"/>
              </a:spcBef>
              <a:spcAft>
                <a:spcPts val="0"/>
              </a:spcAft>
              <a:buNone/>
              <a:defRPr sz="1600">
                <a:solidFill>
                  <a:schemeClr val="bg1"/>
                </a:solidFill>
              </a:defRPr>
            </a:lvl5pPr>
            <a:lvl6pPr marL="0" indent="0" algn="l">
              <a:lnSpc>
                <a:spcPct val="100000"/>
              </a:lnSpc>
              <a:spcBef>
                <a:spcPts val="0"/>
              </a:spcBef>
              <a:spcAft>
                <a:spcPts val="0"/>
              </a:spcAft>
              <a:buNone/>
              <a:defRPr sz="1600">
                <a:solidFill>
                  <a:schemeClr val="bg1"/>
                </a:solidFill>
              </a:defRPr>
            </a:lvl6pPr>
            <a:lvl7pPr marL="0" indent="0" algn="l">
              <a:lnSpc>
                <a:spcPct val="100000"/>
              </a:lnSpc>
              <a:spcBef>
                <a:spcPts val="0"/>
              </a:spcBef>
              <a:spcAft>
                <a:spcPts val="0"/>
              </a:spcAft>
              <a:buNone/>
              <a:defRPr sz="1600">
                <a:solidFill>
                  <a:schemeClr val="bg1"/>
                </a:solidFill>
              </a:defRPr>
            </a:lvl7pPr>
            <a:lvl8pPr marL="0" indent="0" algn="l">
              <a:lnSpc>
                <a:spcPct val="100000"/>
              </a:lnSpc>
              <a:spcBef>
                <a:spcPts val="0"/>
              </a:spcBef>
              <a:spcAft>
                <a:spcPts val="0"/>
              </a:spcAft>
              <a:buNone/>
              <a:defRPr sz="1600">
                <a:solidFill>
                  <a:schemeClr val="bg1"/>
                </a:solidFill>
              </a:defRPr>
            </a:lvl8pPr>
            <a:lvl9pPr marL="0" indent="0" algn="l">
              <a:lnSpc>
                <a:spcPct val="100000"/>
              </a:lnSpc>
              <a:spcBef>
                <a:spcPts val="0"/>
              </a:spcBef>
              <a:spcAft>
                <a:spcPts val="0"/>
              </a:spcAft>
              <a:buNone/>
              <a:defRPr sz="1600">
                <a:solidFill>
                  <a:schemeClr val="bg1"/>
                </a:solidFill>
              </a:defRPr>
            </a:lvl9pPr>
          </a:lstStyle>
          <a:p>
            <a:r>
              <a:rPr lang="en-US"/>
              <a:t>[Presentation subtitle]</a:t>
            </a:r>
          </a:p>
        </p:txBody>
      </p:sp>
    </p:spTree>
    <p:extLst>
      <p:ext uri="{BB962C8B-B14F-4D97-AF65-F5344CB8AC3E}">
        <p14:creationId xmlns:p14="http://schemas.microsoft.com/office/powerpoint/2010/main" val="35871344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Slide Logo Shape Grey">
    <p:spTree>
      <p:nvGrpSpPr>
        <p:cNvPr id="1" name=""/>
        <p:cNvGrpSpPr/>
        <p:nvPr/>
      </p:nvGrpSpPr>
      <p:grpSpPr>
        <a:xfrm>
          <a:off x="0" y="0"/>
          <a:ext cx="0" cy="0"/>
          <a:chOff x="0" y="0"/>
          <a:chExt cx="0" cy="0"/>
        </a:xfrm>
      </p:grpSpPr>
      <p:sp>
        <p:nvSpPr>
          <p:cNvPr id="9" name="Picture Placeholder 4">
            <a:extLst>
              <a:ext uri="{FF2B5EF4-FFF2-40B4-BE49-F238E27FC236}">
                <a16:creationId xmlns:a16="http://schemas.microsoft.com/office/drawing/2014/main" id="{B147A814-53FE-0143-93DA-63021064389A}"/>
              </a:ext>
            </a:extLst>
          </p:cNvPr>
          <p:cNvSpPr>
            <a:spLocks noGrp="1"/>
          </p:cNvSpPr>
          <p:nvPr>
            <p:ph type="pic" sz="quarter" idx="10"/>
          </p:nvPr>
        </p:nvSpPr>
        <p:spPr bwMode="hidden">
          <a:xfrm>
            <a:off x="5103159" y="0"/>
            <a:ext cx="7088841" cy="6858000"/>
          </a:xfrm>
          <a:solidFill>
            <a:srgbClr val="DEDEDE"/>
          </a:solidFill>
        </p:spPr>
        <p:txBody>
          <a:bodyPr rIns="1371600" anchor="ctr" anchorCtr="0"/>
          <a:lstStyle>
            <a:lvl1pPr algn="r">
              <a:defRPr sz="1200" b="0">
                <a:solidFill>
                  <a:schemeClr val="tx1"/>
                </a:solidFill>
              </a:defRPr>
            </a:lvl1pPr>
          </a:lstStyle>
          <a:p>
            <a:r>
              <a:rPr lang="en-US"/>
              <a:t>Click icon to add picture</a:t>
            </a:r>
            <a:endParaRPr lang="en-GB"/>
          </a:p>
        </p:txBody>
      </p:sp>
      <p:grpSp>
        <p:nvGrpSpPr>
          <p:cNvPr id="4" name="Group 3">
            <a:extLst>
              <a:ext uri="{FF2B5EF4-FFF2-40B4-BE49-F238E27FC236}">
                <a16:creationId xmlns:a16="http://schemas.microsoft.com/office/drawing/2014/main" id="{19670607-F478-BE4E-8608-89949C7D5279}"/>
              </a:ext>
            </a:extLst>
          </p:cNvPr>
          <p:cNvGrpSpPr/>
          <p:nvPr userDrawn="1"/>
        </p:nvGrpSpPr>
        <p:grpSpPr>
          <a:xfrm>
            <a:off x="0" y="0"/>
            <a:ext cx="8914102" cy="6858001"/>
            <a:chOff x="0" y="0"/>
            <a:chExt cx="8914102" cy="6858001"/>
          </a:xfrm>
        </p:grpSpPr>
        <p:sp>
          <p:nvSpPr>
            <p:cNvPr id="7" name="Freeform 6">
              <a:extLst>
                <a:ext uri="{FF2B5EF4-FFF2-40B4-BE49-F238E27FC236}">
                  <a16:creationId xmlns:a16="http://schemas.microsoft.com/office/drawing/2014/main" id="{D02960CE-3ED9-3D49-BEB3-63CD70439705}"/>
                </a:ext>
              </a:extLst>
            </p:cNvPr>
            <p:cNvSpPr/>
            <p:nvPr userDrawn="1"/>
          </p:nvSpPr>
          <p:spPr bwMode="white">
            <a:xfrm>
              <a:off x="0" y="0"/>
              <a:ext cx="8914102" cy="6858001"/>
            </a:xfrm>
            <a:custGeom>
              <a:avLst/>
              <a:gdLst>
                <a:gd name="connsiteX0" fmla="*/ 1260764 w 8914102"/>
                <a:gd name="connsiteY0" fmla="*/ 0 h 6858001"/>
                <a:gd name="connsiteX1" fmla="*/ 5169189 w 8914102"/>
                <a:gd name="connsiteY1" fmla="*/ 0 h 6858001"/>
                <a:gd name="connsiteX2" fmla="*/ 5169189 w 8914102"/>
                <a:gd name="connsiteY2" fmla="*/ 765175 h 6858001"/>
                <a:gd name="connsiteX3" fmla="*/ 5937540 w 8914102"/>
                <a:gd name="connsiteY3" fmla="*/ 765175 h 6858001"/>
                <a:gd name="connsiteX4" fmla="*/ 5937540 w 8914102"/>
                <a:gd name="connsiteY4" fmla="*/ 1957388 h 6858001"/>
                <a:gd name="connsiteX5" fmla="*/ 7920327 w 8914102"/>
                <a:gd name="connsiteY5" fmla="*/ 1957388 h 6858001"/>
                <a:gd name="connsiteX6" fmla="*/ 7920327 w 8914102"/>
                <a:gd name="connsiteY6" fmla="*/ 4899025 h 6858001"/>
                <a:gd name="connsiteX7" fmla="*/ 8914102 w 8914102"/>
                <a:gd name="connsiteY7" fmla="*/ 4899025 h 6858001"/>
                <a:gd name="connsiteX8" fmla="*/ 8914102 w 8914102"/>
                <a:gd name="connsiteY8" fmla="*/ 6858000 h 6858001"/>
                <a:gd name="connsiteX9" fmla="*/ 7920327 w 8914102"/>
                <a:gd name="connsiteY9" fmla="*/ 6858000 h 6858001"/>
                <a:gd name="connsiteX10" fmla="*/ 5937540 w 8914102"/>
                <a:gd name="connsiteY10" fmla="*/ 6858000 h 6858001"/>
                <a:gd name="connsiteX11" fmla="*/ 5169189 w 8914102"/>
                <a:gd name="connsiteY11" fmla="*/ 6858000 h 6858001"/>
                <a:gd name="connsiteX12" fmla="*/ 3705515 w 8914102"/>
                <a:gd name="connsiteY12" fmla="*/ 6858000 h 6858001"/>
                <a:gd name="connsiteX13" fmla="*/ 1260764 w 8914102"/>
                <a:gd name="connsiteY13" fmla="*/ 6858000 h 6858001"/>
                <a:gd name="connsiteX14" fmla="*/ 1260764 w 8914102"/>
                <a:gd name="connsiteY14" fmla="*/ 6858001 h 6858001"/>
                <a:gd name="connsiteX15" fmla="*/ 0 w 8914102"/>
                <a:gd name="connsiteY15" fmla="*/ 6858001 h 6858001"/>
                <a:gd name="connsiteX16" fmla="*/ 0 w 8914102"/>
                <a:gd name="connsiteY16" fmla="*/ 1 h 6858001"/>
                <a:gd name="connsiteX17" fmla="*/ 1260764 w 8914102"/>
                <a:gd name="connsiteY17"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914102" h="6858001">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46464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 name="Picture 9">
              <a:extLst>
                <a:ext uri="{FF2B5EF4-FFF2-40B4-BE49-F238E27FC236}">
                  <a16:creationId xmlns:a16="http://schemas.microsoft.com/office/drawing/2014/main" id="{3C790A76-DC9A-CA48-8F96-B38E81026F97}"/>
                </a:ext>
              </a:extLst>
            </p:cNvPr>
            <p:cNvPicPr>
              <a:picLocks noChangeAspect="1"/>
            </p:cNvPicPr>
            <p:nvPr userDrawn="1"/>
          </p:nvPicPr>
          <p:blipFill>
            <a:blip r:embed="rId2"/>
            <a:stretch>
              <a:fillRect/>
            </a:stretch>
          </p:blipFill>
          <p:spPr bwMode="black">
            <a:xfrm>
              <a:off x="185139" y="5330952"/>
              <a:ext cx="1636776" cy="1351184"/>
            </a:xfrm>
            <a:prstGeom prst="rect">
              <a:avLst/>
            </a:prstGeom>
          </p:spPr>
        </p:pic>
      </p:grpSp>
      <p:sp>
        <p:nvSpPr>
          <p:cNvPr id="2" name="Title 1"/>
          <p:cNvSpPr>
            <a:spLocks noGrp="1"/>
          </p:cNvSpPr>
          <p:nvPr userDrawn="1">
            <p:ph type="ctrTitle" hasCustomPrompt="1"/>
          </p:nvPr>
        </p:nvSpPr>
        <p:spPr>
          <a:xfrm>
            <a:off x="442913" y="1009185"/>
            <a:ext cx="5258640" cy="2419816"/>
          </a:xfrm>
        </p:spPr>
        <p:txBody>
          <a:bodyPr anchor="b" anchorCtr="0"/>
          <a:lstStyle>
            <a:lvl1pPr algn="l">
              <a:lnSpc>
                <a:spcPct val="85000"/>
              </a:lnSpc>
              <a:defRPr sz="5000">
                <a:solidFill>
                  <a:schemeClr val="bg1"/>
                </a:solidFill>
              </a:defRPr>
            </a:lvl1pPr>
          </a:lstStyle>
          <a:p>
            <a:r>
              <a:rPr lang="en-US"/>
              <a:t>[Presentation title]</a:t>
            </a:r>
            <a:endParaRPr lang="en-GB"/>
          </a:p>
        </p:txBody>
      </p:sp>
      <p:sp>
        <p:nvSpPr>
          <p:cNvPr id="3" name="Subtitle 2"/>
          <p:cNvSpPr>
            <a:spLocks noGrp="1"/>
          </p:cNvSpPr>
          <p:nvPr userDrawn="1">
            <p:ph type="subTitle" idx="1" hasCustomPrompt="1"/>
          </p:nvPr>
        </p:nvSpPr>
        <p:spPr>
          <a:xfrm>
            <a:off x="442914" y="3749040"/>
            <a:ext cx="5258640" cy="594360"/>
          </a:xfrm>
        </p:spPr>
        <p:txBody>
          <a:bodyPr/>
          <a:lstStyle>
            <a:lvl1pPr marL="0" indent="0" algn="l">
              <a:lnSpc>
                <a:spcPct val="100000"/>
              </a:lnSpc>
              <a:spcBef>
                <a:spcPts val="0"/>
              </a:spcBef>
              <a:spcAft>
                <a:spcPts val="0"/>
              </a:spcAft>
              <a:buNone/>
              <a:defRPr sz="1600" b="0">
                <a:solidFill>
                  <a:schemeClr val="bg1"/>
                </a:solidFill>
              </a:defRPr>
            </a:lvl1pPr>
            <a:lvl2pPr marL="0" indent="0" algn="l">
              <a:lnSpc>
                <a:spcPct val="100000"/>
              </a:lnSpc>
              <a:spcBef>
                <a:spcPts val="0"/>
              </a:spcBef>
              <a:spcAft>
                <a:spcPts val="0"/>
              </a:spcAft>
              <a:buNone/>
              <a:defRPr sz="1600">
                <a:solidFill>
                  <a:schemeClr val="bg1"/>
                </a:solidFill>
              </a:defRPr>
            </a:lvl2pPr>
            <a:lvl3pPr marL="0" indent="0" algn="l">
              <a:lnSpc>
                <a:spcPct val="100000"/>
              </a:lnSpc>
              <a:spcBef>
                <a:spcPts val="0"/>
              </a:spcBef>
              <a:spcAft>
                <a:spcPts val="0"/>
              </a:spcAft>
              <a:buNone/>
              <a:defRPr sz="1600">
                <a:solidFill>
                  <a:schemeClr val="bg1"/>
                </a:solidFill>
              </a:defRPr>
            </a:lvl3pPr>
            <a:lvl4pPr marL="0" indent="0" algn="l">
              <a:lnSpc>
                <a:spcPct val="100000"/>
              </a:lnSpc>
              <a:spcBef>
                <a:spcPts val="0"/>
              </a:spcBef>
              <a:spcAft>
                <a:spcPts val="0"/>
              </a:spcAft>
              <a:buNone/>
              <a:defRPr sz="1600">
                <a:solidFill>
                  <a:schemeClr val="bg1"/>
                </a:solidFill>
              </a:defRPr>
            </a:lvl4pPr>
            <a:lvl5pPr marL="0" indent="0" algn="l">
              <a:lnSpc>
                <a:spcPct val="100000"/>
              </a:lnSpc>
              <a:spcBef>
                <a:spcPts val="0"/>
              </a:spcBef>
              <a:spcAft>
                <a:spcPts val="0"/>
              </a:spcAft>
              <a:buNone/>
              <a:defRPr sz="1600">
                <a:solidFill>
                  <a:schemeClr val="bg1"/>
                </a:solidFill>
              </a:defRPr>
            </a:lvl5pPr>
            <a:lvl6pPr marL="0" indent="0" algn="l">
              <a:lnSpc>
                <a:spcPct val="100000"/>
              </a:lnSpc>
              <a:spcBef>
                <a:spcPts val="0"/>
              </a:spcBef>
              <a:spcAft>
                <a:spcPts val="0"/>
              </a:spcAft>
              <a:buNone/>
              <a:defRPr sz="1600">
                <a:solidFill>
                  <a:schemeClr val="bg1"/>
                </a:solidFill>
              </a:defRPr>
            </a:lvl6pPr>
            <a:lvl7pPr marL="0" indent="0" algn="l">
              <a:lnSpc>
                <a:spcPct val="100000"/>
              </a:lnSpc>
              <a:spcBef>
                <a:spcPts val="0"/>
              </a:spcBef>
              <a:spcAft>
                <a:spcPts val="0"/>
              </a:spcAft>
              <a:buNone/>
              <a:defRPr sz="1600">
                <a:solidFill>
                  <a:schemeClr val="bg1"/>
                </a:solidFill>
              </a:defRPr>
            </a:lvl7pPr>
            <a:lvl8pPr marL="0" indent="0" algn="l">
              <a:lnSpc>
                <a:spcPct val="100000"/>
              </a:lnSpc>
              <a:spcBef>
                <a:spcPts val="0"/>
              </a:spcBef>
              <a:spcAft>
                <a:spcPts val="0"/>
              </a:spcAft>
              <a:buNone/>
              <a:defRPr sz="1600">
                <a:solidFill>
                  <a:schemeClr val="bg1"/>
                </a:solidFill>
              </a:defRPr>
            </a:lvl8pPr>
            <a:lvl9pPr marL="0" indent="0" algn="l">
              <a:lnSpc>
                <a:spcPct val="100000"/>
              </a:lnSpc>
              <a:spcBef>
                <a:spcPts val="0"/>
              </a:spcBef>
              <a:spcAft>
                <a:spcPts val="0"/>
              </a:spcAft>
              <a:buNone/>
              <a:defRPr sz="1600">
                <a:solidFill>
                  <a:schemeClr val="bg1"/>
                </a:solidFill>
              </a:defRPr>
            </a:lvl9pPr>
          </a:lstStyle>
          <a:p>
            <a:r>
              <a:rPr lang="en-US"/>
              <a:t>[Presentation subtitle]</a:t>
            </a:r>
          </a:p>
        </p:txBody>
      </p:sp>
    </p:spTree>
    <p:extLst>
      <p:ext uri="{BB962C8B-B14F-4D97-AF65-F5344CB8AC3E}">
        <p14:creationId xmlns:p14="http://schemas.microsoft.com/office/powerpoint/2010/main" val="33951839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Title Slide Split">
    <p:spTree>
      <p:nvGrpSpPr>
        <p:cNvPr id="1" name=""/>
        <p:cNvGrpSpPr/>
        <p:nvPr/>
      </p:nvGrpSpPr>
      <p:grpSpPr>
        <a:xfrm>
          <a:off x="0" y="0"/>
          <a:ext cx="0" cy="0"/>
          <a:chOff x="0" y="0"/>
          <a:chExt cx="0" cy="0"/>
        </a:xfrm>
      </p:grpSpPr>
      <p:sp>
        <p:nvSpPr>
          <p:cNvPr id="14" name="Picture Placeholder 4"/>
          <p:cNvSpPr>
            <a:spLocks noGrp="1"/>
          </p:cNvSpPr>
          <p:nvPr>
            <p:ph type="pic" sz="quarter" idx="10"/>
          </p:nvPr>
        </p:nvSpPr>
        <p:spPr bwMode="hidden">
          <a:xfrm>
            <a:off x="5334000" y="0"/>
            <a:ext cx="6858000" cy="6858000"/>
          </a:xfrm>
          <a:solidFill>
            <a:srgbClr val="DEDEDE"/>
          </a:solidFill>
        </p:spPr>
        <p:txBody>
          <a:bodyPr anchor="ctr" anchorCtr="0"/>
          <a:lstStyle>
            <a:lvl1pPr algn="ctr">
              <a:defRPr sz="1200" b="0">
                <a:solidFill>
                  <a:schemeClr val="tx1"/>
                </a:solidFill>
              </a:defRPr>
            </a:lvl1pPr>
          </a:lstStyle>
          <a:p>
            <a:r>
              <a:rPr lang="en-US"/>
              <a:t>Click icon to add picture</a:t>
            </a:r>
            <a:endParaRPr lang="en-GB"/>
          </a:p>
        </p:txBody>
      </p:sp>
      <p:sp>
        <p:nvSpPr>
          <p:cNvPr id="2" name="Title 1"/>
          <p:cNvSpPr>
            <a:spLocks noGrp="1"/>
          </p:cNvSpPr>
          <p:nvPr>
            <p:ph type="ctrTitle" hasCustomPrompt="1"/>
          </p:nvPr>
        </p:nvSpPr>
        <p:spPr>
          <a:xfrm>
            <a:off x="442914" y="750888"/>
            <a:ext cx="4675186" cy="2678112"/>
          </a:xfrm>
        </p:spPr>
        <p:txBody>
          <a:bodyPr anchor="b" anchorCtr="0"/>
          <a:lstStyle>
            <a:lvl1pPr algn="l">
              <a:lnSpc>
                <a:spcPct val="85000"/>
              </a:lnSpc>
              <a:defRPr sz="4400">
                <a:solidFill>
                  <a:schemeClr val="tx1"/>
                </a:solidFill>
              </a:defRPr>
            </a:lvl1pPr>
          </a:lstStyle>
          <a:p>
            <a:r>
              <a:rPr lang="en-US"/>
              <a:t>[Presentation title]</a:t>
            </a:r>
            <a:endParaRPr lang="en-GB"/>
          </a:p>
        </p:txBody>
      </p:sp>
      <p:sp>
        <p:nvSpPr>
          <p:cNvPr id="3" name="Subtitle 2"/>
          <p:cNvSpPr>
            <a:spLocks noGrp="1"/>
          </p:cNvSpPr>
          <p:nvPr>
            <p:ph type="subTitle" idx="1" hasCustomPrompt="1"/>
          </p:nvPr>
        </p:nvSpPr>
        <p:spPr>
          <a:xfrm>
            <a:off x="442913" y="3956185"/>
            <a:ext cx="4675187" cy="594360"/>
          </a:xfrm>
        </p:spPr>
        <p:txBody>
          <a:bodyPr/>
          <a:lstStyle>
            <a:lvl1pPr marL="0" indent="0" algn="l">
              <a:lnSpc>
                <a:spcPct val="100000"/>
              </a:lnSpc>
              <a:spcBef>
                <a:spcPts val="0"/>
              </a:spcBef>
              <a:spcAft>
                <a:spcPts val="0"/>
              </a:spcAft>
              <a:buNone/>
              <a:defRPr sz="1600" b="0">
                <a:solidFill>
                  <a:schemeClr val="tx1"/>
                </a:solidFill>
              </a:defRPr>
            </a:lvl1pPr>
            <a:lvl2pPr marL="0" indent="0" algn="l">
              <a:lnSpc>
                <a:spcPct val="100000"/>
              </a:lnSpc>
              <a:spcBef>
                <a:spcPts val="0"/>
              </a:spcBef>
              <a:spcAft>
                <a:spcPts val="0"/>
              </a:spcAft>
              <a:buNone/>
              <a:defRPr sz="1600"/>
            </a:lvl2pPr>
            <a:lvl3pPr marL="0" indent="0" algn="l">
              <a:lnSpc>
                <a:spcPct val="100000"/>
              </a:lnSpc>
              <a:spcBef>
                <a:spcPts val="0"/>
              </a:spcBef>
              <a:spcAft>
                <a:spcPts val="0"/>
              </a:spcAft>
              <a:buNone/>
              <a:defRPr sz="1600"/>
            </a:lvl3pPr>
            <a:lvl4pPr marL="0" indent="0" algn="l">
              <a:lnSpc>
                <a:spcPct val="100000"/>
              </a:lnSpc>
              <a:spcBef>
                <a:spcPts val="0"/>
              </a:spcBef>
              <a:spcAft>
                <a:spcPts val="0"/>
              </a:spcAft>
              <a:buNone/>
              <a:defRPr sz="1600"/>
            </a:lvl4pPr>
            <a:lvl5pPr marL="0" indent="0" algn="l">
              <a:lnSpc>
                <a:spcPct val="100000"/>
              </a:lnSpc>
              <a:spcBef>
                <a:spcPts val="0"/>
              </a:spcBef>
              <a:spcAft>
                <a:spcPts val="0"/>
              </a:spcAft>
              <a:buNone/>
              <a:defRPr sz="1600"/>
            </a:lvl5pPr>
            <a:lvl6pPr marL="0" indent="0" algn="l">
              <a:lnSpc>
                <a:spcPct val="100000"/>
              </a:lnSpc>
              <a:spcBef>
                <a:spcPts val="0"/>
              </a:spcBef>
              <a:spcAft>
                <a:spcPts val="0"/>
              </a:spcAft>
              <a:buNone/>
              <a:defRPr sz="1600"/>
            </a:lvl6pPr>
            <a:lvl7pPr marL="0" indent="0" algn="l">
              <a:lnSpc>
                <a:spcPct val="100000"/>
              </a:lnSpc>
              <a:spcBef>
                <a:spcPts val="0"/>
              </a:spcBef>
              <a:spcAft>
                <a:spcPts val="0"/>
              </a:spcAft>
              <a:buNone/>
              <a:defRPr sz="1600"/>
            </a:lvl7pPr>
            <a:lvl8pPr marL="0" indent="0" algn="l">
              <a:lnSpc>
                <a:spcPct val="100000"/>
              </a:lnSpc>
              <a:spcBef>
                <a:spcPts val="0"/>
              </a:spcBef>
              <a:spcAft>
                <a:spcPts val="0"/>
              </a:spcAft>
              <a:buNone/>
              <a:defRPr sz="1600"/>
            </a:lvl8pPr>
            <a:lvl9pPr marL="0" indent="0" algn="l">
              <a:lnSpc>
                <a:spcPct val="100000"/>
              </a:lnSpc>
              <a:spcBef>
                <a:spcPts val="0"/>
              </a:spcBef>
              <a:spcAft>
                <a:spcPts val="0"/>
              </a:spcAft>
              <a:buNone/>
              <a:defRPr sz="1600"/>
            </a:lvl9pPr>
          </a:lstStyle>
          <a:p>
            <a:r>
              <a:rPr lang="en-US"/>
              <a:t>[Presentation subtitle]</a:t>
            </a:r>
          </a:p>
        </p:txBody>
      </p:sp>
      <p:sp>
        <p:nvSpPr>
          <p:cNvPr id="7" name="AutoShape 3"/>
          <p:cNvSpPr>
            <a:spLocks noChangeAspect="1" noChangeArrowheads="1" noTextEdit="1"/>
          </p:cNvSpPr>
          <p:nvPr/>
        </p:nvSpPr>
        <p:spPr bwMode="auto">
          <a:xfrm>
            <a:off x="5334000" y="0"/>
            <a:ext cx="6858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 name="AutoShape 3"/>
          <p:cNvSpPr>
            <a:spLocks noChangeAspect="1" noChangeArrowheads="1" noTextEdit="1"/>
          </p:cNvSpPr>
          <p:nvPr userDrawn="1"/>
        </p:nvSpPr>
        <p:spPr bwMode="auto">
          <a:xfrm>
            <a:off x="5334000" y="0"/>
            <a:ext cx="6858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8" name="Picture 7">
            <a:extLst>
              <a:ext uri="{FF2B5EF4-FFF2-40B4-BE49-F238E27FC236}">
                <a16:creationId xmlns:a16="http://schemas.microsoft.com/office/drawing/2014/main" id="{7722A556-B0A2-E74A-B3E1-08C0F432C2DF}"/>
              </a:ext>
            </a:extLst>
          </p:cNvPr>
          <p:cNvPicPr>
            <a:picLocks noChangeAspect="1"/>
          </p:cNvPicPr>
          <p:nvPr userDrawn="1"/>
        </p:nvPicPr>
        <p:blipFill>
          <a:blip r:embed="rId2"/>
          <a:stretch>
            <a:fillRect/>
          </a:stretch>
        </p:blipFill>
        <p:spPr bwMode="gray">
          <a:xfrm>
            <a:off x="185139" y="5330952"/>
            <a:ext cx="1636776" cy="1351185"/>
          </a:xfrm>
          <a:prstGeom prst="rect">
            <a:avLst/>
          </a:prstGeom>
        </p:spPr>
      </p:pic>
    </p:spTree>
    <p:extLst>
      <p:ext uri="{BB962C8B-B14F-4D97-AF65-F5344CB8AC3E}">
        <p14:creationId xmlns:p14="http://schemas.microsoft.com/office/powerpoint/2010/main" val="19485740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42912" y="2103120"/>
            <a:ext cx="11306175" cy="4073842"/>
          </a:xfrm>
        </p:spPr>
        <p:txBody>
          <a:bodyPr/>
          <a:lstStyle>
            <a:lvl1pPr marL="730250" indent="-730250">
              <a:lnSpc>
                <a:spcPct val="90000"/>
              </a:lnSpc>
              <a:spcBef>
                <a:spcPts val="0"/>
              </a:spcBef>
              <a:spcAft>
                <a:spcPts val="600"/>
              </a:spcAft>
              <a:buClr>
                <a:schemeClr val="accent1"/>
              </a:buClr>
              <a:buFont typeface="+mj-lt"/>
              <a:buAutoNum type="arabicPeriod"/>
              <a:tabLst>
                <a:tab pos="10623550" algn="r"/>
              </a:tabLst>
              <a:defRPr sz="2800" b="0">
                <a:solidFill>
                  <a:schemeClr val="tx1"/>
                </a:solidFill>
              </a:defRPr>
            </a:lvl1pPr>
            <a:lvl2pPr marL="730250" indent="0">
              <a:buClr>
                <a:schemeClr val="accent4"/>
              </a:buClr>
              <a:buFont typeface="+mj-lt"/>
              <a:buNone/>
              <a:tabLst>
                <a:tab pos="10623550" algn="r"/>
              </a:tabLst>
              <a:defRPr sz="1600"/>
            </a:lvl2pPr>
            <a:lvl3pPr marL="914400" indent="-182563">
              <a:lnSpc>
                <a:spcPct val="100000"/>
              </a:lnSpc>
              <a:tabLst>
                <a:tab pos="10623550" algn="r"/>
              </a:tabLst>
              <a:defRPr/>
            </a:lvl3pPr>
            <a:lvl4pPr marL="1096963" indent="-182563">
              <a:lnSpc>
                <a:spcPct val="100000"/>
              </a:lnSpc>
              <a:tabLst>
                <a:tab pos="10623550" algn="r"/>
              </a:tabLst>
              <a:defRPr/>
            </a:lvl4pPr>
            <a:lvl5pPr marL="1279525" indent="-182563">
              <a:lnSpc>
                <a:spcPct val="100000"/>
              </a:lnSpc>
              <a:tabLst>
                <a:tab pos="10623550" algn="r"/>
              </a:tabLst>
              <a:defRPr/>
            </a:lvl5pPr>
            <a:lvl6pPr marL="1462088" indent="-182563">
              <a:lnSpc>
                <a:spcPct val="100000"/>
              </a:lnSpc>
              <a:tabLst>
                <a:tab pos="10623550" algn="r"/>
              </a:tabLst>
              <a:defRPr/>
            </a:lvl6pPr>
            <a:lvl7pPr marL="1644650" indent="-182563">
              <a:lnSpc>
                <a:spcPct val="100000"/>
              </a:lnSpc>
              <a:tabLst>
                <a:tab pos="10623550" algn="r"/>
              </a:tabLst>
              <a:defRPr/>
            </a:lvl7pPr>
            <a:lvl8pPr marL="1828800" indent="-182563">
              <a:lnSpc>
                <a:spcPct val="100000"/>
              </a:lnSpc>
              <a:tabLst>
                <a:tab pos="10623550" algn="r"/>
              </a:tabLst>
              <a:defRPr/>
            </a:lvl8pPr>
            <a:lvl9pPr marL="2011363" indent="-182563">
              <a:lnSpc>
                <a:spcPct val="100000"/>
              </a:lnSpc>
              <a:tabLst>
                <a:tab pos="10623550" algn="r"/>
              </a:tabLs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GB"/>
              <a:t>Sixth level</a:t>
            </a:r>
          </a:p>
          <a:p>
            <a:pPr lvl="6"/>
            <a:r>
              <a:rPr lang="en-GB"/>
              <a:t>Seventh level</a:t>
            </a:r>
          </a:p>
          <a:p>
            <a:pPr lvl="7"/>
            <a:r>
              <a:rPr lang="en-GB"/>
              <a:t>Eighth level</a:t>
            </a:r>
          </a:p>
          <a:p>
            <a:pPr lvl="8"/>
            <a:r>
              <a:rPr lang="en-GB"/>
              <a:t>Ninth level</a:t>
            </a:r>
          </a:p>
        </p:txBody>
      </p:sp>
      <p:sp>
        <p:nvSpPr>
          <p:cNvPr id="2" name="Title 1"/>
          <p:cNvSpPr>
            <a:spLocks noGrp="1"/>
          </p:cNvSpPr>
          <p:nvPr>
            <p:ph type="title" hasCustomPrompt="1"/>
          </p:nvPr>
        </p:nvSpPr>
        <p:spPr>
          <a:xfrm>
            <a:off x="442913" y="432000"/>
            <a:ext cx="11306175" cy="1387275"/>
          </a:xfrm>
        </p:spPr>
        <p:txBody>
          <a:bodyPr/>
          <a:lstStyle>
            <a:lvl1pPr>
              <a:defRPr/>
            </a:lvl1pPr>
          </a:lstStyle>
          <a:p>
            <a:r>
              <a:rPr lang="en-US"/>
              <a:t>[Slide title]</a:t>
            </a:r>
            <a:endParaRPr lang="en-GB"/>
          </a:p>
        </p:txBody>
      </p:sp>
      <p:sp>
        <p:nvSpPr>
          <p:cNvPr id="6" name="Slide Number Placeholder 5">
            <a:extLst>
              <a:ext uri="{FF2B5EF4-FFF2-40B4-BE49-F238E27FC236}">
                <a16:creationId xmlns:a16="http://schemas.microsoft.com/office/drawing/2014/main" id="{7092926E-C7A2-1946-B74B-5EC49D3EAE3C}"/>
              </a:ext>
            </a:extLst>
          </p:cNvPr>
          <p:cNvSpPr>
            <a:spLocks noGrp="1"/>
          </p:cNvSpPr>
          <p:nvPr>
            <p:ph type="sldNum" sz="quarter" idx="11"/>
          </p:nvPr>
        </p:nvSpPr>
        <p:spPr/>
        <p:txBody>
          <a:bodyPr/>
          <a:lstStyle/>
          <a:p>
            <a:fld id="{7870704B-CE94-48CC-AF30-84932A1262A7}" type="slidenum">
              <a:rPr lang="en-GB" smtClean="0"/>
              <a:pPr/>
              <a:t>‹#›</a:t>
            </a:fld>
            <a:endParaRPr lang="en-GB"/>
          </a:p>
        </p:txBody>
      </p:sp>
      <p:sp>
        <p:nvSpPr>
          <p:cNvPr id="4" name="Date Placeholder 3">
            <a:extLst>
              <a:ext uri="{FF2B5EF4-FFF2-40B4-BE49-F238E27FC236}">
                <a16:creationId xmlns:a16="http://schemas.microsoft.com/office/drawing/2014/main" id="{2A29A14A-827E-1247-9162-E763C985ACD0}"/>
              </a:ext>
            </a:extLst>
          </p:cNvPr>
          <p:cNvSpPr>
            <a:spLocks noGrp="1"/>
          </p:cNvSpPr>
          <p:nvPr>
            <p:ph type="dt" sz="half" idx="12"/>
          </p:nvPr>
        </p:nvSpPr>
        <p:spPr/>
        <p:txBody>
          <a:bodyPr/>
          <a:lstStyle/>
          <a:p>
            <a:endParaRPr lang="en-US"/>
          </a:p>
        </p:txBody>
      </p:sp>
      <p:sp>
        <p:nvSpPr>
          <p:cNvPr id="5" name="Footer Placeholder 4">
            <a:extLst>
              <a:ext uri="{FF2B5EF4-FFF2-40B4-BE49-F238E27FC236}">
                <a16:creationId xmlns:a16="http://schemas.microsoft.com/office/drawing/2014/main" id="{B0AE826D-197B-B84E-8B9B-E0610700761D}"/>
              </a:ext>
            </a:extLst>
          </p:cNvPr>
          <p:cNvSpPr>
            <a:spLocks noGrp="1"/>
          </p:cNvSpPr>
          <p:nvPr>
            <p:ph type="ftr" sz="quarter" idx="13"/>
          </p:nvPr>
        </p:nvSpPr>
        <p:spPr/>
        <p:txBody>
          <a:bodyPr/>
          <a:lstStyle/>
          <a:p>
            <a:pPr algn="l"/>
            <a:endParaRPr lang="en-US"/>
          </a:p>
        </p:txBody>
      </p:sp>
    </p:spTree>
    <p:extLst>
      <p:ext uri="{BB962C8B-B14F-4D97-AF65-F5344CB8AC3E}">
        <p14:creationId xmlns:p14="http://schemas.microsoft.com/office/powerpoint/2010/main" val="21235206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913" y="432000"/>
            <a:ext cx="11306175" cy="1387275"/>
          </a:xfrm>
        </p:spPr>
        <p:txBody>
          <a:bodyPr/>
          <a:lstStyle>
            <a:lvl1pPr>
              <a:defRPr/>
            </a:lvl1pPr>
          </a:lstStyle>
          <a:p>
            <a:r>
              <a:rPr lang="en-US"/>
              <a:t>[Slide title]</a:t>
            </a:r>
            <a:endParaRPr lang="en-GB"/>
          </a:p>
        </p:txBody>
      </p:sp>
      <p:sp>
        <p:nvSpPr>
          <p:cNvPr id="3" name="Content Placeholder 2"/>
          <p:cNvSpPr>
            <a:spLocks noGrp="1"/>
          </p:cNvSpPr>
          <p:nvPr>
            <p:ph idx="1" hasCustomPrompt="1"/>
          </p:nvPr>
        </p:nvSpPr>
        <p:spPr>
          <a:xfrm>
            <a:off x="442913" y="2103120"/>
            <a:ext cx="7418387" cy="40738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endParaRPr lang="en-GB"/>
          </a:p>
        </p:txBody>
      </p:sp>
      <p:sp>
        <p:nvSpPr>
          <p:cNvPr id="6" name="Slide Number Placeholder 5">
            <a:extLst>
              <a:ext uri="{FF2B5EF4-FFF2-40B4-BE49-F238E27FC236}">
                <a16:creationId xmlns:a16="http://schemas.microsoft.com/office/drawing/2014/main" id="{D3433AD6-7E25-3440-A0A8-374B46CA701C}"/>
              </a:ext>
            </a:extLst>
          </p:cNvPr>
          <p:cNvSpPr>
            <a:spLocks noGrp="1"/>
          </p:cNvSpPr>
          <p:nvPr>
            <p:ph type="sldNum" sz="quarter" idx="11"/>
          </p:nvPr>
        </p:nvSpPr>
        <p:spPr/>
        <p:txBody>
          <a:bodyPr/>
          <a:lstStyle/>
          <a:p>
            <a:fld id="{7870704B-CE94-48CC-AF30-84932A1262A7}" type="slidenum">
              <a:rPr lang="en-GB" smtClean="0"/>
              <a:pPr/>
              <a:t>‹#›</a:t>
            </a:fld>
            <a:endParaRPr lang="en-GB"/>
          </a:p>
        </p:txBody>
      </p:sp>
      <p:sp>
        <p:nvSpPr>
          <p:cNvPr id="4" name="Date Placeholder 3">
            <a:extLst>
              <a:ext uri="{FF2B5EF4-FFF2-40B4-BE49-F238E27FC236}">
                <a16:creationId xmlns:a16="http://schemas.microsoft.com/office/drawing/2014/main" id="{FA1CAC76-AD94-234E-8386-FD25DC54D41B}"/>
              </a:ext>
            </a:extLst>
          </p:cNvPr>
          <p:cNvSpPr>
            <a:spLocks noGrp="1"/>
          </p:cNvSpPr>
          <p:nvPr>
            <p:ph type="dt" sz="half" idx="12"/>
          </p:nvPr>
        </p:nvSpPr>
        <p:spPr/>
        <p:txBody>
          <a:bodyPr/>
          <a:lstStyle/>
          <a:p>
            <a:endParaRPr lang="en-US"/>
          </a:p>
        </p:txBody>
      </p:sp>
      <p:sp>
        <p:nvSpPr>
          <p:cNvPr id="5" name="Footer Placeholder 4">
            <a:extLst>
              <a:ext uri="{FF2B5EF4-FFF2-40B4-BE49-F238E27FC236}">
                <a16:creationId xmlns:a16="http://schemas.microsoft.com/office/drawing/2014/main" id="{89486007-FECF-0B43-98E4-BE646CA75FA9}"/>
              </a:ext>
            </a:extLst>
          </p:cNvPr>
          <p:cNvSpPr>
            <a:spLocks noGrp="1"/>
          </p:cNvSpPr>
          <p:nvPr>
            <p:ph type="ftr" sz="quarter" idx="13"/>
          </p:nvPr>
        </p:nvSpPr>
        <p:spPr/>
        <p:txBody>
          <a:bodyPr/>
          <a:lstStyle/>
          <a:p>
            <a:pPr algn="l"/>
            <a:endParaRPr lang="en-US"/>
          </a:p>
        </p:txBody>
      </p:sp>
    </p:spTree>
    <p:extLst>
      <p:ext uri="{BB962C8B-B14F-4D97-AF65-F5344CB8AC3E}">
        <p14:creationId xmlns:p14="http://schemas.microsoft.com/office/powerpoint/2010/main" val="1177113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8111609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Full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913" y="432000"/>
            <a:ext cx="11306175" cy="1387275"/>
          </a:xfrm>
        </p:spPr>
        <p:txBody>
          <a:bodyPr/>
          <a:lstStyle>
            <a:lvl1pPr>
              <a:defRPr/>
            </a:lvl1pPr>
          </a:lstStyle>
          <a:p>
            <a:r>
              <a:rPr lang="en-US"/>
              <a:t>[Slide title]</a:t>
            </a:r>
            <a:endParaRPr lang="en-GB"/>
          </a:p>
        </p:txBody>
      </p:sp>
      <p:sp>
        <p:nvSpPr>
          <p:cNvPr id="3" name="Content Placeholder 2"/>
          <p:cNvSpPr>
            <a:spLocks noGrp="1"/>
          </p:cNvSpPr>
          <p:nvPr>
            <p:ph idx="1" hasCustomPrompt="1"/>
          </p:nvPr>
        </p:nvSpPr>
        <p:spPr>
          <a:xfrm>
            <a:off x="442913" y="2103120"/>
            <a:ext cx="11306175" cy="40738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endParaRPr lang="en-GB"/>
          </a:p>
        </p:txBody>
      </p:sp>
      <p:sp>
        <p:nvSpPr>
          <p:cNvPr id="6" name="Slide Number Placeholder 5">
            <a:extLst>
              <a:ext uri="{FF2B5EF4-FFF2-40B4-BE49-F238E27FC236}">
                <a16:creationId xmlns:a16="http://schemas.microsoft.com/office/drawing/2014/main" id="{C7AE0E6F-13EB-BD40-A19F-F1CFDDB46584}"/>
              </a:ext>
            </a:extLst>
          </p:cNvPr>
          <p:cNvSpPr>
            <a:spLocks noGrp="1"/>
          </p:cNvSpPr>
          <p:nvPr>
            <p:ph type="sldNum" sz="quarter" idx="11"/>
          </p:nvPr>
        </p:nvSpPr>
        <p:spPr/>
        <p:txBody>
          <a:bodyPr/>
          <a:lstStyle/>
          <a:p>
            <a:fld id="{7870704B-CE94-48CC-AF30-84932A1262A7}" type="slidenum">
              <a:rPr lang="en-GB" smtClean="0"/>
              <a:pPr/>
              <a:t>‹#›</a:t>
            </a:fld>
            <a:endParaRPr lang="en-GB"/>
          </a:p>
        </p:txBody>
      </p:sp>
      <p:sp>
        <p:nvSpPr>
          <p:cNvPr id="4" name="Date Placeholder 3">
            <a:extLst>
              <a:ext uri="{FF2B5EF4-FFF2-40B4-BE49-F238E27FC236}">
                <a16:creationId xmlns:a16="http://schemas.microsoft.com/office/drawing/2014/main" id="{77EE818A-A3B1-A74B-A063-799FD726DC71}"/>
              </a:ext>
            </a:extLst>
          </p:cNvPr>
          <p:cNvSpPr>
            <a:spLocks noGrp="1"/>
          </p:cNvSpPr>
          <p:nvPr>
            <p:ph type="dt" sz="half" idx="12"/>
          </p:nvPr>
        </p:nvSpPr>
        <p:spPr/>
        <p:txBody>
          <a:bodyPr/>
          <a:lstStyle/>
          <a:p>
            <a:endParaRPr lang="en-US"/>
          </a:p>
        </p:txBody>
      </p:sp>
      <p:sp>
        <p:nvSpPr>
          <p:cNvPr id="5" name="Footer Placeholder 4">
            <a:extLst>
              <a:ext uri="{FF2B5EF4-FFF2-40B4-BE49-F238E27FC236}">
                <a16:creationId xmlns:a16="http://schemas.microsoft.com/office/drawing/2014/main" id="{3EB0F34F-6B8E-584C-9E9F-165D07878245}"/>
              </a:ext>
            </a:extLst>
          </p:cNvPr>
          <p:cNvSpPr>
            <a:spLocks noGrp="1"/>
          </p:cNvSpPr>
          <p:nvPr>
            <p:ph type="ftr" sz="quarter" idx="13"/>
          </p:nvPr>
        </p:nvSpPr>
        <p:spPr/>
        <p:txBody>
          <a:bodyPr/>
          <a:lstStyle/>
          <a:p>
            <a:pPr algn="l"/>
            <a:endParaRPr lang="en-US"/>
          </a:p>
        </p:txBody>
      </p:sp>
    </p:spTree>
    <p:extLst>
      <p:ext uri="{BB962C8B-B14F-4D97-AF65-F5344CB8AC3E}">
        <p14:creationId xmlns:p14="http://schemas.microsoft.com/office/powerpoint/2010/main" val="32581720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One Column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42914" y="2103438"/>
            <a:ext cx="3529012" cy="4068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endParaRPr lang="en-GB"/>
          </a:p>
        </p:txBody>
      </p:sp>
      <p:sp>
        <p:nvSpPr>
          <p:cNvPr id="5" name="Title 4"/>
          <p:cNvSpPr>
            <a:spLocks noGrp="1"/>
          </p:cNvSpPr>
          <p:nvPr>
            <p:ph type="title" hasCustomPrompt="1"/>
          </p:nvPr>
        </p:nvSpPr>
        <p:spPr>
          <a:xfrm>
            <a:off x="442913" y="432000"/>
            <a:ext cx="11306175" cy="1387275"/>
          </a:xfrm>
        </p:spPr>
        <p:txBody>
          <a:bodyPr/>
          <a:lstStyle>
            <a:lvl1pPr>
              <a:defRPr/>
            </a:lvl1pPr>
          </a:lstStyle>
          <a:p>
            <a:r>
              <a:rPr lang="en-US"/>
              <a:t>[Slide title]</a:t>
            </a:r>
            <a:endParaRPr lang="en-GB"/>
          </a:p>
        </p:txBody>
      </p:sp>
      <p:sp>
        <p:nvSpPr>
          <p:cNvPr id="6" name="Slide Number Placeholder 5">
            <a:extLst>
              <a:ext uri="{FF2B5EF4-FFF2-40B4-BE49-F238E27FC236}">
                <a16:creationId xmlns:a16="http://schemas.microsoft.com/office/drawing/2014/main" id="{A1127051-9445-A34F-940C-D451EEF39800}"/>
              </a:ext>
            </a:extLst>
          </p:cNvPr>
          <p:cNvSpPr>
            <a:spLocks noGrp="1"/>
          </p:cNvSpPr>
          <p:nvPr>
            <p:ph type="sldNum" sz="quarter" idx="11"/>
          </p:nvPr>
        </p:nvSpPr>
        <p:spPr/>
        <p:txBody>
          <a:bodyPr/>
          <a:lstStyle/>
          <a:p>
            <a:fld id="{7870704B-CE94-48CC-AF30-84932A1262A7}" type="slidenum">
              <a:rPr lang="en-GB" smtClean="0"/>
              <a:pPr/>
              <a:t>‹#›</a:t>
            </a:fld>
            <a:endParaRPr lang="en-GB"/>
          </a:p>
        </p:txBody>
      </p:sp>
      <p:sp>
        <p:nvSpPr>
          <p:cNvPr id="2" name="Date Placeholder 1">
            <a:extLst>
              <a:ext uri="{FF2B5EF4-FFF2-40B4-BE49-F238E27FC236}">
                <a16:creationId xmlns:a16="http://schemas.microsoft.com/office/drawing/2014/main" id="{C5E96824-1DC8-8F4C-9F19-4AA8BD36E946}"/>
              </a:ext>
            </a:extLst>
          </p:cNvPr>
          <p:cNvSpPr>
            <a:spLocks noGrp="1"/>
          </p:cNvSpPr>
          <p:nvPr>
            <p:ph type="dt" sz="half" idx="12"/>
          </p:nvPr>
        </p:nvSpPr>
        <p:spPr/>
        <p:txBody>
          <a:bodyPr/>
          <a:lstStyle/>
          <a:p>
            <a:endParaRPr lang="en-US"/>
          </a:p>
        </p:txBody>
      </p:sp>
      <p:sp>
        <p:nvSpPr>
          <p:cNvPr id="4" name="Footer Placeholder 3">
            <a:extLst>
              <a:ext uri="{FF2B5EF4-FFF2-40B4-BE49-F238E27FC236}">
                <a16:creationId xmlns:a16="http://schemas.microsoft.com/office/drawing/2014/main" id="{46C406C8-2617-D442-A446-EA4D0CC6D9A3}"/>
              </a:ext>
            </a:extLst>
          </p:cNvPr>
          <p:cNvSpPr>
            <a:spLocks noGrp="1"/>
          </p:cNvSpPr>
          <p:nvPr>
            <p:ph type="ftr" sz="quarter" idx="13"/>
          </p:nvPr>
        </p:nvSpPr>
        <p:spPr/>
        <p:txBody>
          <a:bodyPr/>
          <a:lstStyle/>
          <a:p>
            <a:pPr algn="l"/>
            <a:endParaRPr lang="en-US"/>
          </a:p>
        </p:txBody>
      </p:sp>
    </p:spTree>
    <p:extLst>
      <p:ext uri="{BB962C8B-B14F-4D97-AF65-F5344CB8AC3E}">
        <p14:creationId xmlns:p14="http://schemas.microsoft.com/office/powerpoint/2010/main" val="31647214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42913" y="2103438"/>
            <a:ext cx="5473700" cy="40687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endParaRPr lang="en-GB"/>
          </a:p>
        </p:txBody>
      </p:sp>
      <p:sp>
        <p:nvSpPr>
          <p:cNvPr id="4" name="Content Placeholder 3"/>
          <p:cNvSpPr>
            <a:spLocks noGrp="1"/>
          </p:cNvSpPr>
          <p:nvPr>
            <p:ph sz="half" idx="2" hasCustomPrompt="1"/>
          </p:nvPr>
        </p:nvSpPr>
        <p:spPr>
          <a:xfrm>
            <a:off x="6275388" y="2103438"/>
            <a:ext cx="5473700" cy="4068762"/>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GB"/>
              <a:t>Sixth level</a:t>
            </a:r>
          </a:p>
          <a:p>
            <a:pPr lvl="6"/>
            <a:r>
              <a:rPr lang="en-GB"/>
              <a:t>Seventh level</a:t>
            </a:r>
          </a:p>
          <a:p>
            <a:pPr lvl="7"/>
            <a:r>
              <a:rPr lang="en-GB"/>
              <a:t>Eighth level</a:t>
            </a:r>
          </a:p>
          <a:p>
            <a:pPr lvl="8"/>
            <a:r>
              <a:rPr lang="en-GB"/>
              <a:t>Ninth level</a:t>
            </a:r>
          </a:p>
        </p:txBody>
      </p:sp>
      <p:sp>
        <p:nvSpPr>
          <p:cNvPr id="6" name="Title 5"/>
          <p:cNvSpPr>
            <a:spLocks noGrp="1"/>
          </p:cNvSpPr>
          <p:nvPr>
            <p:ph type="title" hasCustomPrompt="1"/>
          </p:nvPr>
        </p:nvSpPr>
        <p:spPr>
          <a:xfrm>
            <a:off x="442913" y="432000"/>
            <a:ext cx="11306175" cy="1387275"/>
          </a:xfrm>
        </p:spPr>
        <p:txBody>
          <a:bodyPr/>
          <a:lstStyle>
            <a:lvl1pPr>
              <a:defRPr/>
            </a:lvl1pPr>
          </a:lstStyle>
          <a:p>
            <a:r>
              <a:rPr lang="en-US"/>
              <a:t>[Slide title]</a:t>
            </a:r>
            <a:endParaRPr lang="en-GB"/>
          </a:p>
        </p:txBody>
      </p:sp>
      <p:sp>
        <p:nvSpPr>
          <p:cNvPr id="7" name="Slide Number Placeholder 6">
            <a:extLst>
              <a:ext uri="{FF2B5EF4-FFF2-40B4-BE49-F238E27FC236}">
                <a16:creationId xmlns:a16="http://schemas.microsoft.com/office/drawing/2014/main" id="{00456CA5-A388-1D41-B4AF-6658D4C957A1}"/>
              </a:ext>
            </a:extLst>
          </p:cNvPr>
          <p:cNvSpPr>
            <a:spLocks noGrp="1"/>
          </p:cNvSpPr>
          <p:nvPr>
            <p:ph type="sldNum" sz="quarter" idx="11"/>
          </p:nvPr>
        </p:nvSpPr>
        <p:spPr/>
        <p:txBody>
          <a:bodyPr/>
          <a:lstStyle/>
          <a:p>
            <a:fld id="{7870704B-CE94-48CC-AF30-84932A1262A7}" type="slidenum">
              <a:rPr lang="en-GB" smtClean="0"/>
              <a:pPr/>
              <a:t>‹#›</a:t>
            </a:fld>
            <a:endParaRPr lang="en-GB"/>
          </a:p>
        </p:txBody>
      </p:sp>
      <p:sp>
        <p:nvSpPr>
          <p:cNvPr id="2" name="Date Placeholder 1">
            <a:extLst>
              <a:ext uri="{FF2B5EF4-FFF2-40B4-BE49-F238E27FC236}">
                <a16:creationId xmlns:a16="http://schemas.microsoft.com/office/drawing/2014/main" id="{31232899-915E-C74D-8F7F-7C2DD55182A1}"/>
              </a:ext>
            </a:extLst>
          </p:cNvPr>
          <p:cNvSpPr>
            <a:spLocks noGrp="1"/>
          </p:cNvSpPr>
          <p:nvPr>
            <p:ph type="dt" sz="half" idx="12"/>
          </p:nvPr>
        </p:nvSpPr>
        <p:spPr/>
        <p:txBody>
          <a:bodyPr/>
          <a:lstStyle/>
          <a:p>
            <a:endParaRPr lang="en-US"/>
          </a:p>
        </p:txBody>
      </p:sp>
      <p:sp>
        <p:nvSpPr>
          <p:cNvPr id="5" name="Footer Placeholder 4">
            <a:extLst>
              <a:ext uri="{FF2B5EF4-FFF2-40B4-BE49-F238E27FC236}">
                <a16:creationId xmlns:a16="http://schemas.microsoft.com/office/drawing/2014/main" id="{09E4EFE4-848B-FB4C-92AC-48F9C8C7E472}"/>
              </a:ext>
            </a:extLst>
          </p:cNvPr>
          <p:cNvSpPr>
            <a:spLocks noGrp="1"/>
          </p:cNvSpPr>
          <p:nvPr>
            <p:ph type="ftr" sz="quarter" idx="13"/>
          </p:nvPr>
        </p:nvSpPr>
        <p:spPr/>
        <p:txBody>
          <a:bodyPr/>
          <a:lstStyle/>
          <a:p>
            <a:pPr algn="l"/>
            <a:endParaRPr lang="en-US"/>
          </a:p>
        </p:txBody>
      </p:sp>
    </p:spTree>
    <p:extLst>
      <p:ext uri="{BB962C8B-B14F-4D97-AF65-F5344CB8AC3E}">
        <p14:creationId xmlns:p14="http://schemas.microsoft.com/office/powerpoint/2010/main" val="21657275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6096000" y="0"/>
            <a:ext cx="6096000" cy="6858000"/>
          </a:xfrm>
          <a:solidFill>
            <a:srgbClr val="DEDEDE"/>
          </a:solidFill>
        </p:spPr>
        <p:txBody>
          <a:bodyPr anchor="ctr" anchorCtr="0"/>
          <a:lstStyle>
            <a:lvl1pPr algn="ctr">
              <a:defRPr sz="1200" b="0">
                <a:solidFill>
                  <a:schemeClr val="tx1"/>
                </a:solidFill>
              </a:defRPr>
            </a:lvl1pPr>
          </a:lstStyle>
          <a:p>
            <a:r>
              <a:rPr lang="en-US"/>
              <a:t>Click icon to add picture</a:t>
            </a:r>
            <a:endParaRPr lang="en-GB"/>
          </a:p>
        </p:txBody>
      </p:sp>
      <p:sp>
        <p:nvSpPr>
          <p:cNvPr id="3" name="Content Placeholder 2"/>
          <p:cNvSpPr>
            <a:spLocks noGrp="1"/>
          </p:cNvSpPr>
          <p:nvPr>
            <p:ph sz="half" idx="1" hasCustomPrompt="1"/>
          </p:nvPr>
        </p:nvSpPr>
        <p:spPr>
          <a:xfrm>
            <a:off x="442913" y="2103438"/>
            <a:ext cx="5317807" cy="4068761"/>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GB"/>
              <a:t>Sixth level</a:t>
            </a:r>
          </a:p>
          <a:p>
            <a:pPr lvl="6"/>
            <a:r>
              <a:rPr lang="en-GB"/>
              <a:t>Seventh level</a:t>
            </a:r>
          </a:p>
          <a:p>
            <a:pPr lvl="7"/>
            <a:r>
              <a:rPr lang="en-GB"/>
              <a:t>Eighth level</a:t>
            </a:r>
          </a:p>
          <a:p>
            <a:pPr lvl="8"/>
            <a:r>
              <a:rPr lang="en-GB"/>
              <a:t>Ninth level</a:t>
            </a:r>
          </a:p>
        </p:txBody>
      </p:sp>
      <p:sp>
        <p:nvSpPr>
          <p:cNvPr id="2" name="Title 1"/>
          <p:cNvSpPr>
            <a:spLocks noGrp="1"/>
          </p:cNvSpPr>
          <p:nvPr>
            <p:ph type="title" hasCustomPrompt="1"/>
          </p:nvPr>
        </p:nvSpPr>
        <p:spPr>
          <a:xfrm>
            <a:off x="442913" y="432000"/>
            <a:ext cx="5317807" cy="1387275"/>
          </a:xfrm>
        </p:spPr>
        <p:txBody>
          <a:bodyPr/>
          <a:lstStyle>
            <a:lvl1pPr>
              <a:defRPr/>
            </a:lvl1pPr>
          </a:lstStyle>
          <a:p>
            <a:r>
              <a:rPr lang="en-US"/>
              <a:t>[Slide title]</a:t>
            </a:r>
            <a:endParaRPr lang="en-GB"/>
          </a:p>
        </p:txBody>
      </p:sp>
      <p:sp>
        <p:nvSpPr>
          <p:cNvPr id="6" name="Slide Number Placeholder 5">
            <a:extLst>
              <a:ext uri="{FF2B5EF4-FFF2-40B4-BE49-F238E27FC236}">
                <a16:creationId xmlns:a16="http://schemas.microsoft.com/office/drawing/2014/main" id="{D3536595-57B2-5848-8E3C-E2D5B4D0F21A}"/>
              </a:ext>
            </a:extLst>
          </p:cNvPr>
          <p:cNvSpPr>
            <a:spLocks noGrp="1"/>
          </p:cNvSpPr>
          <p:nvPr>
            <p:ph type="sldNum" sz="quarter" idx="15"/>
          </p:nvPr>
        </p:nvSpPr>
        <p:spPr bwMode="gray"/>
        <p:txBody>
          <a:bodyPr/>
          <a:lstStyle>
            <a:lvl1pPr>
              <a:defRPr>
                <a:solidFill>
                  <a:schemeClr val="bg1"/>
                </a:solidFill>
              </a:defRPr>
            </a:lvl1pPr>
          </a:lstStyle>
          <a:p>
            <a:fld id="{7870704B-CE94-48CC-AF30-84932A1262A7}" type="slidenum">
              <a:rPr lang="en-GB" smtClean="0"/>
              <a:pPr/>
              <a:t>‹#›</a:t>
            </a:fld>
            <a:endParaRPr lang="en-GB"/>
          </a:p>
        </p:txBody>
      </p:sp>
      <p:sp>
        <p:nvSpPr>
          <p:cNvPr id="4" name="Date Placeholder 3">
            <a:extLst>
              <a:ext uri="{FF2B5EF4-FFF2-40B4-BE49-F238E27FC236}">
                <a16:creationId xmlns:a16="http://schemas.microsoft.com/office/drawing/2014/main" id="{A3DF40C9-D7F9-A14D-8F2B-F46833A0170E}"/>
              </a:ext>
            </a:extLst>
          </p:cNvPr>
          <p:cNvSpPr>
            <a:spLocks noGrp="1"/>
          </p:cNvSpPr>
          <p:nvPr>
            <p:ph type="dt" sz="half" idx="16"/>
          </p:nvPr>
        </p:nvSpPr>
        <p:spPr/>
        <p:txBody>
          <a:bodyPr/>
          <a:lstStyle>
            <a:lvl1pPr>
              <a:defRPr>
                <a:solidFill>
                  <a:schemeClr val="bg1"/>
                </a:solidFill>
              </a:defRPr>
            </a:lvl1pPr>
          </a:lstStyle>
          <a:p>
            <a:endParaRPr lang="en-US"/>
          </a:p>
        </p:txBody>
      </p:sp>
      <p:sp>
        <p:nvSpPr>
          <p:cNvPr id="5" name="Footer Placeholder 4">
            <a:extLst>
              <a:ext uri="{FF2B5EF4-FFF2-40B4-BE49-F238E27FC236}">
                <a16:creationId xmlns:a16="http://schemas.microsoft.com/office/drawing/2014/main" id="{B2913943-67C1-A441-988B-505B7F0D23BF}"/>
              </a:ext>
            </a:extLst>
          </p:cNvPr>
          <p:cNvSpPr>
            <a:spLocks noGrp="1"/>
          </p:cNvSpPr>
          <p:nvPr>
            <p:ph type="ftr" sz="quarter" idx="17"/>
          </p:nvPr>
        </p:nvSpPr>
        <p:spPr/>
        <p:txBody>
          <a:bodyPr/>
          <a:lstStyle/>
          <a:p>
            <a:pPr algn="l"/>
            <a:endParaRPr lang="en-US"/>
          </a:p>
        </p:txBody>
      </p:sp>
    </p:spTree>
    <p:extLst>
      <p:ext uri="{BB962C8B-B14F-4D97-AF65-F5344CB8AC3E}">
        <p14:creationId xmlns:p14="http://schemas.microsoft.com/office/powerpoint/2010/main" val="316238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42913" y="2103438"/>
            <a:ext cx="3529012" cy="4068762"/>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GB"/>
              <a:t>Sixth level</a:t>
            </a:r>
          </a:p>
          <a:p>
            <a:pPr lvl="6"/>
            <a:r>
              <a:rPr lang="en-GB"/>
              <a:t>Seventh level</a:t>
            </a:r>
          </a:p>
          <a:p>
            <a:pPr lvl="7"/>
            <a:r>
              <a:rPr lang="en-GB"/>
              <a:t>Eighth level</a:t>
            </a:r>
          </a:p>
          <a:p>
            <a:pPr lvl="8"/>
            <a:r>
              <a:rPr lang="en-GB"/>
              <a:t>Ninth level</a:t>
            </a:r>
          </a:p>
        </p:txBody>
      </p:sp>
      <p:sp>
        <p:nvSpPr>
          <p:cNvPr id="4" name="Content Placeholder 3"/>
          <p:cNvSpPr>
            <a:spLocks noGrp="1"/>
          </p:cNvSpPr>
          <p:nvPr>
            <p:ph sz="half" idx="2" hasCustomPrompt="1"/>
          </p:nvPr>
        </p:nvSpPr>
        <p:spPr>
          <a:xfrm>
            <a:off x="4332288" y="2103438"/>
            <a:ext cx="3529012" cy="4068762"/>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endParaRPr lang="en-GB"/>
          </a:p>
        </p:txBody>
      </p:sp>
      <p:sp>
        <p:nvSpPr>
          <p:cNvPr id="12" name="Content Placeholder 3"/>
          <p:cNvSpPr>
            <a:spLocks noGrp="1"/>
          </p:cNvSpPr>
          <p:nvPr>
            <p:ph sz="half" idx="13" hasCustomPrompt="1"/>
          </p:nvPr>
        </p:nvSpPr>
        <p:spPr>
          <a:xfrm>
            <a:off x="8220076" y="2103438"/>
            <a:ext cx="3529012" cy="4068762"/>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GB"/>
              <a:t>Sixth level</a:t>
            </a:r>
          </a:p>
          <a:p>
            <a:pPr lvl="6"/>
            <a:r>
              <a:rPr lang="en-GB"/>
              <a:t>Seventh level</a:t>
            </a:r>
          </a:p>
          <a:p>
            <a:pPr lvl="7"/>
            <a:r>
              <a:rPr lang="en-GB"/>
              <a:t>Eighth level</a:t>
            </a:r>
          </a:p>
          <a:p>
            <a:pPr lvl="8"/>
            <a:r>
              <a:rPr lang="en-GB"/>
              <a:t>Ninth level</a:t>
            </a:r>
          </a:p>
        </p:txBody>
      </p:sp>
      <p:sp>
        <p:nvSpPr>
          <p:cNvPr id="6" name="Title 5"/>
          <p:cNvSpPr>
            <a:spLocks noGrp="1"/>
          </p:cNvSpPr>
          <p:nvPr>
            <p:ph type="title" hasCustomPrompt="1"/>
          </p:nvPr>
        </p:nvSpPr>
        <p:spPr>
          <a:xfrm>
            <a:off x="442913" y="432000"/>
            <a:ext cx="11306175" cy="1387275"/>
          </a:xfrm>
        </p:spPr>
        <p:txBody>
          <a:bodyPr/>
          <a:lstStyle>
            <a:lvl1pPr>
              <a:defRPr/>
            </a:lvl1pPr>
          </a:lstStyle>
          <a:p>
            <a:r>
              <a:rPr lang="en-US"/>
              <a:t>[Slide title]</a:t>
            </a:r>
            <a:endParaRPr lang="en-GB"/>
          </a:p>
        </p:txBody>
      </p:sp>
      <p:sp>
        <p:nvSpPr>
          <p:cNvPr id="7" name="Slide Number Placeholder 6">
            <a:extLst>
              <a:ext uri="{FF2B5EF4-FFF2-40B4-BE49-F238E27FC236}">
                <a16:creationId xmlns:a16="http://schemas.microsoft.com/office/drawing/2014/main" id="{2DE0F926-F4BA-044E-B97A-AA8668B032A8}"/>
              </a:ext>
            </a:extLst>
          </p:cNvPr>
          <p:cNvSpPr>
            <a:spLocks noGrp="1"/>
          </p:cNvSpPr>
          <p:nvPr>
            <p:ph type="sldNum" sz="quarter" idx="15"/>
          </p:nvPr>
        </p:nvSpPr>
        <p:spPr/>
        <p:txBody>
          <a:bodyPr/>
          <a:lstStyle/>
          <a:p>
            <a:fld id="{7870704B-CE94-48CC-AF30-84932A1262A7}" type="slidenum">
              <a:rPr lang="en-GB" smtClean="0"/>
              <a:pPr/>
              <a:t>‹#›</a:t>
            </a:fld>
            <a:endParaRPr lang="en-GB"/>
          </a:p>
        </p:txBody>
      </p:sp>
      <p:sp>
        <p:nvSpPr>
          <p:cNvPr id="2" name="Date Placeholder 1">
            <a:extLst>
              <a:ext uri="{FF2B5EF4-FFF2-40B4-BE49-F238E27FC236}">
                <a16:creationId xmlns:a16="http://schemas.microsoft.com/office/drawing/2014/main" id="{92EB6748-91CD-EA44-B3CB-A9D864D8B207}"/>
              </a:ext>
            </a:extLst>
          </p:cNvPr>
          <p:cNvSpPr>
            <a:spLocks noGrp="1"/>
          </p:cNvSpPr>
          <p:nvPr>
            <p:ph type="dt" sz="half" idx="16"/>
          </p:nvPr>
        </p:nvSpPr>
        <p:spPr/>
        <p:txBody>
          <a:bodyPr/>
          <a:lstStyle/>
          <a:p>
            <a:endParaRPr lang="en-US"/>
          </a:p>
        </p:txBody>
      </p:sp>
      <p:sp>
        <p:nvSpPr>
          <p:cNvPr id="5" name="Footer Placeholder 4">
            <a:extLst>
              <a:ext uri="{FF2B5EF4-FFF2-40B4-BE49-F238E27FC236}">
                <a16:creationId xmlns:a16="http://schemas.microsoft.com/office/drawing/2014/main" id="{D1B9031D-3AD3-5746-B707-659608332137}"/>
              </a:ext>
            </a:extLst>
          </p:cNvPr>
          <p:cNvSpPr>
            <a:spLocks noGrp="1"/>
          </p:cNvSpPr>
          <p:nvPr>
            <p:ph type="ftr" sz="quarter" idx="17"/>
          </p:nvPr>
        </p:nvSpPr>
        <p:spPr/>
        <p:txBody>
          <a:bodyPr/>
          <a:lstStyle/>
          <a:p>
            <a:pPr algn="l"/>
            <a:endParaRPr lang="en-US"/>
          </a:p>
        </p:txBody>
      </p:sp>
    </p:spTree>
    <p:extLst>
      <p:ext uri="{BB962C8B-B14F-4D97-AF65-F5344CB8AC3E}">
        <p14:creationId xmlns:p14="http://schemas.microsoft.com/office/powerpoint/2010/main" val="232301901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42913" y="2103438"/>
            <a:ext cx="2556000" cy="4068762"/>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GB"/>
              <a:t>Sixth level</a:t>
            </a:r>
          </a:p>
          <a:p>
            <a:pPr lvl="6"/>
            <a:r>
              <a:rPr lang="en-GB"/>
              <a:t>Seventh level</a:t>
            </a:r>
          </a:p>
          <a:p>
            <a:pPr lvl="7"/>
            <a:r>
              <a:rPr lang="en-GB"/>
              <a:t>Eighth level</a:t>
            </a:r>
          </a:p>
          <a:p>
            <a:pPr lvl="8"/>
            <a:r>
              <a:rPr lang="en-GB"/>
              <a:t>Ninth level</a:t>
            </a:r>
          </a:p>
        </p:txBody>
      </p:sp>
      <p:sp>
        <p:nvSpPr>
          <p:cNvPr id="4" name="Content Placeholder 3"/>
          <p:cNvSpPr>
            <a:spLocks noGrp="1"/>
          </p:cNvSpPr>
          <p:nvPr>
            <p:ph sz="half" idx="2" hasCustomPrompt="1"/>
          </p:nvPr>
        </p:nvSpPr>
        <p:spPr>
          <a:xfrm>
            <a:off x="3360613" y="2103438"/>
            <a:ext cx="2556000" cy="4068762"/>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GB"/>
              <a:t>Sixth level</a:t>
            </a:r>
          </a:p>
          <a:p>
            <a:pPr lvl="6"/>
            <a:r>
              <a:rPr lang="en-GB"/>
              <a:t>Seventh level</a:t>
            </a:r>
          </a:p>
          <a:p>
            <a:pPr lvl="7"/>
            <a:r>
              <a:rPr lang="en-GB"/>
              <a:t>Eighth level</a:t>
            </a:r>
          </a:p>
          <a:p>
            <a:pPr lvl="8"/>
            <a:r>
              <a:rPr lang="en-GB"/>
              <a:t>Ninth level</a:t>
            </a:r>
          </a:p>
        </p:txBody>
      </p:sp>
      <p:sp>
        <p:nvSpPr>
          <p:cNvPr id="6" name="Content Placeholder 3"/>
          <p:cNvSpPr>
            <a:spLocks noGrp="1"/>
          </p:cNvSpPr>
          <p:nvPr>
            <p:ph sz="half" idx="13" hasCustomPrompt="1"/>
          </p:nvPr>
        </p:nvSpPr>
        <p:spPr>
          <a:xfrm>
            <a:off x="6275388" y="2103438"/>
            <a:ext cx="2556000" cy="4068762"/>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GB"/>
              <a:t>Sixth level</a:t>
            </a:r>
          </a:p>
          <a:p>
            <a:pPr lvl="6"/>
            <a:r>
              <a:rPr lang="en-GB"/>
              <a:t>Seventh level</a:t>
            </a:r>
          </a:p>
          <a:p>
            <a:pPr lvl="7"/>
            <a:r>
              <a:rPr lang="en-GB"/>
              <a:t>Eighth level</a:t>
            </a:r>
          </a:p>
          <a:p>
            <a:pPr lvl="8"/>
            <a:r>
              <a:rPr lang="en-GB"/>
              <a:t>Ninth level</a:t>
            </a:r>
          </a:p>
        </p:txBody>
      </p:sp>
      <p:sp>
        <p:nvSpPr>
          <p:cNvPr id="7" name="Content Placeholder 3"/>
          <p:cNvSpPr>
            <a:spLocks noGrp="1"/>
          </p:cNvSpPr>
          <p:nvPr>
            <p:ph sz="half" idx="14" hasCustomPrompt="1"/>
          </p:nvPr>
        </p:nvSpPr>
        <p:spPr>
          <a:xfrm>
            <a:off x="9190163" y="2103438"/>
            <a:ext cx="2556000" cy="4068762"/>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GB"/>
              <a:t>Sixth level</a:t>
            </a:r>
          </a:p>
          <a:p>
            <a:pPr lvl="6"/>
            <a:r>
              <a:rPr lang="en-GB"/>
              <a:t>Seventh level</a:t>
            </a:r>
          </a:p>
          <a:p>
            <a:pPr lvl="7"/>
            <a:r>
              <a:rPr lang="en-GB"/>
              <a:t>Eighth level</a:t>
            </a:r>
          </a:p>
          <a:p>
            <a:pPr lvl="8"/>
            <a:r>
              <a:rPr lang="en-GB"/>
              <a:t>Ninth level</a:t>
            </a:r>
          </a:p>
        </p:txBody>
      </p:sp>
      <p:sp>
        <p:nvSpPr>
          <p:cNvPr id="9" name="Title 8"/>
          <p:cNvSpPr>
            <a:spLocks noGrp="1"/>
          </p:cNvSpPr>
          <p:nvPr>
            <p:ph type="title" hasCustomPrompt="1"/>
          </p:nvPr>
        </p:nvSpPr>
        <p:spPr>
          <a:xfrm>
            <a:off x="442913" y="432000"/>
            <a:ext cx="11306175" cy="1387275"/>
          </a:xfrm>
        </p:spPr>
        <p:txBody>
          <a:bodyPr/>
          <a:lstStyle>
            <a:lvl1pPr>
              <a:defRPr/>
            </a:lvl1pPr>
          </a:lstStyle>
          <a:p>
            <a:r>
              <a:rPr lang="en-US"/>
              <a:t>[Slide title]</a:t>
            </a:r>
            <a:endParaRPr lang="en-GB"/>
          </a:p>
        </p:txBody>
      </p:sp>
      <p:sp>
        <p:nvSpPr>
          <p:cNvPr id="10" name="Slide Number Placeholder 9">
            <a:extLst>
              <a:ext uri="{FF2B5EF4-FFF2-40B4-BE49-F238E27FC236}">
                <a16:creationId xmlns:a16="http://schemas.microsoft.com/office/drawing/2014/main" id="{CD6E0CB0-5FCA-9E41-ACFD-7D08A524DF43}"/>
              </a:ext>
            </a:extLst>
          </p:cNvPr>
          <p:cNvSpPr>
            <a:spLocks noGrp="1"/>
          </p:cNvSpPr>
          <p:nvPr>
            <p:ph type="sldNum" sz="quarter" idx="16"/>
          </p:nvPr>
        </p:nvSpPr>
        <p:spPr/>
        <p:txBody>
          <a:bodyPr/>
          <a:lstStyle/>
          <a:p>
            <a:fld id="{7870704B-CE94-48CC-AF30-84932A1262A7}" type="slidenum">
              <a:rPr lang="en-GB" smtClean="0"/>
              <a:pPr/>
              <a:t>‹#›</a:t>
            </a:fld>
            <a:endParaRPr lang="en-GB"/>
          </a:p>
        </p:txBody>
      </p:sp>
      <p:sp>
        <p:nvSpPr>
          <p:cNvPr id="2" name="Date Placeholder 1">
            <a:extLst>
              <a:ext uri="{FF2B5EF4-FFF2-40B4-BE49-F238E27FC236}">
                <a16:creationId xmlns:a16="http://schemas.microsoft.com/office/drawing/2014/main" id="{DE638E35-65AD-4243-B284-707345D47D7E}"/>
              </a:ext>
            </a:extLst>
          </p:cNvPr>
          <p:cNvSpPr>
            <a:spLocks noGrp="1"/>
          </p:cNvSpPr>
          <p:nvPr>
            <p:ph type="dt" sz="half" idx="17"/>
          </p:nvPr>
        </p:nvSpPr>
        <p:spPr/>
        <p:txBody>
          <a:bodyPr/>
          <a:lstStyle/>
          <a:p>
            <a:endParaRPr lang="en-US"/>
          </a:p>
        </p:txBody>
      </p:sp>
      <p:sp>
        <p:nvSpPr>
          <p:cNvPr id="5" name="Footer Placeholder 4">
            <a:extLst>
              <a:ext uri="{FF2B5EF4-FFF2-40B4-BE49-F238E27FC236}">
                <a16:creationId xmlns:a16="http://schemas.microsoft.com/office/drawing/2014/main" id="{A31698C3-BF03-D940-AA4E-1704020681B6}"/>
              </a:ext>
            </a:extLst>
          </p:cNvPr>
          <p:cNvSpPr>
            <a:spLocks noGrp="1"/>
          </p:cNvSpPr>
          <p:nvPr>
            <p:ph type="ftr" sz="quarter" idx="18"/>
          </p:nvPr>
        </p:nvSpPr>
        <p:spPr/>
        <p:txBody>
          <a:bodyPr/>
          <a:lstStyle/>
          <a:p>
            <a:pPr algn="l"/>
            <a:endParaRPr lang="en-US"/>
          </a:p>
        </p:txBody>
      </p:sp>
    </p:spTree>
    <p:extLst>
      <p:ext uri="{BB962C8B-B14F-4D97-AF65-F5344CB8AC3E}">
        <p14:creationId xmlns:p14="http://schemas.microsoft.com/office/powerpoint/2010/main" val="113966472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Fiv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42913" y="2103438"/>
            <a:ext cx="1972800" cy="4068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777045" y="2103438"/>
            <a:ext cx="1972800" cy="4068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Content Placeholder 3"/>
          <p:cNvSpPr>
            <a:spLocks noGrp="1"/>
          </p:cNvSpPr>
          <p:nvPr>
            <p:ph sz="half" idx="13"/>
          </p:nvPr>
        </p:nvSpPr>
        <p:spPr>
          <a:xfrm>
            <a:off x="5111177" y="2103438"/>
            <a:ext cx="1972800" cy="4068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Content Placeholder 3"/>
          <p:cNvSpPr>
            <a:spLocks noGrp="1"/>
          </p:cNvSpPr>
          <p:nvPr>
            <p:ph sz="half" idx="14"/>
          </p:nvPr>
        </p:nvSpPr>
        <p:spPr>
          <a:xfrm>
            <a:off x="7445309" y="2103438"/>
            <a:ext cx="1972800" cy="4068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3"/>
          <p:cNvSpPr>
            <a:spLocks noGrp="1"/>
          </p:cNvSpPr>
          <p:nvPr>
            <p:ph sz="half" idx="15"/>
          </p:nvPr>
        </p:nvSpPr>
        <p:spPr>
          <a:xfrm>
            <a:off x="9779443" y="2103438"/>
            <a:ext cx="1972800" cy="4068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itle 9"/>
          <p:cNvSpPr>
            <a:spLocks noGrp="1"/>
          </p:cNvSpPr>
          <p:nvPr>
            <p:ph type="title" hasCustomPrompt="1"/>
          </p:nvPr>
        </p:nvSpPr>
        <p:spPr>
          <a:xfrm>
            <a:off x="442913" y="432000"/>
            <a:ext cx="11306175" cy="1387275"/>
          </a:xfrm>
        </p:spPr>
        <p:txBody>
          <a:bodyPr/>
          <a:lstStyle>
            <a:lvl1pPr>
              <a:defRPr/>
            </a:lvl1pPr>
          </a:lstStyle>
          <a:p>
            <a:r>
              <a:rPr lang="en-US"/>
              <a:t>[Slide title]</a:t>
            </a:r>
            <a:endParaRPr lang="en-GB"/>
          </a:p>
        </p:txBody>
      </p:sp>
      <p:sp>
        <p:nvSpPr>
          <p:cNvPr id="11" name="Slide Number Placeholder 10">
            <a:extLst>
              <a:ext uri="{FF2B5EF4-FFF2-40B4-BE49-F238E27FC236}">
                <a16:creationId xmlns:a16="http://schemas.microsoft.com/office/drawing/2014/main" id="{BC0705E1-E330-8C4F-A023-40952CF24C94}"/>
              </a:ext>
            </a:extLst>
          </p:cNvPr>
          <p:cNvSpPr>
            <a:spLocks noGrp="1"/>
          </p:cNvSpPr>
          <p:nvPr>
            <p:ph type="sldNum" sz="quarter" idx="17"/>
          </p:nvPr>
        </p:nvSpPr>
        <p:spPr/>
        <p:txBody>
          <a:bodyPr/>
          <a:lstStyle/>
          <a:p>
            <a:fld id="{7870704B-CE94-48CC-AF30-84932A1262A7}" type="slidenum">
              <a:rPr lang="en-GB" smtClean="0"/>
              <a:pPr/>
              <a:t>‹#›</a:t>
            </a:fld>
            <a:endParaRPr lang="en-GB"/>
          </a:p>
        </p:txBody>
      </p:sp>
      <p:sp>
        <p:nvSpPr>
          <p:cNvPr id="2" name="Date Placeholder 1">
            <a:extLst>
              <a:ext uri="{FF2B5EF4-FFF2-40B4-BE49-F238E27FC236}">
                <a16:creationId xmlns:a16="http://schemas.microsoft.com/office/drawing/2014/main" id="{222D3CEF-2FE9-6541-A411-8712E77FDE9D}"/>
              </a:ext>
            </a:extLst>
          </p:cNvPr>
          <p:cNvSpPr>
            <a:spLocks noGrp="1"/>
          </p:cNvSpPr>
          <p:nvPr>
            <p:ph type="dt" sz="half" idx="18"/>
          </p:nvPr>
        </p:nvSpPr>
        <p:spPr/>
        <p:txBody>
          <a:bodyPr/>
          <a:lstStyle/>
          <a:p>
            <a:endParaRPr lang="en-US"/>
          </a:p>
        </p:txBody>
      </p:sp>
      <p:sp>
        <p:nvSpPr>
          <p:cNvPr id="5" name="Footer Placeholder 4">
            <a:extLst>
              <a:ext uri="{FF2B5EF4-FFF2-40B4-BE49-F238E27FC236}">
                <a16:creationId xmlns:a16="http://schemas.microsoft.com/office/drawing/2014/main" id="{4F60C409-BC93-7948-9808-660EF10182CF}"/>
              </a:ext>
            </a:extLst>
          </p:cNvPr>
          <p:cNvSpPr>
            <a:spLocks noGrp="1"/>
          </p:cNvSpPr>
          <p:nvPr>
            <p:ph type="ftr" sz="quarter" idx="19"/>
          </p:nvPr>
        </p:nvSpPr>
        <p:spPr/>
        <p:txBody>
          <a:bodyPr/>
          <a:lstStyle/>
          <a:p>
            <a:pPr algn="l"/>
            <a:endParaRPr lang="en-US"/>
          </a:p>
        </p:txBody>
      </p:sp>
    </p:spTree>
    <p:extLst>
      <p:ext uri="{BB962C8B-B14F-4D97-AF65-F5344CB8AC3E}">
        <p14:creationId xmlns:p14="http://schemas.microsoft.com/office/powerpoint/2010/main" val="10457071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hree Images">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442912" y="2100263"/>
            <a:ext cx="3529013" cy="3017520"/>
          </a:xfrm>
          <a:solidFill>
            <a:srgbClr val="DEDEDE"/>
          </a:solidFill>
        </p:spPr>
        <p:txBody>
          <a:bodyPr anchor="ctr" anchorCtr="0"/>
          <a:lstStyle>
            <a:lvl1pPr algn="ctr">
              <a:defRPr sz="1200" b="0">
                <a:solidFill>
                  <a:schemeClr val="tx1"/>
                </a:solidFill>
              </a:defRPr>
            </a:lvl1pPr>
          </a:lstStyle>
          <a:p>
            <a:r>
              <a:rPr lang="en-US"/>
              <a:t>Click icon to add picture</a:t>
            </a:r>
            <a:endParaRPr lang="en-GB"/>
          </a:p>
        </p:txBody>
      </p:sp>
      <p:sp>
        <p:nvSpPr>
          <p:cNvPr id="13" name="Text Placeholder 12"/>
          <p:cNvSpPr>
            <a:spLocks noGrp="1"/>
          </p:cNvSpPr>
          <p:nvPr>
            <p:ph type="body" sz="quarter" idx="14" hasCustomPrompt="1"/>
          </p:nvPr>
        </p:nvSpPr>
        <p:spPr>
          <a:xfrm>
            <a:off x="442913" y="5280025"/>
            <a:ext cx="3529012" cy="892175"/>
          </a:xfrm>
        </p:spPr>
        <p:txBody>
          <a:bodyPr/>
          <a:lstStyle>
            <a:lvl1pPr>
              <a:spcBef>
                <a:spcPts val="0"/>
              </a:spcBef>
              <a:spcAft>
                <a:spcPts val="300"/>
              </a:spcAft>
              <a:defRPr sz="12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a:t>Click to edit Master text styles</a:t>
            </a:r>
          </a:p>
          <a:p>
            <a:pPr lvl="1"/>
            <a:r>
              <a:rPr lang="en-US"/>
              <a:t>Second level</a:t>
            </a:r>
          </a:p>
        </p:txBody>
      </p:sp>
      <p:sp>
        <p:nvSpPr>
          <p:cNvPr id="16" name="Picture Placeholder 9"/>
          <p:cNvSpPr>
            <a:spLocks noGrp="1"/>
          </p:cNvSpPr>
          <p:nvPr>
            <p:ph type="pic" sz="quarter" idx="15"/>
          </p:nvPr>
        </p:nvSpPr>
        <p:spPr>
          <a:xfrm>
            <a:off x="4331494" y="2100263"/>
            <a:ext cx="3529013" cy="3017520"/>
          </a:xfrm>
          <a:solidFill>
            <a:srgbClr val="DEDEDE"/>
          </a:solidFill>
        </p:spPr>
        <p:txBody>
          <a:bodyPr anchor="ctr" anchorCtr="0"/>
          <a:lstStyle>
            <a:lvl1pPr algn="ctr">
              <a:defRPr sz="1200" b="0">
                <a:solidFill>
                  <a:schemeClr val="tx1"/>
                </a:solidFill>
              </a:defRPr>
            </a:lvl1pPr>
          </a:lstStyle>
          <a:p>
            <a:r>
              <a:rPr lang="en-US"/>
              <a:t>Click icon to add picture</a:t>
            </a:r>
            <a:endParaRPr lang="en-GB"/>
          </a:p>
        </p:txBody>
      </p:sp>
      <p:sp>
        <p:nvSpPr>
          <p:cNvPr id="17" name="Text Placeholder 12"/>
          <p:cNvSpPr>
            <a:spLocks noGrp="1"/>
          </p:cNvSpPr>
          <p:nvPr>
            <p:ph type="body" sz="quarter" idx="16" hasCustomPrompt="1"/>
          </p:nvPr>
        </p:nvSpPr>
        <p:spPr>
          <a:xfrm>
            <a:off x="4331495" y="5280025"/>
            <a:ext cx="3529012" cy="892175"/>
          </a:xfrm>
        </p:spPr>
        <p:txBody>
          <a:bodyPr/>
          <a:lstStyle>
            <a:lvl1pPr>
              <a:spcBef>
                <a:spcPts val="0"/>
              </a:spcBef>
              <a:spcAft>
                <a:spcPts val="300"/>
              </a:spcAft>
              <a:defRPr sz="12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a:t>Click to edit Master text styles</a:t>
            </a:r>
          </a:p>
          <a:p>
            <a:pPr lvl="1"/>
            <a:r>
              <a:rPr lang="en-US"/>
              <a:t>Second level</a:t>
            </a:r>
          </a:p>
        </p:txBody>
      </p:sp>
      <p:sp>
        <p:nvSpPr>
          <p:cNvPr id="18" name="Picture Placeholder 9"/>
          <p:cNvSpPr>
            <a:spLocks noGrp="1"/>
          </p:cNvSpPr>
          <p:nvPr>
            <p:ph type="pic" sz="quarter" idx="17"/>
          </p:nvPr>
        </p:nvSpPr>
        <p:spPr>
          <a:xfrm>
            <a:off x="8220075" y="2100263"/>
            <a:ext cx="3529013" cy="3017520"/>
          </a:xfrm>
          <a:solidFill>
            <a:srgbClr val="DEDEDE"/>
          </a:solidFill>
        </p:spPr>
        <p:txBody>
          <a:bodyPr anchor="ctr" anchorCtr="0"/>
          <a:lstStyle>
            <a:lvl1pPr algn="ctr">
              <a:defRPr sz="1200" b="0">
                <a:solidFill>
                  <a:schemeClr val="tx1"/>
                </a:solidFill>
              </a:defRPr>
            </a:lvl1pPr>
          </a:lstStyle>
          <a:p>
            <a:r>
              <a:rPr lang="en-US"/>
              <a:t>Click icon to add picture</a:t>
            </a:r>
            <a:endParaRPr lang="en-GB"/>
          </a:p>
        </p:txBody>
      </p:sp>
      <p:sp>
        <p:nvSpPr>
          <p:cNvPr id="19" name="Text Placeholder 12"/>
          <p:cNvSpPr>
            <a:spLocks noGrp="1"/>
          </p:cNvSpPr>
          <p:nvPr>
            <p:ph type="body" sz="quarter" idx="18" hasCustomPrompt="1"/>
          </p:nvPr>
        </p:nvSpPr>
        <p:spPr>
          <a:xfrm>
            <a:off x="8220076" y="5280025"/>
            <a:ext cx="3529012" cy="892175"/>
          </a:xfrm>
        </p:spPr>
        <p:txBody>
          <a:bodyPr/>
          <a:lstStyle>
            <a:lvl1pPr>
              <a:spcBef>
                <a:spcPts val="0"/>
              </a:spcBef>
              <a:spcAft>
                <a:spcPts val="300"/>
              </a:spcAft>
              <a:defRPr sz="12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a:t>Click to edit Master text styles</a:t>
            </a:r>
          </a:p>
          <a:p>
            <a:pPr lvl="1"/>
            <a:r>
              <a:rPr lang="en-US"/>
              <a:t>Second level</a:t>
            </a:r>
          </a:p>
        </p:txBody>
      </p:sp>
      <p:sp>
        <p:nvSpPr>
          <p:cNvPr id="4" name="Title 3"/>
          <p:cNvSpPr>
            <a:spLocks noGrp="1"/>
          </p:cNvSpPr>
          <p:nvPr>
            <p:ph type="title" hasCustomPrompt="1"/>
          </p:nvPr>
        </p:nvSpPr>
        <p:spPr>
          <a:xfrm>
            <a:off x="442913" y="432000"/>
            <a:ext cx="11306175" cy="1387275"/>
          </a:xfrm>
        </p:spPr>
        <p:txBody>
          <a:bodyPr/>
          <a:lstStyle>
            <a:lvl1pPr>
              <a:defRPr/>
            </a:lvl1pPr>
          </a:lstStyle>
          <a:p>
            <a:r>
              <a:rPr lang="en-US"/>
              <a:t>[Slide title]</a:t>
            </a:r>
            <a:endParaRPr lang="en-GB"/>
          </a:p>
        </p:txBody>
      </p:sp>
      <p:sp>
        <p:nvSpPr>
          <p:cNvPr id="5" name="Slide Number Placeholder 4">
            <a:extLst>
              <a:ext uri="{FF2B5EF4-FFF2-40B4-BE49-F238E27FC236}">
                <a16:creationId xmlns:a16="http://schemas.microsoft.com/office/drawing/2014/main" id="{0FA63A94-C8E2-FB44-885B-EB683E5F6866}"/>
              </a:ext>
            </a:extLst>
          </p:cNvPr>
          <p:cNvSpPr>
            <a:spLocks noGrp="1"/>
          </p:cNvSpPr>
          <p:nvPr>
            <p:ph type="sldNum" sz="quarter" idx="20"/>
          </p:nvPr>
        </p:nvSpPr>
        <p:spPr/>
        <p:txBody>
          <a:bodyPr/>
          <a:lstStyle/>
          <a:p>
            <a:fld id="{7870704B-CE94-48CC-AF30-84932A1262A7}" type="slidenum">
              <a:rPr lang="en-GB" smtClean="0"/>
              <a:pPr/>
              <a:t>‹#›</a:t>
            </a:fld>
            <a:endParaRPr lang="en-GB"/>
          </a:p>
        </p:txBody>
      </p:sp>
      <p:sp>
        <p:nvSpPr>
          <p:cNvPr id="2" name="Date Placeholder 1">
            <a:extLst>
              <a:ext uri="{FF2B5EF4-FFF2-40B4-BE49-F238E27FC236}">
                <a16:creationId xmlns:a16="http://schemas.microsoft.com/office/drawing/2014/main" id="{055A3E01-BC1E-FC45-9A3B-16FFF0CD47EE}"/>
              </a:ext>
            </a:extLst>
          </p:cNvPr>
          <p:cNvSpPr>
            <a:spLocks noGrp="1"/>
          </p:cNvSpPr>
          <p:nvPr>
            <p:ph type="dt" sz="half" idx="21"/>
          </p:nvPr>
        </p:nvSpPr>
        <p:spPr/>
        <p:txBody>
          <a:bodyPr/>
          <a:lstStyle/>
          <a:p>
            <a:endParaRPr lang="en-US"/>
          </a:p>
        </p:txBody>
      </p:sp>
      <p:sp>
        <p:nvSpPr>
          <p:cNvPr id="3" name="Footer Placeholder 2">
            <a:extLst>
              <a:ext uri="{FF2B5EF4-FFF2-40B4-BE49-F238E27FC236}">
                <a16:creationId xmlns:a16="http://schemas.microsoft.com/office/drawing/2014/main" id="{616CD684-D4FE-F645-A29A-2F42832D27B2}"/>
              </a:ext>
            </a:extLst>
          </p:cNvPr>
          <p:cNvSpPr>
            <a:spLocks noGrp="1"/>
          </p:cNvSpPr>
          <p:nvPr>
            <p:ph type="ftr" sz="quarter" idx="22"/>
          </p:nvPr>
        </p:nvSpPr>
        <p:spPr/>
        <p:txBody>
          <a:bodyPr/>
          <a:lstStyle/>
          <a:p>
            <a:pPr algn="l"/>
            <a:endParaRPr lang="en-US"/>
          </a:p>
        </p:txBody>
      </p:sp>
    </p:spTree>
    <p:extLst>
      <p:ext uri="{BB962C8B-B14F-4D97-AF65-F5344CB8AC3E}">
        <p14:creationId xmlns:p14="http://schemas.microsoft.com/office/powerpoint/2010/main" val="233532703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Four Text Boxes for Icons">
    <p:spTree>
      <p:nvGrpSpPr>
        <p:cNvPr id="1" name=""/>
        <p:cNvGrpSpPr/>
        <p:nvPr/>
      </p:nvGrpSpPr>
      <p:grpSpPr>
        <a:xfrm>
          <a:off x="0" y="0"/>
          <a:ext cx="0" cy="0"/>
          <a:chOff x="0" y="0"/>
          <a:chExt cx="0" cy="0"/>
        </a:xfrm>
      </p:grpSpPr>
      <p:sp>
        <p:nvSpPr>
          <p:cNvPr id="13" name="Text Placeholder 12"/>
          <p:cNvSpPr>
            <a:spLocks noGrp="1"/>
          </p:cNvSpPr>
          <p:nvPr>
            <p:ph type="body" sz="quarter" idx="14" hasCustomPrompt="1"/>
          </p:nvPr>
        </p:nvSpPr>
        <p:spPr>
          <a:xfrm>
            <a:off x="442913" y="3429000"/>
            <a:ext cx="2560320" cy="2743200"/>
          </a:xfrm>
        </p:spPr>
        <p:txBody>
          <a:bodyPr/>
          <a:lstStyle>
            <a:lvl1pPr>
              <a:spcBef>
                <a:spcPts val="0"/>
              </a:spcBef>
              <a:spcAft>
                <a:spcPts val="300"/>
              </a:spcAft>
              <a:defRPr sz="12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17" name="Text Placeholder 12"/>
          <p:cNvSpPr>
            <a:spLocks noGrp="1"/>
          </p:cNvSpPr>
          <p:nvPr>
            <p:ph type="body" sz="quarter" idx="16" hasCustomPrompt="1"/>
          </p:nvPr>
        </p:nvSpPr>
        <p:spPr>
          <a:xfrm>
            <a:off x="3359638" y="3429000"/>
            <a:ext cx="2560320" cy="2743200"/>
          </a:xfrm>
        </p:spPr>
        <p:txBody>
          <a:bodyPr/>
          <a:lstStyle>
            <a:lvl1pPr>
              <a:spcBef>
                <a:spcPts val="0"/>
              </a:spcBef>
              <a:spcAft>
                <a:spcPts val="300"/>
              </a:spcAft>
              <a:defRPr sz="12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19" name="Text Placeholder 12"/>
          <p:cNvSpPr>
            <a:spLocks noGrp="1"/>
          </p:cNvSpPr>
          <p:nvPr>
            <p:ph type="body" sz="quarter" idx="18" hasCustomPrompt="1"/>
          </p:nvPr>
        </p:nvSpPr>
        <p:spPr>
          <a:xfrm>
            <a:off x="6276363" y="3429000"/>
            <a:ext cx="2560320" cy="2743200"/>
          </a:xfrm>
        </p:spPr>
        <p:txBody>
          <a:bodyPr/>
          <a:lstStyle>
            <a:lvl1pPr>
              <a:spcBef>
                <a:spcPts val="0"/>
              </a:spcBef>
              <a:spcAft>
                <a:spcPts val="300"/>
              </a:spcAft>
              <a:defRPr sz="12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15" name="Text Placeholder 12"/>
          <p:cNvSpPr>
            <a:spLocks noGrp="1"/>
          </p:cNvSpPr>
          <p:nvPr>
            <p:ph type="body" sz="quarter" idx="20" hasCustomPrompt="1"/>
          </p:nvPr>
        </p:nvSpPr>
        <p:spPr>
          <a:xfrm>
            <a:off x="9193088" y="3429000"/>
            <a:ext cx="2560320" cy="2743200"/>
          </a:xfrm>
        </p:spPr>
        <p:txBody>
          <a:bodyPr/>
          <a:lstStyle>
            <a:lvl1pPr>
              <a:spcBef>
                <a:spcPts val="0"/>
              </a:spcBef>
              <a:spcAft>
                <a:spcPts val="300"/>
              </a:spcAft>
              <a:defRPr sz="12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4" name="Title 3"/>
          <p:cNvSpPr>
            <a:spLocks noGrp="1"/>
          </p:cNvSpPr>
          <p:nvPr>
            <p:ph type="title" hasCustomPrompt="1"/>
          </p:nvPr>
        </p:nvSpPr>
        <p:spPr>
          <a:xfrm>
            <a:off x="442913" y="432000"/>
            <a:ext cx="11306175" cy="1387275"/>
          </a:xfrm>
        </p:spPr>
        <p:txBody>
          <a:bodyPr/>
          <a:lstStyle>
            <a:lvl1pPr>
              <a:defRPr/>
            </a:lvl1pPr>
          </a:lstStyle>
          <a:p>
            <a:r>
              <a:rPr lang="en-US"/>
              <a:t>[Slide title]</a:t>
            </a:r>
            <a:endParaRPr lang="en-GB"/>
          </a:p>
        </p:txBody>
      </p:sp>
      <p:sp>
        <p:nvSpPr>
          <p:cNvPr id="5" name="Slide Number Placeholder 4">
            <a:extLst>
              <a:ext uri="{FF2B5EF4-FFF2-40B4-BE49-F238E27FC236}">
                <a16:creationId xmlns:a16="http://schemas.microsoft.com/office/drawing/2014/main" id="{A3D2E598-676F-DE44-A364-05E35FEB3110}"/>
              </a:ext>
            </a:extLst>
          </p:cNvPr>
          <p:cNvSpPr>
            <a:spLocks noGrp="1"/>
          </p:cNvSpPr>
          <p:nvPr>
            <p:ph type="sldNum" sz="quarter" idx="22"/>
          </p:nvPr>
        </p:nvSpPr>
        <p:spPr/>
        <p:txBody>
          <a:bodyPr/>
          <a:lstStyle/>
          <a:p>
            <a:fld id="{7870704B-CE94-48CC-AF30-84932A1262A7}" type="slidenum">
              <a:rPr lang="en-GB" smtClean="0"/>
              <a:pPr/>
              <a:t>‹#›</a:t>
            </a:fld>
            <a:endParaRPr lang="en-GB"/>
          </a:p>
        </p:txBody>
      </p:sp>
      <p:sp>
        <p:nvSpPr>
          <p:cNvPr id="2" name="Date Placeholder 1">
            <a:extLst>
              <a:ext uri="{FF2B5EF4-FFF2-40B4-BE49-F238E27FC236}">
                <a16:creationId xmlns:a16="http://schemas.microsoft.com/office/drawing/2014/main" id="{D4EE7D73-CC34-F34E-8E0D-FE9EFCAB5B6D}"/>
              </a:ext>
            </a:extLst>
          </p:cNvPr>
          <p:cNvSpPr>
            <a:spLocks noGrp="1"/>
          </p:cNvSpPr>
          <p:nvPr>
            <p:ph type="dt" sz="half" idx="23"/>
          </p:nvPr>
        </p:nvSpPr>
        <p:spPr/>
        <p:txBody>
          <a:bodyPr/>
          <a:lstStyle/>
          <a:p>
            <a:endParaRPr lang="en-US"/>
          </a:p>
        </p:txBody>
      </p:sp>
      <p:sp>
        <p:nvSpPr>
          <p:cNvPr id="3" name="Footer Placeholder 2">
            <a:extLst>
              <a:ext uri="{FF2B5EF4-FFF2-40B4-BE49-F238E27FC236}">
                <a16:creationId xmlns:a16="http://schemas.microsoft.com/office/drawing/2014/main" id="{3D69DEA3-5E99-424B-BE2E-8D9202AD4FC0}"/>
              </a:ext>
            </a:extLst>
          </p:cNvPr>
          <p:cNvSpPr>
            <a:spLocks noGrp="1"/>
          </p:cNvSpPr>
          <p:nvPr>
            <p:ph type="ftr" sz="quarter" idx="24"/>
          </p:nvPr>
        </p:nvSpPr>
        <p:spPr/>
        <p:txBody>
          <a:bodyPr/>
          <a:lstStyle/>
          <a:p>
            <a:pPr algn="l"/>
            <a:endParaRPr lang="en-US"/>
          </a:p>
        </p:txBody>
      </p:sp>
    </p:spTree>
    <p:extLst>
      <p:ext uri="{BB962C8B-B14F-4D97-AF65-F5344CB8AC3E}">
        <p14:creationId xmlns:p14="http://schemas.microsoft.com/office/powerpoint/2010/main" val="15937708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Four Team Images">
    <p:spTree>
      <p:nvGrpSpPr>
        <p:cNvPr id="1" name=""/>
        <p:cNvGrpSpPr/>
        <p:nvPr/>
      </p:nvGrpSpPr>
      <p:grpSpPr>
        <a:xfrm>
          <a:off x="0" y="0"/>
          <a:ext cx="0" cy="0"/>
          <a:chOff x="0" y="0"/>
          <a:chExt cx="0" cy="0"/>
        </a:xfrm>
      </p:grpSpPr>
      <p:sp>
        <p:nvSpPr>
          <p:cNvPr id="10" name="Picture Placeholder 9"/>
          <p:cNvSpPr>
            <a:spLocks noGrp="1" noChangeAspect="1"/>
          </p:cNvSpPr>
          <p:nvPr>
            <p:ph type="pic" sz="quarter" idx="13"/>
          </p:nvPr>
        </p:nvSpPr>
        <p:spPr>
          <a:xfrm>
            <a:off x="442911" y="2103120"/>
            <a:ext cx="1325880" cy="1325880"/>
          </a:xfrm>
          <a:solidFill>
            <a:srgbClr val="DEDEDE"/>
          </a:solidFill>
        </p:spPr>
        <p:txBody>
          <a:bodyPr anchor="ctr" anchorCtr="0"/>
          <a:lstStyle>
            <a:lvl1pPr algn="ctr">
              <a:defRPr sz="1200" b="0">
                <a:solidFill>
                  <a:schemeClr val="tx1"/>
                </a:solidFill>
              </a:defRPr>
            </a:lvl1pPr>
          </a:lstStyle>
          <a:p>
            <a:r>
              <a:rPr lang="en-US"/>
              <a:t>Click icon to add picture</a:t>
            </a:r>
            <a:endParaRPr lang="en-GB"/>
          </a:p>
        </p:txBody>
      </p:sp>
      <p:sp>
        <p:nvSpPr>
          <p:cNvPr id="13" name="Text Placeholder 12"/>
          <p:cNvSpPr>
            <a:spLocks noGrp="1"/>
          </p:cNvSpPr>
          <p:nvPr>
            <p:ph type="body" sz="quarter" idx="14" hasCustomPrompt="1"/>
          </p:nvPr>
        </p:nvSpPr>
        <p:spPr>
          <a:xfrm>
            <a:off x="442912" y="3657600"/>
            <a:ext cx="2560320" cy="2514600"/>
          </a:xfrm>
        </p:spPr>
        <p:txBody>
          <a:bodyPr/>
          <a:lstStyle>
            <a:lvl1pPr>
              <a:spcBef>
                <a:spcPts val="0"/>
              </a:spcBef>
              <a:spcAft>
                <a:spcPts val="300"/>
              </a:spcAft>
              <a:defRPr sz="1600" b="1"/>
            </a:lvl1pPr>
            <a:lvl2pPr>
              <a:spcAft>
                <a:spcPts val="300"/>
              </a:spcAft>
              <a:defRPr sz="1600"/>
            </a:lvl2pPr>
            <a:lvl3pPr>
              <a:spcAft>
                <a:spcPts val="300"/>
              </a:spcAft>
              <a:defRPr sz="1600"/>
            </a:lvl3pPr>
            <a:lvl4pPr>
              <a:spcAft>
                <a:spcPts val="300"/>
              </a:spcAft>
              <a:defRPr sz="1600"/>
            </a:lvl4pPr>
            <a:lvl5pPr>
              <a:spcAft>
                <a:spcPts val="300"/>
              </a:spcAft>
              <a:defRPr sz="1600"/>
            </a:lvl5pPr>
            <a:lvl6pPr>
              <a:spcAft>
                <a:spcPts val="300"/>
              </a:spcAft>
              <a:defRPr sz="1600"/>
            </a:lvl6pPr>
            <a:lvl7pPr>
              <a:spcAft>
                <a:spcPts val="300"/>
              </a:spcAft>
              <a:defRPr sz="1600"/>
            </a:lvl7pPr>
            <a:lvl8pPr>
              <a:spcAft>
                <a:spcPts val="300"/>
              </a:spcAft>
              <a:defRPr sz="1600"/>
            </a:lvl8pPr>
            <a:lvl9pPr>
              <a:spcAft>
                <a:spcPts val="300"/>
              </a:spcAft>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16" name="Picture Placeholder 9"/>
          <p:cNvSpPr>
            <a:spLocks noGrp="1" noChangeAspect="1"/>
          </p:cNvSpPr>
          <p:nvPr>
            <p:ph type="pic" sz="quarter" idx="15"/>
          </p:nvPr>
        </p:nvSpPr>
        <p:spPr>
          <a:xfrm>
            <a:off x="3359638" y="2103120"/>
            <a:ext cx="1325880" cy="1325880"/>
          </a:xfrm>
          <a:solidFill>
            <a:srgbClr val="DEDEDE"/>
          </a:solidFill>
        </p:spPr>
        <p:txBody>
          <a:bodyPr anchor="ctr" anchorCtr="0"/>
          <a:lstStyle>
            <a:lvl1pPr algn="ctr">
              <a:defRPr sz="1200" b="0">
                <a:solidFill>
                  <a:schemeClr val="tx1"/>
                </a:solidFill>
              </a:defRPr>
            </a:lvl1pPr>
          </a:lstStyle>
          <a:p>
            <a:r>
              <a:rPr lang="en-US"/>
              <a:t>Click icon to add picture</a:t>
            </a:r>
            <a:endParaRPr lang="en-GB"/>
          </a:p>
        </p:txBody>
      </p:sp>
      <p:sp>
        <p:nvSpPr>
          <p:cNvPr id="17" name="Text Placeholder 12"/>
          <p:cNvSpPr>
            <a:spLocks noGrp="1"/>
          </p:cNvSpPr>
          <p:nvPr>
            <p:ph type="body" sz="quarter" idx="16" hasCustomPrompt="1"/>
          </p:nvPr>
        </p:nvSpPr>
        <p:spPr>
          <a:xfrm>
            <a:off x="3359638" y="3657600"/>
            <a:ext cx="2560320" cy="2514600"/>
          </a:xfrm>
        </p:spPr>
        <p:txBody>
          <a:bodyPr/>
          <a:lstStyle>
            <a:lvl1pPr>
              <a:spcBef>
                <a:spcPts val="0"/>
              </a:spcBef>
              <a:spcAft>
                <a:spcPts val="300"/>
              </a:spcAft>
              <a:defRPr sz="1600" b="1"/>
            </a:lvl1pPr>
            <a:lvl2pPr>
              <a:spcAft>
                <a:spcPts val="300"/>
              </a:spcAft>
              <a:defRPr sz="1600"/>
            </a:lvl2pPr>
            <a:lvl3pPr>
              <a:spcAft>
                <a:spcPts val="300"/>
              </a:spcAft>
              <a:defRPr sz="1600"/>
            </a:lvl3pPr>
            <a:lvl4pPr>
              <a:spcAft>
                <a:spcPts val="300"/>
              </a:spcAft>
              <a:defRPr sz="1600"/>
            </a:lvl4pPr>
            <a:lvl5pPr>
              <a:spcAft>
                <a:spcPts val="300"/>
              </a:spcAft>
              <a:defRPr sz="1600"/>
            </a:lvl5pPr>
            <a:lvl6pPr>
              <a:spcAft>
                <a:spcPts val="300"/>
              </a:spcAft>
              <a:defRPr sz="1600"/>
            </a:lvl6pPr>
            <a:lvl7pPr>
              <a:spcAft>
                <a:spcPts val="300"/>
              </a:spcAft>
              <a:defRPr sz="1600"/>
            </a:lvl7pPr>
            <a:lvl8pPr>
              <a:spcAft>
                <a:spcPts val="300"/>
              </a:spcAft>
              <a:defRPr sz="1600"/>
            </a:lvl8pPr>
            <a:lvl9pPr>
              <a:spcAft>
                <a:spcPts val="300"/>
              </a:spcAft>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18" name="Picture Placeholder 9"/>
          <p:cNvSpPr>
            <a:spLocks noGrp="1" noChangeAspect="1"/>
          </p:cNvSpPr>
          <p:nvPr>
            <p:ph type="pic" sz="quarter" idx="17"/>
          </p:nvPr>
        </p:nvSpPr>
        <p:spPr>
          <a:xfrm>
            <a:off x="6276363" y="2103120"/>
            <a:ext cx="1325880" cy="1325880"/>
          </a:xfrm>
          <a:solidFill>
            <a:srgbClr val="DEDEDE"/>
          </a:solidFill>
        </p:spPr>
        <p:txBody>
          <a:bodyPr anchor="ctr" anchorCtr="0"/>
          <a:lstStyle>
            <a:lvl1pPr algn="ctr">
              <a:defRPr sz="1200" b="0">
                <a:solidFill>
                  <a:schemeClr val="tx1"/>
                </a:solidFill>
              </a:defRPr>
            </a:lvl1pPr>
          </a:lstStyle>
          <a:p>
            <a:r>
              <a:rPr lang="en-US"/>
              <a:t>Click icon to add picture</a:t>
            </a:r>
            <a:endParaRPr lang="en-GB"/>
          </a:p>
        </p:txBody>
      </p:sp>
      <p:sp>
        <p:nvSpPr>
          <p:cNvPr id="19" name="Text Placeholder 12"/>
          <p:cNvSpPr>
            <a:spLocks noGrp="1"/>
          </p:cNvSpPr>
          <p:nvPr>
            <p:ph type="body" sz="quarter" idx="18" hasCustomPrompt="1"/>
          </p:nvPr>
        </p:nvSpPr>
        <p:spPr>
          <a:xfrm>
            <a:off x="6276362" y="3657600"/>
            <a:ext cx="2560320" cy="2514600"/>
          </a:xfrm>
        </p:spPr>
        <p:txBody>
          <a:bodyPr/>
          <a:lstStyle>
            <a:lvl1pPr>
              <a:spcBef>
                <a:spcPts val="0"/>
              </a:spcBef>
              <a:spcAft>
                <a:spcPts val="300"/>
              </a:spcAft>
              <a:defRPr sz="1600" b="1"/>
            </a:lvl1pPr>
            <a:lvl2pPr>
              <a:spcAft>
                <a:spcPts val="300"/>
              </a:spcAft>
              <a:defRPr sz="1600"/>
            </a:lvl2pPr>
            <a:lvl3pPr>
              <a:spcAft>
                <a:spcPts val="300"/>
              </a:spcAft>
              <a:defRPr sz="1600"/>
            </a:lvl3pPr>
            <a:lvl4pPr>
              <a:spcAft>
                <a:spcPts val="300"/>
              </a:spcAft>
              <a:defRPr sz="1600"/>
            </a:lvl4pPr>
            <a:lvl5pPr>
              <a:spcAft>
                <a:spcPts val="300"/>
              </a:spcAft>
              <a:defRPr sz="1600"/>
            </a:lvl5pPr>
            <a:lvl6pPr>
              <a:spcAft>
                <a:spcPts val="300"/>
              </a:spcAft>
              <a:defRPr sz="1600"/>
            </a:lvl6pPr>
            <a:lvl7pPr>
              <a:spcAft>
                <a:spcPts val="300"/>
              </a:spcAft>
              <a:defRPr sz="1600"/>
            </a:lvl7pPr>
            <a:lvl8pPr>
              <a:spcAft>
                <a:spcPts val="300"/>
              </a:spcAft>
              <a:defRPr sz="1600"/>
            </a:lvl8pPr>
            <a:lvl9pPr>
              <a:spcAft>
                <a:spcPts val="300"/>
              </a:spcAft>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14" name="Picture Placeholder 9"/>
          <p:cNvSpPr>
            <a:spLocks noGrp="1" noChangeAspect="1"/>
          </p:cNvSpPr>
          <p:nvPr>
            <p:ph type="pic" sz="quarter" idx="19"/>
          </p:nvPr>
        </p:nvSpPr>
        <p:spPr>
          <a:xfrm>
            <a:off x="9193088" y="2103120"/>
            <a:ext cx="1325880" cy="1325880"/>
          </a:xfrm>
          <a:solidFill>
            <a:srgbClr val="DEDEDE"/>
          </a:solidFill>
        </p:spPr>
        <p:txBody>
          <a:bodyPr anchor="ctr" anchorCtr="0"/>
          <a:lstStyle>
            <a:lvl1pPr algn="ctr">
              <a:defRPr sz="1200" b="0">
                <a:solidFill>
                  <a:schemeClr val="tx1"/>
                </a:solidFill>
              </a:defRPr>
            </a:lvl1pPr>
          </a:lstStyle>
          <a:p>
            <a:r>
              <a:rPr lang="en-US"/>
              <a:t>Click icon to add picture</a:t>
            </a:r>
            <a:endParaRPr lang="en-GB"/>
          </a:p>
        </p:txBody>
      </p:sp>
      <p:sp>
        <p:nvSpPr>
          <p:cNvPr id="15" name="Text Placeholder 12"/>
          <p:cNvSpPr>
            <a:spLocks noGrp="1"/>
          </p:cNvSpPr>
          <p:nvPr>
            <p:ph type="body" sz="quarter" idx="20" hasCustomPrompt="1"/>
          </p:nvPr>
        </p:nvSpPr>
        <p:spPr>
          <a:xfrm>
            <a:off x="9193088" y="3657600"/>
            <a:ext cx="2560320" cy="2514600"/>
          </a:xfrm>
        </p:spPr>
        <p:txBody>
          <a:bodyPr/>
          <a:lstStyle>
            <a:lvl1pPr>
              <a:spcBef>
                <a:spcPts val="0"/>
              </a:spcBef>
              <a:spcAft>
                <a:spcPts val="300"/>
              </a:spcAft>
              <a:defRPr sz="1600" b="1"/>
            </a:lvl1pPr>
            <a:lvl2pPr>
              <a:spcAft>
                <a:spcPts val="300"/>
              </a:spcAft>
              <a:defRPr sz="1600"/>
            </a:lvl2pPr>
            <a:lvl3pPr>
              <a:spcAft>
                <a:spcPts val="300"/>
              </a:spcAft>
              <a:defRPr sz="1600"/>
            </a:lvl3pPr>
            <a:lvl4pPr>
              <a:spcAft>
                <a:spcPts val="300"/>
              </a:spcAft>
              <a:defRPr sz="1600"/>
            </a:lvl4pPr>
            <a:lvl5pPr>
              <a:spcAft>
                <a:spcPts val="300"/>
              </a:spcAft>
              <a:defRPr sz="1600"/>
            </a:lvl5pPr>
            <a:lvl6pPr>
              <a:spcAft>
                <a:spcPts val="300"/>
              </a:spcAft>
              <a:defRPr sz="1600"/>
            </a:lvl6pPr>
            <a:lvl7pPr>
              <a:spcAft>
                <a:spcPts val="300"/>
              </a:spcAft>
              <a:defRPr sz="1600"/>
            </a:lvl7pPr>
            <a:lvl8pPr>
              <a:spcAft>
                <a:spcPts val="300"/>
              </a:spcAft>
              <a:defRPr sz="1600"/>
            </a:lvl8pPr>
            <a:lvl9pPr>
              <a:spcAft>
                <a:spcPts val="300"/>
              </a:spcAft>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4" name="Title 3"/>
          <p:cNvSpPr>
            <a:spLocks noGrp="1"/>
          </p:cNvSpPr>
          <p:nvPr>
            <p:ph type="title" hasCustomPrompt="1"/>
          </p:nvPr>
        </p:nvSpPr>
        <p:spPr>
          <a:xfrm>
            <a:off x="442913" y="432000"/>
            <a:ext cx="11306175" cy="1387275"/>
          </a:xfrm>
        </p:spPr>
        <p:txBody>
          <a:bodyPr/>
          <a:lstStyle>
            <a:lvl1pPr>
              <a:defRPr/>
            </a:lvl1pPr>
          </a:lstStyle>
          <a:p>
            <a:r>
              <a:rPr lang="en-US"/>
              <a:t>[Slide title]</a:t>
            </a:r>
            <a:endParaRPr lang="en-GB"/>
          </a:p>
        </p:txBody>
      </p:sp>
      <p:sp>
        <p:nvSpPr>
          <p:cNvPr id="5" name="Slide Number Placeholder 4">
            <a:extLst>
              <a:ext uri="{FF2B5EF4-FFF2-40B4-BE49-F238E27FC236}">
                <a16:creationId xmlns:a16="http://schemas.microsoft.com/office/drawing/2014/main" id="{0AEC188F-17FB-9741-A681-A3C06DA3BEA1}"/>
              </a:ext>
            </a:extLst>
          </p:cNvPr>
          <p:cNvSpPr>
            <a:spLocks noGrp="1"/>
          </p:cNvSpPr>
          <p:nvPr>
            <p:ph type="sldNum" sz="quarter" idx="22"/>
          </p:nvPr>
        </p:nvSpPr>
        <p:spPr/>
        <p:txBody>
          <a:bodyPr/>
          <a:lstStyle/>
          <a:p>
            <a:fld id="{7870704B-CE94-48CC-AF30-84932A1262A7}" type="slidenum">
              <a:rPr lang="en-GB" smtClean="0"/>
              <a:pPr/>
              <a:t>‹#›</a:t>
            </a:fld>
            <a:endParaRPr lang="en-GB"/>
          </a:p>
        </p:txBody>
      </p:sp>
      <p:sp>
        <p:nvSpPr>
          <p:cNvPr id="2" name="Date Placeholder 1">
            <a:extLst>
              <a:ext uri="{FF2B5EF4-FFF2-40B4-BE49-F238E27FC236}">
                <a16:creationId xmlns:a16="http://schemas.microsoft.com/office/drawing/2014/main" id="{4C7FE2CE-7430-B14C-8AB3-DE28B3871F56}"/>
              </a:ext>
            </a:extLst>
          </p:cNvPr>
          <p:cNvSpPr>
            <a:spLocks noGrp="1"/>
          </p:cNvSpPr>
          <p:nvPr>
            <p:ph type="dt" sz="half" idx="23"/>
          </p:nvPr>
        </p:nvSpPr>
        <p:spPr/>
        <p:txBody>
          <a:bodyPr/>
          <a:lstStyle/>
          <a:p>
            <a:endParaRPr lang="en-US"/>
          </a:p>
        </p:txBody>
      </p:sp>
      <p:sp>
        <p:nvSpPr>
          <p:cNvPr id="3" name="Footer Placeholder 2">
            <a:extLst>
              <a:ext uri="{FF2B5EF4-FFF2-40B4-BE49-F238E27FC236}">
                <a16:creationId xmlns:a16="http://schemas.microsoft.com/office/drawing/2014/main" id="{B0226472-611E-0C4D-B900-2140DFE78BD1}"/>
              </a:ext>
            </a:extLst>
          </p:cNvPr>
          <p:cNvSpPr>
            <a:spLocks noGrp="1"/>
          </p:cNvSpPr>
          <p:nvPr>
            <p:ph type="ftr" sz="quarter" idx="24"/>
          </p:nvPr>
        </p:nvSpPr>
        <p:spPr/>
        <p:txBody>
          <a:bodyPr/>
          <a:lstStyle/>
          <a:p>
            <a:pPr algn="l"/>
            <a:endParaRPr lang="en-US"/>
          </a:p>
        </p:txBody>
      </p:sp>
    </p:spTree>
    <p:extLst>
      <p:ext uri="{BB962C8B-B14F-4D97-AF65-F5344CB8AC3E}">
        <p14:creationId xmlns:p14="http://schemas.microsoft.com/office/powerpoint/2010/main" val="3532200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33601" y="1295400"/>
            <a:ext cx="48133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50101" y="1295400"/>
            <a:ext cx="4815417"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4177869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One Column Char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42914" y="2103438"/>
            <a:ext cx="3529012" cy="4068762"/>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GB"/>
              <a:t>Sixth level</a:t>
            </a:r>
          </a:p>
          <a:p>
            <a:pPr lvl="6"/>
            <a:r>
              <a:rPr lang="en-GB"/>
              <a:t>Seventh level</a:t>
            </a:r>
          </a:p>
          <a:p>
            <a:pPr lvl="7"/>
            <a:r>
              <a:rPr lang="en-GB"/>
              <a:t>Eighth level</a:t>
            </a:r>
          </a:p>
          <a:p>
            <a:pPr lvl="8"/>
            <a:r>
              <a:rPr lang="en-GB"/>
              <a:t>Ninth level</a:t>
            </a:r>
          </a:p>
        </p:txBody>
      </p:sp>
      <p:sp>
        <p:nvSpPr>
          <p:cNvPr id="9" name="Chart Placeholder 8"/>
          <p:cNvSpPr>
            <a:spLocks noGrp="1"/>
          </p:cNvSpPr>
          <p:nvPr>
            <p:ph type="chart" sz="quarter" idx="13"/>
          </p:nvPr>
        </p:nvSpPr>
        <p:spPr>
          <a:xfrm>
            <a:off x="5600701" y="1428750"/>
            <a:ext cx="6148387" cy="4743450"/>
          </a:xfrm>
        </p:spPr>
        <p:txBody>
          <a:bodyPr anchor="ctr" anchorCtr="0"/>
          <a:lstStyle>
            <a:lvl1pPr algn="ctr">
              <a:defRPr sz="1200" b="0">
                <a:solidFill>
                  <a:schemeClr val="tx1"/>
                </a:solidFill>
              </a:defRPr>
            </a:lvl1pPr>
          </a:lstStyle>
          <a:p>
            <a:r>
              <a:rPr lang="en-US"/>
              <a:t>Click icon to add chart</a:t>
            </a:r>
            <a:endParaRPr lang="en-GB"/>
          </a:p>
        </p:txBody>
      </p:sp>
      <p:sp>
        <p:nvSpPr>
          <p:cNvPr id="5" name="Title 4"/>
          <p:cNvSpPr>
            <a:spLocks noGrp="1"/>
          </p:cNvSpPr>
          <p:nvPr>
            <p:ph type="title" hasCustomPrompt="1"/>
          </p:nvPr>
        </p:nvSpPr>
        <p:spPr>
          <a:xfrm>
            <a:off x="442913" y="432000"/>
            <a:ext cx="11306175" cy="1387275"/>
          </a:xfrm>
        </p:spPr>
        <p:txBody>
          <a:bodyPr/>
          <a:lstStyle>
            <a:lvl1pPr>
              <a:defRPr/>
            </a:lvl1pPr>
          </a:lstStyle>
          <a:p>
            <a:r>
              <a:rPr lang="en-US"/>
              <a:t>[Slide title]</a:t>
            </a:r>
            <a:endParaRPr lang="en-GB"/>
          </a:p>
        </p:txBody>
      </p:sp>
      <p:sp>
        <p:nvSpPr>
          <p:cNvPr id="6" name="Slide Number Placeholder 5">
            <a:extLst>
              <a:ext uri="{FF2B5EF4-FFF2-40B4-BE49-F238E27FC236}">
                <a16:creationId xmlns:a16="http://schemas.microsoft.com/office/drawing/2014/main" id="{FD397FBE-5CF3-D24C-9080-6E833FFE25D2}"/>
              </a:ext>
            </a:extLst>
          </p:cNvPr>
          <p:cNvSpPr>
            <a:spLocks noGrp="1"/>
          </p:cNvSpPr>
          <p:nvPr>
            <p:ph type="sldNum" sz="quarter" idx="15"/>
          </p:nvPr>
        </p:nvSpPr>
        <p:spPr/>
        <p:txBody>
          <a:bodyPr/>
          <a:lstStyle/>
          <a:p>
            <a:fld id="{7870704B-CE94-48CC-AF30-84932A1262A7}" type="slidenum">
              <a:rPr lang="en-GB" smtClean="0"/>
              <a:pPr/>
              <a:t>‹#›</a:t>
            </a:fld>
            <a:endParaRPr lang="en-GB"/>
          </a:p>
        </p:txBody>
      </p:sp>
      <p:sp>
        <p:nvSpPr>
          <p:cNvPr id="2" name="Date Placeholder 1">
            <a:extLst>
              <a:ext uri="{FF2B5EF4-FFF2-40B4-BE49-F238E27FC236}">
                <a16:creationId xmlns:a16="http://schemas.microsoft.com/office/drawing/2014/main" id="{E2C69D5E-619A-7A4D-B6D5-5294509D7143}"/>
              </a:ext>
            </a:extLst>
          </p:cNvPr>
          <p:cNvSpPr>
            <a:spLocks noGrp="1"/>
          </p:cNvSpPr>
          <p:nvPr>
            <p:ph type="dt" sz="half" idx="16"/>
          </p:nvPr>
        </p:nvSpPr>
        <p:spPr/>
        <p:txBody>
          <a:bodyPr/>
          <a:lstStyle/>
          <a:p>
            <a:endParaRPr lang="en-US"/>
          </a:p>
        </p:txBody>
      </p:sp>
      <p:sp>
        <p:nvSpPr>
          <p:cNvPr id="4" name="Footer Placeholder 3">
            <a:extLst>
              <a:ext uri="{FF2B5EF4-FFF2-40B4-BE49-F238E27FC236}">
                <a16:creationId xmlns:a16="http://schemas.microsoft.com/office/drawing/2014/main" id="{728D71E4-CBC9-3648-9D74-CDE027F0E958}"/>
              </a:ext>
            </a:extLst>
          </p:cNvPr>
          <p:cNvSpPr>
            <a:spLocks noGrp="1"/>
          </p:cNvSpPr>
          <p:nvPr>
            <p:ph type="ftr" sz="quarter" idx="17"/>
          </p:nvPr>
        </p:nvSpPr>
        <p:spPr/>
        <p:txBody>
          <a:bodyPr/>
          <a:lstStyle/>
          <a:p>
            <a:pPr algn="l"/>
            <a:endParaRPr lang="en-US"/>
          </a:p>
        </p:txBody>
      </p:sp>
    </p:spTree>
    <p:extLst>
      <p:ext uri="{BB962C8B-B14F-4D97-AF65-F5344CB8AC3E}">
        <p14:creationId xmlns:p14="http://schemas.microsoft.com/office/powerpoint/2010/main" val="103481754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and Content -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913" y="430514"/>
            <a:ext cx="11306175" cy="502920"/>
          </a:xfrm>
        </p:spPr>
        <p:txBody>
          <a:bodyPr/>
          <a:lstStyle>
            <a:lvl1pPr>
              <a:defRPr/>
            </a:lvl1pPr>
          </a:lstStyle>
          <a:p>
            <a:r>
              <a:rPr lang="en-US"/>
              <a:t>[Slide title]</a:t>
            </a:r>
            <a:endParaRPr lang="en-GB"/>
          </a:p>
        </p:txBody>
      </p:sp>
      <p:sp>
        <p:nvSpPr>
          <p:cNvPr id="3" name="Content Placeholder 2"/>
          <p:cNvSpPr>
            <a:spLocks noGrp="1"/>
          </p:cNvSpPr>
          <p:nvPr>
            <p:ph idx="1" hasCustomPrompt="1"/>
          </p:nvPr>
        </p:nvSpPr>
        <p:spPr>
          <a:xfrm>
            <a:off x="442913" y="2103438"/>
            <a:ext cx="7418387" cy="4068762"/>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GB"/>
              <a:t>Sixth level</a:t>
            </a:r>
          </a:p>
          <a:p>
            <a:pPr lvl="6"/>
            <a:r>
              <a:rPr lang="en-GB"/>
              <a:t>Seventh level</a:t>
            </a:r>
          </a:p>
          <a:p>
            <a:pPr lvl="7"/>
            <a:r>
              <a:rPr lang="en-GB"/>
              <a:t>Eighth level</a:t>
            </a:r>
          </a:p>
          <a:p>
            <a:pPr lvl="8"/>
            <a:r>
              <a:rPr lang="en-GB"/>
              <a:t>Ninth level</a:t>
            </a:r>
          </a:p>
        </p:txBody>
      </p:sp>
      <p:sp>
        <p:nvSpPr>
          <p:cNvPr id="8" name="Slide Number Placeholder 7">
            <a:extLst>
              <a:ext uri="{FF2B5EF4-FFF2-40B4-BE49-F238E27FC236}">
                <a16:creationId xmlns:a16="http://schemas.microsoft.com/office/drawing/2014/main" id="{C9242D6C-75F6-2B45-8341-980F99E5DA74}"/>
              </a:ext>
            </a:extLst>
          </p:cNvPr>
          <p:cNvSpPr>
            <a:spLocks noGrp="1"/>
          </p:cNvSpPr>
          <p:nvPr>
            <p:ph type="sldNum" sz="quarter" idx="15"/>
          </p:nvPr>
        </p:nvSpPr>
        <p:spPr/>
        <p:txBody>
          <a:bodyPr/>
          <a:lstStyle/>
          <a:p>
            <a:fld id="{7870704B-CE94-48CC-AF30-84932A1262A7}" type="slidenum">
              <a:rPr lang="en-GB" smtClean="0"/>
              <a:pPr/>
              <a:t>‹#›</a:t>
            </a:fld>
            <a:endParaRPr lang="en-GB"/>
          </a:p>
        </p:txBody>
      </p:sp>
      <p:sp>
        <p:nvSpPr>
          <p:cNvPr id="6" name="Subtitle 2">
            <a:extLst>
              <a:ext uri="{FF2B5EF4-FFF2-40B4-BE49-F238E27FC236}">
                <a16:creationId xmlns:a16="http://schemas.microsoft.com/office/drawing/2014/main" id="{E226BB03-6EF6-F445-88B0-A7B24602567C}"/>
              </a:ext>
            </a:extLst>
          </p:cNvPr>
          <p:cNvSpPr>
            <a:spLocks noGrp="1"/>
          </p:cNvSpPr>
          <p:nvPr>
            <p:ph type="subTitle" idx="16"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US"/>
              <a:t>[Optional slide subtitle]</a:t>
            </a:r>
          </a:p>
        </p:txBody>
      </p:sp>
      <p:sp>
        <p:nvSpPr>
          <p:cNvPr id="4" name="Date Placeholder 3">
            <a:extLst>
              <a:ext uri="{FF2B5EF4-FFF2-40B4-BE49-F238E27FC236}">
                <a16:creationId xmlns:a16="http://schemas.microsoft.com/office/drawing/2014/main" id="{3F8846DF-B557-F249-A820-B138A17441DC}"/>
              </a:ext>
            </a:extLst>
          </p:cNvPr>
          <p:cNvSpPr>
            <a:spLocks noGrp="1"/>
          </p:cNvSpPr>
          <p:nvPr>
            <p:ph type="dt" sz="half" idx="17"/>
          </p:nvPr>
        </p:nvSpPr>
        <p:spPr/>
        <p:txBody>
          <a:bodyPr/>
          <a:lstStyle/>
          <a:p>
            <a:endParaRPr lang="en-US"/>
          </a:p>
        </p:txBody>
      </p:sp>
      <p:sp>
        <p:nvSpPr>
          <p:cNvPr id="5" name="Footer Placeholder 4">
            <a:extLst>
              <a:ext uri="{FF2B5EF4-FFF2-40B4-BE49-F238E27FC236}">
                <a16:creationId xmlns:a16="http://schemas.microsoft.com/office/drawing/2014/main" id="{515B6EC7-613B-094E-83F4-DA4B13BB5333}"/>
              </a:ext>
            </a:extLst>
          </p:cNvPr>
          <p:cNvSpPr>
            <a:spLocks noGrp="1"/>
          </p:cNvSpPr>
          <p:nvPr>
            <p:ph type="ftr" sz="quarter" idx="18"/>
          </p:nvPr>
        </p:nvSpPr>
        <p:spPr/>
        <p:txBody>
          <a:bodyPr/>
          <a:lstStyle/>
          <a:p>
            <a:pPr algn="l"/>
            <a:endParaRPr lang="en-US"/>
          </a:p>
        </p:txBody>
      </p:sp>
    </p:spTree>
    <p:extLst>
      <p:ext uri="{BB962C8B-B14F-4D97-AF65-F5344CB8AC3E}">
        <p14:creationId xmlns:p14="http://schemas.microsoft.com/office/powerpoint/2010/main" val="29190975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and Full Content - Subtitl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42913" y="2103438"/>
            <a:ext cx="11306175" cy="4068762"/>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GB"/>
              <a:t>Sixth level</a:t>
            </a:r>
          </a:p>
          <a:p>
            <a:pPr lvl="6"/>
            <a:r>
              <a:rPr lang="en-GB"/>
              <a:t>Seventh level</a:t>
            </a:r>
          </a:p>
          <a:p>
            <a:pPr lvl="7"/>
            <a:r>
              <a:rPr lang="en-GB"/>
              <a:t>Eighth level</a:t>
            </a:r>
          </a:p>
          <a:p>
            <a:pPr lvl="8"/>
            <a:r>
              <a:rPr lang="en-GB"/>
              <a:t>Ninth level</a:t>
            </a:r>
          </a:p>
        </p:txBody>
      </p:sp>
      <p:sp>
        <p:nvSpPr>
          <p:cNvPr id="10" name="Title 1"/>
          <p:cNvSpPr>
            <a:spLocks noGrp="1"/>
          </p:cNvSpPr>
          <p:nvPr>
            <p:ph type="title" hasCustomPrompt="1"/>
          </p:nvPr>
        </p:nvSpPr>
        <p:spPr>
          <a:xfrm>
            <a:off x="442913" y="430514"/>
            <a:ext cx="11306175" cy="502920"/>
          </a:xfrm>
        </p:spPr>
        <p:txBody>
          <a:bodyPr/>
          <a:lstStyle>
            <a:lvl1pPr>
              <a:defRPr/>
            </a:lvl1pPr>
          </a:lstStyle>
          <a:p>
            <a:r>
              <a:rPr lang="en-US"/>
              <a:t>[Slide title]</a:t>
            </a:r>
            <a:endParaRPr lang="en-GB"/>
          </a:p>
        </p:txBody>
      </p:sp>
      <p:sp>
        <p:nvSpPr>
          <p:cNvPr id="5" name="Slide Number Placeholder 4">
            <a:extLst>
              <a:ext uri="{FF2B5EF4-FFF2-40B4-BE49-F238E27FC236}">
                <a16:creationId xmlns:a16="http://schemas.microsoft.com/office/drawing/2014/main" id="{A78C6408-9684-F649-A01B-20A1E9A52ED4}"/>
              </a:ext>
            </a:extLst>
          </p:cNvPr>
          <p:cNvSpPr>
            <a:spLocks noGrp="1"/>
          </p:cNvSpPr>
          <p:nvPr>
            <p:ph type="sldNum" sz="quarter" idx="15"/>
          </p:nvPr>
        </p:nvSpPr>
        <p:spPr/>
        <p:txBody>
          <a:bodyPr/>
          <a:lstStyle/>
          <a:p>
            <a:fld id="{7870704B-CE94-48CC-AF30-84932A1262A7}" type="slidenum">
              <a:rPr lang="en-GB" smtClean="0"/>
              <a:pPr/>
              <a:t>‹#›</a:t>
            </a:fld>
            <a:endParaRPr lang="en-GB"/>
          </a:p>
        </p:txBody>
      </p:sp>
      <p:sp>
        <p:nvSpPr>
          <p:cNvPr id="6" name="Subtitle 2">
            <a:extLst>
              <a:ext uri="{FF2B5EF4-FFF2-40B4-BE49-F238E27FC236}">
                <a16:creationId xmlns:a16="http://schemas.microsoft.com/office/drawing/2014/main" id="{06D22B17-E9E9-3842-A116-5C0D59C56C8F}"/>
              </a:ext>
            </a:extLst>
          </p:cNvPr>
          <p:cNvSpPr>
            <a:spLocks noGrp="1"/>
          </p:cNvSpPr>
          <p:nvPr>
            <p:ph type="subTitle" idx="16"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US"/>
              <a:t>[Optional slide subtitle]</a:t>
            </a:r>
          </a:p>
        </p:txBody>
      </p:sp>
      <p:sp>
        <p:nvSpPr>
          <p:cNvPr id="2" name="Date Placeholder 1">
            <a:extLst>
              <a:ext uri="{FF2B5EF4-FFF2-40B4-BE49-F238E27FC236}">
                <a16:creationId xmlns:a16="http://schemas.microsoft.com/office/drawing/2014/main" id="{2709AE37-4C0E-9449-8811-AF627111A71F}"/>
              </a:ext>
            </a:extLst>
          </p:cNvPr>
          <p:cNvSpPr>
            <a:spLocks noGrp="1"/>
          </p:cNvSpPr>
          <p:nvPr>
            <p:ph type="dt" sz="half" idx="17"/>
          </p:nvPr>
        </p:nvSpPr>
        <p:spPr/>
        <p:txBody>
          <a:bodyPr/>
          <a:lstStyle/>
          <a:p>
            <a:endParaRPr lang="en-US"/>
          </a:p>
        </p:txBody>
      </p:sp>
      <p:sp>
        <p:nvSpPr>
          <p:cNvPr id="4" name="Footer Placeholder 3">
            <a:extLst>
              <a:ext uri="{FF2B5EF4-FFF2-40B4-BE49-F238E27FC236}">
                <a16:creationId xmlns:a16="http://schemas.microsoft.com/office/drawing/2014/main" id="{0E5A4581-58A2-5947-96BD-212EB8536951}"/>
              </a:ext>
            </a:extLst>
          </p:cNvPr>
          <p:cNvSpPr>
            <a:spLocks noGrp="1"/>
          </p:cNvSpPr>
          <p:nvPr>
            <p:ph type="ftr" sz="quarter" idx="18"/>
          </p:nvPr>
        </p:nvSpPr>
        <p:spPr/>
        <p:txBody>
          <a:bodyPr/>
          <a:lstStyle/>
          <a:p>
            <a:pPr algn="l"/>
            <a:endParaRPr lang="en-US"/>
          </a:p>
        </p:txBody>
      </p:sp>
    </p:spTree>
    <p:extLst>
      <p:ext uri="{BB962C8B-B14F-4D97-AF65-F5344CB8AC3E}">
        <p14:creationId xmlns:p14="http://schemas.microsoft.com/office/powerpoint/2010/main" val="46632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One Column Content - Subtitl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42914" y="2103438"/>
            <a:ext cx="3529012" cy="4068762"/>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GB"/>
              <a:t>Sixth level</a:t>
            </a:r>
          </a:p>
          <a:p>
            <a:pPr lvl="6"/>
            <a:r>
              <a:rPr lang="en-GB"/>
              <a:t>Seventh level</a:t>
            </a:r>
          </a:p>
          <a:p>
            <a:pPr lvl="7"/>
            <a:r>
              <a:rPr lang="en-GB"/>
              <a:t>Eighth level</a:t>
            </a:r>
          </a:p>
          <a:p>
            <a:pPr lvl="8"/>
            <a:r>
              <a:rPr lang="en-GB"/>
              <a:t>Ninth level</a:t>
            </a:r>
          </a:p>
        </p:txBody>
      </p:sp>
      <p:sp>
        <p:nvSpPr>
          <p:cNvPr id="10" name="Title 1"/>
          <p:cNvSpPr>
            <a:spLocks noGrp="1"/>
          </p:cNvSpPr>
          <p:nvPr>
            <p:ph type="title" hasCustomPrompt="1"/>
          </p:nvPr>
        </p:nvSpPr>
        <p:spPr>
          <a:xfrm>
            <a:off x="442913" y="430514"/>
            <a:ext cx="11306175" cy="502920"/>
          </a:xfrm>
        </p:spPr>
        <p:txBody>
          <a:bodyPr/>
          <a:lstStyle>
            <a:lvl1pPr>
              <a:defRPr/>
            </a:lvl1pPr>
          </a:lstStyle>
          <a:p>
            <a:r>
              <a:rPr lang="en-US"/>
              <a:t>[Slide title]</a:t>
            </a:r>
            <a:endParaRPr lang="en-GB"/>
          </a:p>
        </p:txBody>
      </p:sp>
      <p:sp>
        <p:nvSpPr>
          <p:cNvPr id="5" name="Slide Number Placeholder 4">
            <a:extLst>
              <a:ext uri="{FF2B5EF4-FFF2-40B4-BE49-F238E27FC236}">
                <a16:creationId xmlns:a16="http://schemas.microsoft.com/office/drawing/2014/main" id="{C8CAC806-7708-6C42-A901-982FA119C086}"/>
              </a:ext>
            </a:extLst>
          </p:cNvPr>
          <p:cNvSpPr>
            <a:spLocks noGrp="1"/>
          </p:cNvSpPr>
          <p:nvPr>
            <p:ph type="sldNum" sz="quarter" idx="15"/>
          </p:nvPr>
        </p:nvSpPr>
        <p:spPr/>
        <p:txBody>
          <a:bodyPr/>
          <a:lstStyle/>
          <a:p>
            <a:fld id="{7870704B-CE94-48CC-AF30-84932A1262A7}" type="slidenum">
              <a:rPr lang="en-GB" smtClean="0"/>
              <a:pPr/>
              <a:t>‹#›</a:t>
            </a:fld>
            <a:endParaRPr lang="en-GB"/>
          </a:p>
        </p:txBody>
      </p:sp>
      <p:sp>
        <p:nvSpPr>
          <p:cNvPr id="6" name="Subtitle 2">
            <a:extLst>
              <a:ext uri="{FF2B5EF4-FFF2-40B4-BE49-F238E27FC236}">
                <a16:creationId xmlns:a16="http://schemas.microsoft.com/office/drawing/2014/main" id="{1C758DF0-2055-C446-AF59-8BED8AF86DAB}"/>
              </a:ext>
            </a:extLst>
          </p:cNvPr>
          <p:cNvSpPr>
            <a:spLocks noGrp="1"/>
          </p:cNvSpPr>
          <p:nvPr>
            <p:ph type="subTitle" idx="16"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US"/>
              <a:t>[Optional slide subtitle]</a:t>
            </a:r>
          </a:p>
        </p:txBody>
      </p:sp>
      <p:sp>
        <p:nvSpPr>
          <p:cNvPr id="2" name="Date Placeholder 1">
            <a:extLst>
              <a:ext uri="{FF2B5EF4-FFF2-40B4-BE49-F238E27FC236}">
                <a16:creationId xmlns:a16="http://schemas.microsoft.com/office/drawing/2014/main" id="{F75A8AA7-C631-FC48-B78E-A7C28CBFC4D6}"/>
              </a:ext>
            </a:extLst>
          </p:cNvPr>
          <p:cNvSpPr>
            <a:spLocks noGrp="1"/>
          </p:cNvSpPr>
          <p:nvPr>
            <p:ph type="dt" sz="half" idx="17"/>
          </p:nvPr>
        </p:nvSpPr>
        <p:spPr/>
        <p:txBody>
          <a:bodyPr/>
          <a:lstStyle/>
          <a:p>
            <a:endParaRPr lang="en-US"/>
          </a:p>
        </p:txBody>
      </p:sp>
      <p:sp>
        <p:nvSpPr>
          <p:cNvPr id="4" name="Footer Placeholder 3">
            <a:extLst>
              <a:ext uri="{FF2B5EF4-FFF2-40B4-BE49-F238E27FC236}">
                <a16:creationId xmlns:a16="http://schemas.microsoft.com/office/drawing/2014/main" id="{6039EA78-0E25-1E49-9BAA-8BB4D19EDF64}"/>
              </a:ext>
            </a:extLst>
          </p:cNvPr>
          <p:cNvSpPr>
            <a:spLocks noGrp="1"/>
          </p:cNvSpPr>
          <p:nvPr>
            <p:ph type="ftr" sz="quarter" idx="18"/>
          </p:nvPr>
        </p:nvSpPr>
        <p:spPr/>
        <p:txBody>
          <a:bodyPr/>
          <a:lstStyle/>
          <a:p>
            <a:pPr algn="l"/>
            <a:endParaRPr lang="en-US"/>
          </a:p>
        </p:txBody>
      </p:sp>
    </p:spTree>
    <p:extLst>
      <p:ext uri="{BB962C8B-B14F-4D97-AF65-F5344CB8AC3E}">
        <p14:creationId xmlns:p14="http://schemas.microsoft.com/office/powerpoint/2010/main" val="1123303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wo Content - Subtitl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42913" y="2103438"/>
            <a:ext cx="5473700" cy="4068761"/>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GB"/>
              <a:t>Sixth level</a:t>
            </a:r>
          </a:p>
          <a:p>
            <a:pPr lvl="6"/>
            <a:r>
              <a:rPr lang="en-GB"/>
              <a:t>Seventh level</a:t>
            </a:r>
          </a:p>
          <a:p>
            <a:pPr lvl="7"/>
            <a:r>
              <a:rPr lang="en-GB"/>
              <a:t>Eighth level</a:t>
            </a:r>
          </a:p>
          <a:p>
            <a:pPr lvl="8"/>
            <a:r>
              <a:rPr lang="en-GB"/>
              <a:t>Ninth level</a:t>
            </a:r>
          </a:p>
        </p:txBody>
      </p:sp>
      <p:sp>
        <p:nvSpPr>
          <p:cNvPr id="4" name="Content Placeholder 3"/>
          <p:cNvSpPr>
            <a:spLocks noGrp="1"/>
          </p:cNvSpPr>
          <p:nvPr>
            <p:ph sz="half" idx="2" hasCustomPrompt="1"/>
          </p:nvPr>
        </p:nvSpPr>
        <p:spPr>
          <a:xfrm>
            <a:off x="6275388" y="2103437"/>
            <a:ext cx="5473699" cy="4068761"/>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GB"/>
              <a:t>Sixth level</a:t>
            </a:r>
          </a:p>
          <a:p>
            <a:pPr lvl="6"/>
            <a:r>
              <a:rPr lang="en-GB"/>
              <a:t>Seventh level</a:t>
            </a:r>
          </a:p>
          <a:p>
            <a:pPr lvl="7"/>
            <a:r>
              <a:rPr lang="en-GB"/>
              <a:t>Eighth level</a:t>
            </a:r>
          </a:p>
          <a:p>
            <a:pPr lvl="8"/>
            <a:r>
              <a:rPr lang="en-GB"/>
              <a:t>Ninth level</a:t>
            </a:r>
          </a:p>
        </p:txBody>
      </p:sp>
      <p:sp>
        <p:nvSpPr>
          <p:cNvPr id="11" name="Title 1"/>
          <p:cNvSpPr>
            <a:spLocks noGrp="1"/>
          </p:cNvSpPr>
          <p:nvPr>
            <p:ph type="title" hasCustomPrompt="1"/>
          </p:nvPr>
        </p:nvSpPr>
        <p:spPr>
          <a:xfrm>
            <a:off x="442913" y="430514"/>
            <a:ext cx="11306175" cy="502920"/>
          </a:xfrm>
        </p:spPr>
        <p:txBody>
          <a:bodyPr/>
          <a:lstStyle>
            <a:lvl1pPr>
              <a:defRPr/>
            </a:lvl1pPr>
          </a:lstStyle>
          <a:p>
            <a:r>
              <a:rPr lang="en-US"/>
              <a:t>[Slide title]</a:t>
            </a:r>
            <a:endParaRPr lang="en-GB"/>
          </a:p>
        </p:txBody>
      </p:sp>
      <p:sp>
        <p:nvSpPr>
          <p:cNvPr id="6" name="Slide Number Placeholder 5">
            <a:extLst>
              <a:ext uri="{FF2B5EF4-FFF2-40B4-BE49-F238E27FC236}">
                <a16:creationId xmlns:a16="http://schemas.microsoft.com/office/drawing/2014/main" id="{E7945371-B6F9-F541-89EE-24D897592CA4}"/>
              </a:ext>
            </a:extLst>
          </p:cNvPr>
          <p:cNvSpPr>
            <a:spLocks noGrp="1"/>
          </p:cNvSpPr>
          <p:nvPr>
            <p:ph type="sldNum" sz="quarter" idx="15"/>
          </p:nvPr>
        </p:nvSpPr>
        <p:spPr/>
        <p:txBody>
          <a:bodyPr/>
          <a:lstStyle/>
          <a:p>
            <a:fld id="{7870704B-CE94-48CC-AF30-84932A1262A7}" type="slidenum">
              <a:rPr lang="en-GB" smtClean="0"/>
              <a:pPr/>
              <a:t>‹#›</a:t>
            </a:fld>
            <a:endParaRPr lang="en-GB"/>
          </a:p>
        </p:txBody>
      </p:sp>
      <p:sp>
        <p:nvSpPr>
          <p:cNvPr id="7" name="Subtitle 2">
            <a:extLst>
              <a:ext uri="{FF2B5EF4-FFF2-40B4-BE49-F238E27FC236}">
                <a16:creationId xmlns:a16="http://schemas.microsoft.com/office/drawing/2014/main" id="{32E0820E-E86A-4245-AF6A-000EBF442F6A}"/>
              </a:ext>
            </a:extLst>
          </p:cNvPr>
          <p:cNvSpPr>
            <a:spLocks noGrp="1"/>
          </p:cNvSpPr>
          <p:nvPr>
            <p:ph type="subTitle" idx="16"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US"/>
              <a:t>[Optional slide subtitle]</a:t>
            </a:r>
          </a:p>
        </p:txBody>
      </p:sp>
      <p:sp>
        <p:nvSpPr>
          <p:cNvPr id="2" name="Date Placeholder 1">
            <a:extLst>
              <a:ext uri="{FF2B5EF4-FFF2-40B4-BE49-F238E27FC236}">
                <a16:creationId xmlns:a16="http://schemas.microsoft.com/office/drawing/2014/main" id="{701872E8-5749-484B-9C68-8AF6F238E4A1}"/>
              </a:ext>
            </a:extLst>
          </p:cNvPr>
          <p:cNvSpPr>
            <a:spLocks noGrp="1"/>
          </p:cNvSpPr>
          <p:nvPr>
            <p:ph type="dt" sz="half" idx="17"/>
          </p:nvPr>
        </p:nvSpPr>
        <p:spPr/>
        <p:txBody>
          <a:bodyPr/>
          <a:lstStyle/>
          <a:p>
            <a:endParaRPr lang="en-US"/>
          </a:p>
        </p:txBody>
      </p:sp>
      <p:sp>
        <p:nvSpPr>
          <p:cNvPr id="5" name="Footer Placeholder 4">
            <a:extLst>
              <a:ext uri="{FF2B5EF4-FFF2-40B4-BE49-F238E27FC236}">
                <a16:creationId xmlns:a16="http://schemas.microsoft.com/office/drawing/2014/main" id="{00AD96B6-4E2D-5D4D-9281-01075C08C040}"/>
              </a:ext>
            </a:extLst>
          </p:cNvPr>
          <p:cNvSpPr>
            <a:spLocks noGrp="1"/>
          </p:cNvSpPr>
          <p:nvPr>
            <p:ph type="ftr" sz="quarter" idx="18"/>
          </p:nvPr>
        </p:nvSpPr>
        <p:spPr/>
        <p:txBody>
          <a:bodyPr/>
          <a:lstStyle/>
          <a:p>
            <a:pPr algn="l"/>
            <a:endParaRPr lang="en-US"/>
          </a:p>
        </p:txBody>
      </p:sp>
    </p:spTree>
    <p:extLst>
      <p:ext uri="{BB962C8B-B14F-4D97-AF65-F5344CB8AC3E}">
        <p14:creationId xmlns:p14="http://schemas.microsoft.com/office/powerpoint/2010/main" val="364142666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ontent and Image - Subtitle">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6096000" y="0"/>
            <a:ext cx="6096000" cy="6858000"/>
          </a:xfrm>
          <a:solidFill>
            <a:srgbClr val="DEDEDE"/>
          </a:solidFill>
        </p:spPr>
        <p:txBody>
          <a:bodyPr anchor="ctr" anchorCtr="0"/>
          <a:lstStyle>
            <a:lvl1pPr algn="ctr">
              <a:defRPr sz="1200" b="0">
                <a:solidFill>
                  <a:schemeClr val="tx1"/>
                </a:solidFill>
              </a:defRPr>
            </a:lvl1pPr>
          </a:lstStyle>
          <a:p>
            <a:r>
              <a:rPr lang="en-US"/>
              <a:t>Click icon to add picture</a:t>
            </a:r>
            <a:endParaRPr lang="en-GB"/>
          </a:p>
        </p:txBody>
      </p:sp>
      <p:sp>
        <p:nvSpPr>
          <p:cNvPr id="3" name="Content Placeholder 2"/>
          <p:cNvSpPr>
            <a:spLocks noGrp="1"/>
          </p:cNvSpPr>
          <p:nvPr>
            <p:ph sz="half" idx="1" hasCustomPrompt="1"/>
          </p:nvPr>
        </p:nvSpPr>
        <p:spPr>
          <a:xfrm>
            <a:off x="442913" y="2103438"/>
            <a:ext cx="5317807" cy="4068762"/>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GB"/>
              <a:t>Sixth level</a:t>
            </a:r>
          </a:p>
          <a:p>
            <a:pPr lvl="6"/>
            <a:r>
              <a:rPr lang="en-GB"/>
              <a:t>Seventh level</a:t>
            </a:r>
          </a:p>
          <a:p>
            <a:pPr lvl="7"/>
            <a:r>
              <a:rPr lang="en-GB"/>
              <a:t>Eighth level</a:t>
            </a:r>
          </a:p>
          <a:p>
            <a:pPr lvl="8"/>
            <a:r>
              <a:rPr lang="en-GB"/>
              <a:t>Ninth level</a:t>
            </a:r>
          </a:p>
        </p:txBody>
      </p:sp>
      <p:sp>
        <p:nvSpPr>
          <p:cNvPr id="12" name="Title 1"/>
          <p:cNvSpPr>
            <a:spLocks noGrp="1"/>
          </p:cNvSpPr>
          <p:nvPr>
            <p:ph type="title" hasCustomPrompt="1"/>
          </p:nvPr>
        </p:nvSpPr>
        <p:spPr>
          <a:xfrm>
            <a:off x="442914" y="430514"/>
            <a:ext cx="5317806" cy="502920"/>
          </a:xfrm>
        </p:spPr>
        <p:txBody>
          <a:bodyPr/>
          <a:lstStyle>
            <a:lvl1pPr>
              <a:defRPr/>
            </a:lvl1pPr>
          </a:lstStyle>
          <a:p>
            <a:r>
              <a:rPr lang="en-US"/>
              <a:t>[Slide title]</a:t>
            </a:r>
            <a:endParaRPr lang="en-GB"/>
          </a:p>
        </p:txBody>
      </p:sp>
      <p:sp>
        <p:nvSpPr>
          <p:cNvPr id="5" name="Slide Number Placeholder 4">
            <a:extLst>
              <a:ext uri="{FF2B5EF4-FFF2-40B4-BE49-F238E27FC236}">
                <a16:creationId xmlns:a16="http://schemas.microsoft.com/office/drawing/2014/main" id="{F064736F-99D3-5349-B4BB-3F5BE96B5885}"/>
              </a:ext>
            </a:extLst>
          </p:cNvPr>
          <p:cNvSpPr>
            <a:spLocks noGrp="1"/>
          </p:cNvSpPr>
          <p:nvPr>
            <p:ph type="sldNum" sz="quarter" idx="18"/>
          </p:nvPr>
        </p:nvSpPr>
        <p:spPr bwMode="gray"/>
        <p:txBody>
          <a:bodyPr/>
          <a:lstStyle>
            <a:lvl1pPr>
              <a:defRPr>
                <a:solidFill>
                  <a:schemeClr val="bg1"/>
                </a:solidFill>
              </a:defRPr>
            </a:lvl1pPr>
          </a:lstStyle>
          <a:p>
            <a:fld id="{7870704B-CE94-48CC-AF30-84932A1262A7}" type="slidenum">
              <a:rPr lang="en-GB" smtClean="0"/>
              <a:pPr/>
              <a:t>‹#›</a:t>
            </a:fld>
            <a:endParaRPr lang="en-GB"/>
          </a:p>
        </p:txBody>
      </p:sp>
      <p:sp>
        <p:nvSpPr>
          <p:cNvPr id="7" name="Subtitle 2">
            <a:extLst>
              <a:ext uri="{FF2B5EF4-FFF2-40B4-BE49-F238E27FC236}">
                <a16:creationId xmlns:a16="http://schemas.microsoft.com/office/drawing/2014/main" id="{339845CC-465C-0147-BB19-41367E39D82E}"/>
              </a:ext>
            </a:extLst>
          </p:cNvPr>
          <p:cNvSpPr>
            <a:spLocks noGrp="1"/>
          </p:cNvSpPr>
          <p:nvPr>
            <p:ph type="subTitle" idx="16" hasCustomPrompt="1"/>
          </p:nvPr>
        </p:nvSpPr>
        <p:spPr>
          <a:xfrm>
            <a:off x="442912" y="933433"/>
            <a:ext cx="5317808"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US"/>
              <a:t>[Optional slide subtitle]</a:t>
            </a:r>
          </a:p>
        </p:txBody>
      </p:sp>
      <p:sp>
        <p:nvSpPr>
          <p:cNvPr id="2" name="Date Placeholder 1">
            <a:extLst>
              <a:ext uri="{FF2B5EF4-FFF2-40B4-BE49-F238E27FC236}">
                <a16:creationId xmlns:a16="http://schemas.microsoft.com/office/drawing/2014/main" id="{CAF02CD0-5DDD-1F41-AEB4-55BDD643AC82}"/>
              </a:ext>
            </a:extLst>
          </p:cNvPr>
          <p:cNvSpPr>
            <a:spLocks noGrp="1"/>
          </p:cNvSpPr>
          <p:nvPr>
            <p:ph type="dt" sz="half" idx="19"/>
          </p:nvPr>
        </p:nvSpPr>
        <p:spPr/>
        <p:txBody>
          <a:bodyPr/>
          <a:lstStyle>
            <a:lvl1pPr>
              <a:defRPr>
                <a:solidFill>
                  <a:schemeClr val="bg1"/>
                </a:solidFill>
              </a:defRPr>
            </a:lvl1pPr>
          </a:lstStyle>
          <a:p>
            <a:endParaRPr lang="en-US"/>
          </a:p>
        </p:txBody>
      </p:sp>
      <p:sp>
        <p:nvSpPr>
          <p:cNvPr id="4" name="Footer Placeholder 3">
            <a:extLst>
              <a:ext uri="{FF2B5EF4-FFF2-40B4-BE49-F238E27FC236}">
                <a16:creationId xmlns:a16="http://schemas.microsoft.com/office/drawing/2014/main" id="{978E0517-3586-2A46-900E-429A592FD731}"/>
              </a:ext>
            </a:extLst>
          </p:cNvPr>
          <p:cNvSpPr>
            <a:spLocks noGrp="1"/>
          </p:cNvSpPr>
          <p:nvPr>
            <p:ph type="ftr" sz="quarter" idx="20"/>
          </p:nvPr>
        </p:nvSpPr>
        <p:spPr/>
        <p:txBody>
          <a:bodyPr/>
          <a:lstStyle/>
          <a:p>
            <a:pPr algn="l"/>
            <a:endParaRPr lang="en-US"/>
          </a:p>
        </p:txBody>
      </p:sp>
    </p:spTree>
    <p:extLst>
      <p:ext uri="{BB962C8B-B14F-4D97-AF65-F5344CB8AC3E}">
        <p14:creationId xmlns:p14="http://schemas.microsoft.com/office/powerpoint/2010/main" val="155611129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hree Content - Subtitl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42913" y="2103439"/>
            <a:ext cx="3529012" cy="4068762"/>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GB"/>
              <a:t>Sixth level</a:t>
            </a:r>
          </a:p>
          <a:p>
            <a:pPr lvl="6"/>
            <a:r>
              <a:rPr lang="en-GB"/>
              <a:t>Seventh level</a:t>
            </a:r>
          </a:p>
          <a:p>
            <a:pPr lvl="7"/>
            <a:r>
              <a:rPr lang="en-GB"/>
              <a:t>Eighth level</a:t>
            </a:r>
          </a:p>
          <a:p>
            <a:pPr lvl="8"/>
            <a:r>
              <a:rPr lang="en-GB"/>
              <a:t>Ninth level</a:t>
            </a:r>
          </a:p>
        </p:txBody>
      </p:sp>
      <p:sp>
        <p:nvSpPr>
          <p:cNvPr id="4" name="Content Placeholder 3"/>
          <p:cNvSpPr>
            <a:spLocks noGrp="1"/>
          </p:cNvSpPr>
          <p:nvPr>
            <p:ph sz="half" idx="2" hasCustomPrompt="1"/>
          </p:nvPr>
        </p:nvSpPr>
        <p:spPr>
          <a:xfrm>
            <a:off x="4332288" y="2103439"/>
            <a:ext cx="3529012" cy="4068762"/>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GB"/>
              <a:t>Sixth level</a:t>
            </a:r>
          </a:p>
          <a:p>
            <a:pPr lvl="6"/>
            <a:r>
              <a:rPr lang="en-GB"/>
              <a:t>Seventh level</a:t>
            </a:r>
          </a:p>
          <a:p>
            <a:pPr lvl="7"/>
            <a:r>
              <a:rPr lang="en-GB"/>
              <a:t>Eighth level</a:t>
            </a:r>
          </a:p>
          <a:p>
            <a:pPr lvl="8"/>
            <a:r>
              <a:rPr lang="en-GB"/>
              <a:t>Ninth level</a:t>
            </a:r>
          </a:p>
        </p:txBody>
      </p:sp>
      <p:sp>
        <p:nvSpPr>
          <p:cNvPr id="12" name="Content Placeholder 3"/>
          <p:cNvSpPr>
            <a:spLocks noGrp="1"/>
          </p:cNvSpPr>
          <p:nvPr>
            <p:ph sz="half" idx="13" hasCustomPrompt="1"/>
          </p:nvPr>
        </p:nvSpPr>
        <p:spPr>
          <a:xfrm>
            <a:off x="8220076" y="2103439"/>
            <a:ext cx="3529012" cy="4068762"/>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GB"/>
              <a:t>Sixth level</a:t>
            </a:r>
          </a:p>
          <a:p>
            <a:pPr lvl="6"/>
            <a:r>
              <a:rPr lang="en-GB"/>
              <a:t>Seventh level</a:t>
            </a:r>
          </a:p>
          <a:p>
            <a:pPr lvl="7"/>
            <a:r>
              <a:rPr lang="en-GB"/>
              <a:t>Eighth level</a:t>
            </a:r>
          </a:p>
          <a:p>
            <a:pPr lvl="8"/>
            <a:r>
              <a:rPr lang="en-GB"/>
              <a:t>Ninth level</a:t>
            </a:r>
          </a:p>
        </p:txBody>
      </p:sp>
      <p:sp>
        <p:nvSpPr>
          <p:cNvPr id="15" name="Title 1"/>
          <p:cNvSpPr>
            <a:spLocks noGrp="1"/>
          </p:cNvSpPr>
          <p:nvPr>
            <p:ph type="title" hasCustomPrompt="1"/>
          </p:nvPr>
        </p:nvSpPr>
        <p:spPr>
          <a:xfrm>
            <a:off x="442913" y="430514"/>
            <a:ext cx="11306175" cy="502920"/>
          </a:xfrm>
        </p:spPr>
        <p:txBody>
          <a:bodyPr/>
          <a:lstStyle>
            <a:lvl1pPr>
              <a:defRPr/>
            </a:lvl1pPr>
          </a:lstStyle>
          <a:p>
            <a:r>
              <a:rPr lang="en-US"/>
              <a:t>[Slide title]</a:t>
            </a:r>
            <a:endParaRPr lang="en-GB"/>
          </a:p>
        </p:txBody>
      </p:sp>
      <p:sp>
        <p:nvSpPr>
          <p:cNvPr id="6" name="Slide Number Placeholder 5">
            <a:extLst>
              <a:ext uri="{FF2B5EF4-FFF2-40B4-BE49-F238E27FC236}">
                <a16:creationId xmlns:a16="http://schemas.microsoft.com/office/drawing/2014/main" id="{C8D01178-C346-1B4F-8DFA-F5B5E0660B1A}"/>
              </a:ext>
            </a:extLst>
          </p:cNvPr>
          <p:cNvSpPr>
            <a:spLocks noGrp="1"/>
          </p:cNvSpPr>
          <p:nvPr>
            <p:ph type="sldNum" sz="quarter" idx="18"/>
          </p:nvPr>
        </p:nvSpPr>
        <p:spPr/>
        <p:txBody>
          <a:bodyPr/>
          <a:lstStyle/>
          <a:p>
            <a:fld id="{7870704B-CE94-48CC-AF30-84932A1262A7}" type="slidenum">
              <a:rPr lang="en-GB" smtClean="0"/>
              <a:pPr/>
              <a:t>‹#›</a:t>
            </a:fld>
            <a:endParaRPr lang="en-GB"/>
          </a:p>
        </p:txBody>
      </p:sp>
      <p:sp>
        <p:nvSpPr>
          <p:cNvPr id="8" name="Subtitle 2">
            <a:extLst>
              <a:ext uri="{FF2B5EF4-FFF2-40B4-BE49-F238E27FC236}">
                <a16:creationId xmlns:a16="http://schemas.microsoft.com/office/drawing/2014/main" id="{B56B3548-5EB8-714F-93B3-BD8CE8C6C99A}"/>
              </a:ext>
            </a:extLst>
          </p:cNvPr>
          <p:cNvSpPr>
            <a:spLocks noGrp="1"/>
          </p:cNvSpPr>
          <p:nvPr>
            <p:ph type="subTitle" idx="16"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US"/>
              <a:t>[Optional slide subtitle]</a:t>
            </a:r>
          </a:p>
        </p:txBody>
      </p:sp>
      <p:sp>
        <p:nvSpPr>
          <p:cNvPr id="2" name="Date Placeholder 1">
            <a:extLst>
              <a:ext uri="{FF2B5EF4-FFF2-40B4-BE49-F238E27FC236}">
                <a16:creationId xmlns:a16="http://schemas.microsoft.com/office/drawing/2014/main" id="{CF957D98-A9BD-6147-8C17-F6034346BCFA}"/>
              </a:ext>
            </a:extLst>
          </p:cNvPr>
          <p:cNvSpPr>
            <a:spLocks noGrp="1"/>
          </p:cNvSpPr>
          <p:nvPr>
            <p:ph type="dt" sz="half" idx="19"/>
          </p:nvPr>
        </p:nvSpPr>
        <p:spPr/>
        <p:txBody>
          <a:bodyPr/>
          <a:lstStyle/>
          <a:p>
            <a:endParaRPr lang="en-US"/>
          </a:p>
        </p:txBody>
      </p:sp>
      <p:sp>
        <p:nvSpPr>
          <p:cNvPr id="5" name="Footer Placeholder 4">
            <a:extLst>
              <a:ext uri="{FF2B5EF4-FFF2-40B4-BE49-F238E27FC236}">
                <a16:creationId xmlns:a16="http://schemas.microsoft.com/office/drawing/2014/main" id="{6B079912-E66E-9D45-8060-9249926E269D}"/>
              </a:ext>
            </a:extLst>
          </p:cNvPr>
          <p:cNvSpPr>
            <a:spLocks noGrp="1"/>
          </p:cNvSpPr>
          <p:nvPr>
            <p:ph type="ftr" sz="quarter" idx="20"/>
          </p:nvPr>
        </p:nvSpPr>
        <p:spPr/>
        <p:txBody>
          <a:bodyPr/>
          <a:lstStyle/>
          <a:p>
            <a:pPr algn="l"/>
            <a:endParaRPr lang="en-US"/>
          </a:p>
        </p:txBody>
      </p:sp>
    </p:spTree>
    <p:extLst>
      <p:ext uri="{BB962C8B-B14F-4D97-AF65-F5344CB8AC3E}">
        <p14:creationId xmlns:p14="http://schemas.microsoft.com/office/powerpoint/2010/main" val="55285606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Four Content - Subtitl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42913" y="2103438"/>
            <a:ext cx="2556000" cy="4068762"/>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GB"/>
              <a:t>Sixth level</a:t>
            </a:r>
          </a:p>
          <a:p>
            <a:pPr lvl="6"/>
            <a:r>
              <a:rPr lang="en-GB"/>
              <a:t>Seventh level</a:t>
            </a:r>
          </a:p>
          <a:p>
            <a:pPr lvl="7"/>
            <a:r>
              <a:rPr lang="en-GB"/>
              <a:t>Eighth level</a:t>
            </a:r>
          </a:p>
          <a:p>
            <a:pPr lvl="8"/>
            <a:r>
              <a:rPr lang="en-GB"/>
              <a:t>Ninth level</a:t>
            </a:r>
          </a:p>
        </p:txBody>
      </p:sp>
      <p:sp>
        <p:nvSpPr>
          <p:cNvPr id="4" name="Content Placeholder 3"/>
          <p:cNvSpPr>
            <a:spLocks noGrp="1"/>
          </p:cNvSpPr>
          <p:nvPr>
            <p:ph sz="half" idx="2" hasCustomPrompt="1"/>
          </p:nvPr>
        </p:nvSpPr>
        <p:spPr>
          <a:xfrm>
            <a:off x="3360613" y="2103438"/>
            <a:ext cx="2556000" cy="4068762"/>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GB"/>
              <a:t>Sixth level</a:t>
            </a:r>
          </a:p>
          <a:p>
            <a:pPr lvl="6"/>
            <a:r>
              <a:rPr lang="en-GB"/>
              <a:t>Seventh level</a:t>
            </a:r>
          </a:p>
          <a:p>
            <a:pPr lvl="7"/>
            <a:r>
              <a:rPr lang="en-GB"/>
              <a:t>Eighth level</a:t>
            </a:r>
          </a:p>
          <a:p>
            <a:pPr lvl="8"/>
            <a:r>
              <a:rPr lang="en-GB"/>
              <a:t>Ninth level</a:t>
            </a:r>
          </a:p>
        </p:txBody>
      </p:sp>
      <p:sp>
        <p:nvSpPr>
          <p:cNvPr id="6" name="Content Placeholder 3"/>
          <p:cNvSpPr>
            <a:spLocks noGrp="1"/>
          </p:cNvSpPr>
          <p:nvPr>
            <p:ph sz="half" idx="13" hasCustomPrompt="1"/>
          </p:nvPr>
        </p:nvSpPr>
        <p:spPr>
          <a:xfrm>
            <a:off x="6275388" y="2103438"/>
            <a:ext cx="2556000" cy="4068762"/>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GB"/>
              <a:t>Sixth level</a:t>
            </a:r>
          </a:p>
          <a:p>
            <a:pPr lvl="6"/>
            <a:r>
              <a:rPr lang="en-GB"/>
              <a:t>Seventh level</a:t>
            </a:r>
          </a:p>
          <a:p>
            <a:pPr lvl="7"/>
            <a:r>
              <a:rPr lang="en-GB"/>
              <a:t>Eighth level</a:t>
            </a:r>
          </a:p>
          <a:p>
            <a:pPr lvl="8"/>
            <a:r>
              <a:rPr lang="en-GB"/>
              <a:t>Ninth level</a:t>
            </a:r>
          </a:p>
        </p:txBody>
      </p:sp>
      <p:sp>
        <p:nvSpPr>
          <p:cNvPr id="7" name="Content Placeholder 3"/>
          <p:cNvSpPr>
            <a:spLocks noGrp="1"/>
          </p:cNvSpPr>
          <p:nvPr>
            <p:ph sz="half" idx="14" hasCustomPrompt="1"/>
          </p:nvPr>
        </p:nvSpPr>
        <p:spPr>
          <a:xfrm>
            <a:off x="9190163" y="2103438"/>
            <a:ext cx="2556000" cy="4068762"/>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GB"/>
              <a:t>Sixth level</a:t>
            </a:r>
          </a:p>
          <a:p>
            <a:pPr lvl="6"/>
            <a:r>
              <a:rPr lang="en-GB"/>
              <a:t>Seventh level</a:t>
            </a:r>
          </a:p>
          <a:p>
            <a:pPr lvl="7"/>
            <a:r>
              <a:rPr lang="en-GB"/>
              <a:t>Eighth level</a:t>
            </a:r>
          </a:p>
          <a:p>
            <a:pPr lvl="8"/>
            <a:r>
              <a:rPr lang="en-GB"/>
              <a:t>Ninth level</a:t>
            </a:r>
          </a:p>
        </p:txBody>
      </p:sp>
      <p:sp>
        <p:nvSpPr>
          <p:cNvPr id="10" name="Title 1"/>
          <p:cNvSpPr>
            <a:spLocks noGrp="1"/>
          </p:cNvSpPr>
          <p:nvPr>
            <p:ph type="title" hasCustomPrompt="1"/>
          </p:nvPr>
        </p:nvSpPr>
        <p:spPr>
          <a:xfrm>
            <a:off x="442913" y="430514"/>
            <a:ext cx="11306175" cy="502920"/>
          </a:xfrm>
        </p:spPr>
        <p:txBody>
          <a:bodyPr/>
          <a:lstStyle>
            <a:lvl1pPr>
              <a:defRPr/>
            </a:lvl1pPr>
          </a:lstStyle>
          <a:p>
            <a:r>
              <a:rPr lang="en-US"/>
              <a:t>[Slide title]</a:t>
            </a:r>
            <a:endParaRPr lang="en-GB"/>
          </a:p>
        </p:txBody>
      </p:sp>
      <p:sp>
        <p:nvSpPr>
          <p:cNvPr id="9" name="Slide Number Placeholder 8">
            <a:extLst>
              <a:ext uri="{FF2B5EF4-FFF2-40B4-BE49-F238E27FC236}">
                <a16:creationId xmlns:a16="http://schemas.microsoft.com/office/drawing/2014/main" id="{0FAD9719-920C-B64C-90D2-E337E9E7C112}"/>
              </a:ext>
            </a:extLst>
          </p:cNvPr>
          <p:cNvSpPr>
            <a:spLocks noGrp="1"/>
          </p:cNvSpPr>
          <p:nvPr>
            <p:ph type="sldNum" sz="quarter" idx="19"/>
          </p:nvPr>
        </p:nvSpPr>
        <p:spPr/>
        <p:txBody>
          <a:bodyPr/>
          <a:lstStyle/>
          <a:p>
            <a:fld id="{7870704B-CE94-48CC-AF30-84932A1262A7}" type="slidenum">
              <a:rPr lang="en-GB" smtClean="0"/>
              <a:pPr/>
              <a:t>‹#›</a:t>
            </a:fld>
            <a:endParaRPr lang="en-GB"/>
          </a:p>
        </p:txBody>
      </p:sp>
      <p:sp>
        <p:nvSpPr>
          <p:cNvPr id="11" name="Subtitle 2">
            <a:extLst>
              <a:ext uri="{FF2B5EF4-FFF2-40B4-BE49-F238E27FC236}">
                <a16:creationId xmlns:a16="http://schemas.microsoft.com/office/drawing/2014/main" id="{42F08066-BCE7-3945-BE4E-1DEA43569B7F}"/>
              </a:ext>
            </a:extLst>
          </p:cNvPr>
          <p:cNvSpPr>
            <a:spLocks noGrp="1"/>
          </p:cNvSpPr>
          <p:nvPr>
            <p:ph type="subTitle" idx="16"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US"/>
              <a:t>[Optional slide subtitle]</a:t>
            </a:r>
          </a:p>
        </p:txBody>
      </p:sp>
      <p:sp>
        <p:nvSpPr>
          <p:cNvPr id="2" name="Date Placeholder 1">
            <a:extLst>
              <a:ext uri="{FF2B5EF4-FFF2-40B4-BE49-F238E27FC236}">
                <a16:creationId xmlns:a16="http://schemas.microsoft.com/office/drawing/2014/main" id="{9B41EFB3-11D6-AA4B-8128-47D7D7AFAE91}"/>
              </a:ext>
            </a:extLst>
          </p:cNvPr>
          <p:cNvSpPr>
            <a:spLocks noGrp="1"/>
          </p:cNvSpPr>
          <p:nvPr>
            <p:ph type="dt" sz="half" idx="20"/>
          </p:nvPr>
        </p:nvSpPr>
        <p:spPr/>
        <p:txBody>
          <a:bodyPr/>
          <a:lstStyle/>
          <a:p>
            <a:endParaRPr lang="en-US"/>
          </a:p>
        </p:txBody>
      </p:sp>
      <p:sp>
        <p:nvSpPr>
          <p:cNvPr id="5" name="Footer Placeholder 4">
            <a:extLst>
              <a:ext uri="{FF2B5EF4-FFF2-40B4-BE49-F238E27FC236}">
                <a16:creationId xmlns:a16="http://schemas.microsoft.com/office/drawing/2014/main" id="{2669CF68-145B-AD42-A079-345D6E783D1E}"/>
              </a:ext>
            </a:extLst>
          </p:cNvPr>
          <p:cNvSpPr>
            <a:spLocks noGrp="1"/>
          </p:cNvSpPr>
          <p:nvPr>
            <p:ph type="ftr" sz="quarter" idx="21"/>
          </p:nvPr>
        </p:nvSpPr>
        <p:spPr/>
        <p:txBody>
          <a:bodyPr/>
          <a:lstStyle/>
          <a:p>
            <a:pPr algn="l"/>
            <a:endParaRPr lang="en-US"/>
          </a:p>
        </p:txBody>
      </p:sp>
    </p:spTree>
    <p:extLst>
      <p:ext uri="{BB962C8B-B14F-4D97-AF65-F5344CB8AC3E}">
        <p14:creationId xmlns:p14="http://schemas.microsoft.com/office/powerpoint/2010/main" val="254347932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Five Content - Subtitl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42913" y="2103438"/>
            <a:ext cx="1972800" cy="4068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777045" y="2103438"/>
            <a:ext cx="1972800" cy="4068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Content Placeholder 3"/>
          <p:cNvSpPr>
            <a:spLocks noGrp="1"/>
          </p:cNvSpPr>
          <p:nvPr>
            <p:ph sz="half" idx="13"/>
          </p:nvPr>
        </p:nvSpPr>
        <p:spPr>
          <a:xfrm>
            <a:off x="5111177" y="2103438"/>
            <a:ext cx="1972800" cy="4068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Content Placeholder 3"/>
          <p:cNvSpPr>
            <a:spLocks noGrp="1"/>
          </p:cNvSpPr>
          <p:nvPr>
            <p:ph sz="half" idx="14"/>
          </p:nvPr>
        </p:nvSpPr>
        <p:spPr>
          <a:xfrm>
            <a:off x="7445309" y="2103438"/>
            <a:ext cx="1972800" cy="4068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3"/>
          <p:cNvSpPr>
            <a:spLocks noGrp="1"/>
          </p:cNvSpPr>
          <p:nvPr>
            <p:ph sz="half" idx="15"/>
          </p:nvPr>
        </p:nvSpPr>
        <p:spPr>
          <a:xfrm>
            <a:off x="9779443" y="2103438"/>
            <a:ext cx="1972800" cy="4068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
          <p:cNvSpPr>
            <a:spLocks noGrp="1"/>
          </p:cNvSpPr>
          <p:nvPr>
            <p:ph type="title" hasCustomPrompt="1"/>
          </p:nvPr>
        </p:nvSpPr>
        <p:spPr>
          <a:xfrm>
            <a:off x="442913" y="430514"/>
            <a:ext cx="11306175" cy="502920"/>
          </a:xfrm>
        </p:spPr>
        <p:txBody>
          <a:bodyPr/>
          <a:lstStyle>
            <a:lvl1pPr>
              <a:defRPr/>
            </a:lvl1pPr>
          </a:lstStyle>
          <a:p>
            <a:r>
              <a:rPr lang="en-US"/>
              <a:t>[Slide title]</a:t>
            </a:r>
            <a:endParaRPr lang="en-GB"/>
          </a:p>
        </p:txBody>
      </p:sp>
      <p:sp>
        <p:nvSpPr>
          <p:cNvPr id="10" name="Slide Number Placeholder 9">
            <a:extLst>
              <a:ext uri="{FF2B5EF4-FFF2-40B4-BE49-F238E27FC236}">
                <a16:creationId xmlns:a16="http://schemas.microsoft.com/office/drawing/2014/main" id="{4B2DB5C5-A275-6447-991C-726CD70A52A9}"/>
              </a:ext>
            </a:extLst>
          </p:cNvPr>
          <p:cNvSpPr>
            <a:spLocks noGrp="1"/>
          </p:cNvSpPr>
          <p:nvPr>
            <p:ph type="sldNum" sz="quarter" idx="20"/>
          </p:nvPr>
        </p:nvSpPr>
        <p:spPr/>
        <p:txBody>
          <a:bodyPr/>
          <a:lstStyle/>
          <a:p>
            <a:fld id="{7870704B-CE94-48CC-AF30-84932A1262A7}" type="slidenum">
              <a:rPr lang="en-GB" smtClean="0"/>
              <a:pPr/>
              <a:t>‹#›</a:t>
            </a:fld>
            <a:endParaRPr lang="en-GB"/>
          </a:p>
        </p:txBody>
      </p:sp>
      <p:sp>
        <p:nvSpPr>
          <p:cNvPr id="12" name="Subtitle 2">
            <a:extLst>
              <a:ext uri="{FF2B5EF4-FFF2-40B4-BE49-F238E27FC236}">
                <a16:creationId xmlns:a16="http://schemas.microsoft.com/office/drawing/2014/main" id="{BCBFC701-7287-1F4F-B6FA-1BECCBF324C6}"/>
              </a:ext>
            </a:extLst>
          </p:cNvPr>
          <p:cNvSpPr>
            <a:spLocks noGrp="1"/>
          </p:cNvSpPr>
          <p:nvPr>
            <p:ph type="subTitle" idx="16"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US"/>
              <a:t>[Optional slide subtitle]</a:t>
            </a:r>
          </a:p>
        </p:txBody>
      </p:sp>
      <p:sp>
        <p:nvSpPr>
          <p:cNvPr id="2" name="Date Placeholder 1">
            <a:extLst>
              <a:ext uri="{FF2B5EF4-FFF2-40B4-BE49-F238E27FC236}">
                <a16:creationId xmlns:a16="http://schemas.microsoft.com/office/drawing/2014/main" id="{9A06189D-4BB2-3A4B-BC60-C76CE65FA0CC}"/>
              </a:ext>
            </a:extLst>
          </p:cNvPr>
          <p:cNvSpPr>
            <a:spLocks noGrp="1"/>
          </p:cNvSpPr>
          <p:nvPr>
            <p:ph type="dt" sz="half" idx="21"/>
          </p:nvPr>
        </p:nvSpPr>
        <p:spPr/>
        <p:txBody>
          <a:bodyPr/>
          <a:lstStyle/>
          <a:p>
            <a:endParaRPr lang="en-US"/>
          </a:p>
        </p:txBody>
      </p:sp>
      <p:sp>
        <p:nvSpPr>
          <p:cNvPr id="5" name="Footer Placeholder 4">
            <a:extLst>
              <a:ext uri="{FF2B5EF4-FFF2-40B4-BE49-F238E27FC236}">
                <a16:creationId xmlns:a16="http://schemas.microsoft.com/office/drawing/2014/main" id="{E698595F-E08B-3E4B-8E63-3152F1690C5D}"/>
              </a:ext>
            </a:extLst>
          </p:cNvPr>
          <p:cNvSpPr>
            <a:spLocks noGrp="1"/>
          </p:cNvSpPr>
          <p:nvPr>
            <p:ph type="ftr" sz="quarter" idx="22"/>
          </p:nvPr>
        </p:nvSpPr>
        <p:spPr/>
        <p:txBody>
          <a:bodyPr/>
          <a:lstStyle/>
          <a:p>
            <a:pPr algn="l"/>
            <a:endParaRPr lang="en-US"/>
          </a:p>
        </p:txBody>
      </p:sp>
    </p:spTree>
    <p:extLst>
      <p:ext uri="{BB962C8B-B14F-4D97-AF65-F5344CB8AC3E}">
        <p14:creationId xmlns:p14="http://schemas.microsoft.com/office/powerpoint/2010/main" val="312981703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hree Images - Subtitl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442912" y="2100263"/>
            <a:ext cx="3529013" cy="3017520"/>
          </a:xfrm>
          <a:solidFill>
            <a:srgbClr val="DEDEDE"/>
          </a:solidFill>
        </p:spPr>
        <p:txBody>
          <a:bodyPr anchor="ctr" anchorCtr="0"/>
          <a:lstStyle>
            <a:lvl1pPr algn="ctr">
              <a:defRPr sz="1200" b="0">
                <a:solidFill>
                  <a:schemeClr val="tx1"/>
                </a:solidFill>
              </a:defRPr>
            </a:lvl1pPr>
          </a:lstStyle>
          <a:p>
            <a:r>
              <a:rPr lang="en-US"/>
              <a:t>Click icon to add picture</a:t>
            </a:r>
            <a:endParaRPr lang="en-GB"/>
          </a:p>
        </p:txBody>
      </p:sp>
      <p:sp>
        <p:nvSpPr>
          <p:cNvPr id="13" name="Text Placeholder 12"/>
          <p:cNvSpPr>
            <a:spLocks noGrp="1"/>
          </p:cNvSpPr>
          <p:nvPr>
            <p:ph type="body" sz="quarter" idx="14" hasCustomPrompt="1"/>
          </p:nvPr>
        </p:nvSpPr>
        <p:spPr>
          <a:xfrm>
            <a:off x="442913" y="5280025"/>
            <a:ext cx="3529012" cy="892175"/>
          </a:xfrm>
        </p:spPr>
        <p:txBody>
          <a:bodyPr/>
          <a:lstStyle>
            <a:lvl1pPr>
              <a:spcBef>
                <a:spcPts val="0"/>
              </a:spcBef>
              <a:spcAft>
                <a:spcPts val="300"/>
              </a:spcAft>
              <a:defRPr sz="12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a:t>Click to edit Master text styles</a:t>
            </a:r>
          </a:p>
          <a:p>
            <a:pPr lvl="1"/>
            <a:r>
              <a:rPr lang="en-US"/>
              <a:t>Second level</a:t>
            </a:r>
          </a:p>
        </p:txBody>
      </p:sp>
      <p:sp>
        <p:nvSpPr>
          <p:cNvPr id="16" name="Picture Placeholder 9"/>
          <p:cNvSpPr>
            <a:spLocks noGrp="1"/>
          </p:cNvSpPr>
          <p:nvPr>
            <p:ph type="pic" sz="quarter" idx="15"/>
          </p:nvPr>
        </p:nvSpPr>
        <p:spPr>
          <a:xfrm>
            <a:off x="4331494" y="2100263"/>
            <a:ext cx="3529013" cy="3017520"/>
          </a:xfrm>
          <a:solidFill>
            <a:srgbClr val="DEDEDE"/>
          </a:solidFill>
        </p:spPr>
        <p:txBody>
          <a:bodyPr anchor="ctr" anchorCtr="0"/>
          <a:lstStyle>
            <a:lvl1pPr algn="ctr">
              <a:defRPr sz="1200" b="0">
                <a:solidFill>
                  <a:schemeClr val="tx1"/>
                </a:solidFill>
              </a:defRPr>
            </a:lvl1pPr>
          </a:lstStyle>
          <a:p>
            <a:r>
              <a:rPr lang="en-US"/>
              <a:t>Click icon to add picture</a:t>
            </a:r>
            <a:endParaRPr lang="en-GB"/>
          </a:p>
        </p:txBody>
      </p:sp>
      <p:sp>
        <p:nvSpPr>
          <p:cNvPr id="17" name="Text Placeholder 12"/>
          <p:cNvSpPr>
            <a:spLocks noGrp="1"/>
          </p:cNvSpPr>
          <p:nvPr>
            <p:ph type="body" sz="quarter" idx="16" hasCustomPrompt="1"/>
          </p:nvPr>
        </p:nvSpPr>
        <p:spPr>
          <a:xfrm>
            <a:off x="4331495" y="5280025"/>
            <a:ext cx="3529012" cy="892175"/>
          </a:xfrm>
        </p:spPr>
        <p:txBody>
          <a:bodyPr/>
          <a:lstStyle>
            <a:lvl1pPr>
              <a:spcBef>
                <a:spcPts val="0"/>
              </a:spcBef>
              <a:spcAft>
                <a:spcPts val="300"/>
              </a:spcAft>
              <a:defRPr sz="12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a:t>Click to edit Master text styles</a:t>
            </a:r>
          </a:p>
          <a:p>
            <a:pPr lvl="1"/>
            <a:r>
              <a:rPr lang="en-US"/>
              <a:t>Second level</a:t>
            </a:r>
          </a:p>
        </p:txBody>
      </p:sp>
      <p:sp>
        <p:nvSpPr>
          <p:cNvPr id="18" name="Picture Placeholder 9"/>
          <p:cNvSpPr>
            <a:spLocks noGrp="1"/>
          </p:cNvSpPr>
          <p:nvPr>
            <p:ph type="pic" sz="quarter" idx="17"/>
          </p:nvPr>
        </p:nvSpPr>
        <p:spPr>
          <a:xfrm>
            <a:off x="8220075" y="2100263"/>
            <a:ext cx="3529013" cy="3017520"/>
          </a:xfrm>
          <a:solidFill>
            <a:srgbClr val="DEDEDE"/>
          </a:solidFill>
        </p:spPr>
        <p:txBody>
          <a:bodyPr anchor="ctr" anchorCtr="0"/>
          <a:lstStyle>
            <a:lvl1pPr algn="ctr">
              <a:defRPr sz="1200" b="0">
                <a:solidFill>
                  <a:schemeClr val="tx1"/>
                </a:solidFill>
              </a:defRPr>
            </a:lvl1pPr>
          </a:lstStyle>
          <a:p>
            <a:r>
              <a:rPr lang="en-US"/>
              <a:t>Click icon to add picture</a:t>
            </a:r>
            <a:endParaRPr lang="en-GB"/>
          </a:p>
        </p:txBody>
      </p:sp>
      <p:sp>
        <p:nvSpPr>
          <p:cNvPr id="19" name="Text Placeholder 12"/>
          <p:cNvSpPr>
            <a:spLocks noGrp="1"/>
          </p:cNvSpPr>
          <p:nvPr>
            <p:ph type="body" sz="quarter" idx="18" hasCustomPrompt="1"/>
          </p:nvPr>
        </p:nvSpPr>
        <p:spPr>
          <a:xfrm>
            <a:off x="8220076" y="5280025"/>
            <a:ext cx="3529012" cy="892175"/>
          </a:xfrm>
        </p:spPr>
        <p:txBody>
          <a:bodyPr/>
          <a:lstStyle>
            <a:lvl1pPr>
              <a:spcBef>
                <a:spcPts val="0"/>
              </a:spcBef>
              <a:spcAft>
                <a:spcPts val="300"/>
              </a:spcAft>
              <a:defRPr sz="12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a:t>Click to edit Master text styles</a:t>
            </a:r>
          </a:p>
          <a:p>
            <a:pPr lvl="1"/>
            <a:r>
              <a:rPr lang="en-US"/>
              <a:t>Second level</a:t>
            </a:r>
          </a:p>
        </p:txBody>
      </p:sp>
      <p:sp>
        <p:nvSpPr>
          <p:cNvPr id="14" name="Title 1"/>
          <p:cNvSpPr>
            <a:spLocks noGrp="1"/>
          </p:cNvSpPr>
          <p:nvPr>
            <p:ph type="title" hasCustomPrompt="1"/>
          </p:nvPr>
        </p:nvSpPr>
        <p:spPr>
          <a:xfrm>
            <a:off x="442913" y="430514"/>
            <a:ext cx="11306175" cy="502920"/>
          </a:xfrm>
        </p:spPr>
        <p:txBody>
          <a:bodyPr/>
          <a:lstStyle>
            <a:lvl1pPr>
              <a:defRPr/>
            </a:lvl1pPr>
          </a:lstStyle>
          <a:p>
            <a:r>
              <a:rPr lang="en-US"/>
              <a:t>[Slide title]</a:t>
            </a:r>
            <a:endParaRPr lang="en-GB"/>
          </a:p>
        </p:txBody>
      </p:sp>
      <p:sp>
        <p:nvSpPr>
          <p:cNvPr id="4" name="Slide Number Placeholder 3">
            <a:extLst>
              <a:ext uri="{FF2B5EF4-FFF2-40B4-BE49-F238E27FC236}">
                <a16:creationId xmlns:a16="http://schemas.microsoft.com/office/drawing/2014/main" id="{ECB03D1A-AA63-224E-A7F2-44C5BFC3BB18}"/>
              </a:ext>
            </a:extLst>
          </p:cNvPr>
          <p:cNvSpPr>
            <a:spLocks noGrp="1"/>
          </p:cNvSpPr>
          <p:nvPr>
            <p:ph type="sldNum" sz="quarter" idx="23"/>
          </p:nvPr>
        </p:nvSpPr>
        <p:spPr/>
        <p:txBody>
          <a:bodyPr/>
          <a:lstStyle/>
          <a:p>
            <a:fld id="{7870704B-CE94-48CC-AF30-84932A1262A7}" type="slidenum">
              <a:rPr lang="en-GB" smtClean="0"/>
              <a:pPr/>
              <a:t>‹#›</a:t>
            </a:fld>
            <a:endParaRPr lang="en-GB"/>
          </a:p>
        </p:txBody>
      </p:sp>
      <p:sp>
        <p:nvSpPr>
          <p:cNvPr id="11" name="Subtitle 2">
            <a:extLst>
              <a:ext uri="{FF2B5EF4-FFF2-40B4-BE49-F238E27FC236}">
                <a16:creationId xmlns:a16="http://schemas.microsoft.com/office/drawing/2014/main" id="{5CE153FD-285A-D647-ADE4-833E86A9CF52}"/>
              </a:ext>
            </a:extLst>
          </p:cNvPr>
          <p:cNvSpPr>
            <a:spLocks noGrp="1"/>
          </p:cNvSpPr>
          <p:nvPr>
            <p:ph type="subTitle" idx="24"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US"/>
              <a:t>[Optional slide subtitle]</a:t>
            </a:r>
          </a:p>
        </p:txBody>
      </p:sp>
      <p:sp>
        <p:nvSpPr>
          <p:cNvPr id="2" name="Date Placeholder 1">
            <a:extLst>
              <a:ext uri="{FF2B5EF4-FFF2-40B4-BE49-F238E27FC236}">
                <a16:creationId xmlns:a16="http://schemas.microsoft.com/office/drawing/2014/main" id="{689EEA72-3A8E-454B-8611-EF7B92A8D01E}"/>
              </a:ext>
            </a:extLst>
          </p:cNvPr>
          <p:cNvSpPr>
            <a:spLocks noGrp="1"/>
          </p:cNvSpPr>
          <p:nvPr>
            <p:ph type="dt" sz="half" idx="25"/>
          </p:nvPr>
        </p:nvSpPr>
        <p:spPr/>
        <p:txBody>
          <a:bodyPr/>
          <a:lstStyle/>
          <a:p>
            <a:endParaRPr lang="en-US"/>
          </a:p>
        </p:txBody>
      </p:sp>
      <p:sp>
        <p:nvSpPr>
          <p:cNvPr id="3" name="Footer Placeholder 2">
            <a:extLst>
              <a:ext uri="{FF2B5EF4-FFF2-40B4-BE49-F238E27FC236}">
                <a16:creationId xmlns:a16="http://schemas.microsoft.com/office/drawing/2014/main" id="{4FA46C5C-0050-F948-8DC9-450AE0734966}"/>
              </a:ext>
            </a:extLst>
          </p:cNvPr>
          <p:cNvSpPr>
            <a:spLocks noGrp="1"/>
          </p:cNvSpPr>
          <p:nvPr>
            <p:ph type="ftr" sz="quarter" idx="26"/>
          </p:nvPr>
        </p:nvSpPr>
        <p:spPr/>
        <p:txBody>
          <a:bodyPr/>
          <a:lstStyle/>
          <a:p>
            <a:pPr algn="l"/>
            <a:endParaRPr lang="en-US"/>
          </a:p>
        </p:txBody>
      </p:sp>
    </p:spTree>
    <p:extLst>
      <p:ext uri="{BB962C8B-B14F-4D97-AF65-F5344CB8AC3E}">
        <p14:creationId xmlns:p14="http://schemas.microsoft.com/office/powerpoint/2010/main" val="1127466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0962128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Four Text Boxes for Icons - Subtitle">
    <p:spTree>
      <p:nvGrpSpPr>
        <p:cNvPr id="1" name=""/>
        <p:cNvGrpSpPr/>
        <p:nvPr/>
      </p:nvGrpSpPr>
      <p:grpSpPr>
        <a:xfrm>
          <a:off x="0" y="0"/>
          <a:ext cx="0" cy="0"/>
          <a:chOff x="0" y="0"/>
          <a:chExt cx="0" cy="0"/>
        </a:xfrm>
      </p:grpSpPr>
      <p:sp>
        <p:nvSpPr>
          <p:cNvPr id="13" name="Text Placeholder 12"/>
          <p:cNvSpPr>
            <a:spLocks noGrp="1"/>
          </p:cNvSpPr>
          <p:nvPr>
            <p:ph type="body" sz="quarter" idx="14" hasCustomPrompt="1"/>
          </p:nvPr>
        </p:nvSpPr>
        <p:spPr>
          <a:xfrm>
            <a:off x="442913" y="3429000"/>
            <a:ext cx="2560320" cy="2743200"/>
          </a:xfrm>
        </p:spPr>
        <p:txBody>
          <a:bodyPr/>
          <a:lstStyle>
            <a:lvl1pPr>
              <a:spcBef>
                <a:spcPts val="0"/>
              </a:spcBef>
              <a:spcAft>
                <a:spcPts val="300"/>
              </a:spcAft>
              <a:defRPr sz="12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17" name="Text Placeholder 12"/>
          <p:cNvSpPr>
            <a:spLocks noGrp="1"/>
          </p:cNvSpPr>
          <p:nvPr>
            <p:ph type="body" sz="quarter" idx="16" hasCustomPrompt="1"/>
          </p:nvPr>
        </p:nvSpPr>
        <p:spPr>
          <a:xfrm>
            <a:off x="3358198" y="3429000"/>
            <a:ext cx="2560320" cy="2743200"/>
          </a:xfrm>
        </p:spPr>
        <p:txBody>
          <a:bodyPr/>
          <a:lstStyle>
            <a:lvl1pPr>
              <a:spcBef>
                <a:spcPts val="0"/>
              </a:spcBef>
              <a:spcAft>
                <a:spcPts val="300"/>
              </a:spcAft>
              <a:defRPr sz="12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19" name="Text Placeholder 12"/>
          <p:cNvSpPr>
            <a:spLocks noGrp="1"/>
          </p:cNvSpPr>
          <p:nvPr>
            <p:ph type="body" sz="quarter" idx="18" hasCustomPrompt="1"/>
          </p:nvPr>
        </p:nvSpPr>
        <p:spPr>
          <a:xfrm>
            <a:off x="6273483" y="3429000"/>
            <a:ext cx="2560320" cy="2743200"/>
          </a:xfrm>
        </p:spPr>
        <p:txBody>
          <a:bodyPr/>
          <a:lstStyle>
            <a:lvl1pPr>
              <a:spcBef>
                <a:spcPts val="0"/>
              </a:spcBef>
              <a:spcAft>
                <a:spcPts val="300"/>
              </a:spcAft>
              <a:defRPr sz="12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15" name="Text Placeholder 12"/>
          <p:cNvSpPr>
            <a:spLocks noGrp="1"/>
          </p:cNvSpPr>
          <p:nvPr>
            <p:ph type="body" sz="quarter" idx="20" hasCustomPrompt="1"/>
          </p:nvPr>
        </p:nvSpPr>
        <p:spPr>
          <a:xfrm>
            <a:off x="9188767" y="3429000"/>
            <a:ext cx="2560320" cy="2743200"/>
          </a:xfrm>
        </p:spPr>
        <p:txBody>
          <a:bodyPr/>
          <a:lstStyle>
            <a:lvl1pPr>
              <a:spcBef>
                <a:spcPts val="0"/>
              </a:spcBef>
              <a:spcAft>
                <a:spcPts val="300"/>
              </a:spcAft>
              <a:defRPr sz="12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14" name="Title 1"/>
          <p:cNvSpPr>
            <a:spLocks noGrp="1"/>
          </p:cNvSpPr>
          <p:nvPr>
            <p:ph type="title" hasCustomPrompt="1"/>
          </p:nvPr>
        </p:nvSpPr>
        <p:spPr>
          <a:xfrm>
            <a:off x="442913" y="430514"/>
            <a:ext cx="11306175" cy="502920"/>
          </a:xfrm>
        </p:spPr>
        <p:txBody>
          <a:bodyPr/>
          <a:lstStyle>
            <a:lvl1pPr>
              <a:defRPr/>
            </a:lvl1pPr>
          </a:lstStyle>
          <a:p>
            <a:r>
              <a:rPr lang="en-US"/>
              <a:t>[Slide title]</a:t>
            </a:r>
            <a:endParaRPr lang="en-GB"/>
          </a:p>
        </p:txBody>
      </p:sp>
      <p:sp>
        <p:nvSpPr>
          <p:cNvPr id="4" name="Slide Number Placeholder 3">
            <a:extLst>
              <a:ext uri="{FF2B5EF4-FFF2-40B4-BE49-F238E27FC236}">
                <a16:creationId xmlns:a16="http://schemas.microsoft.com/office/drawing/2014/main" id="{B53B37F2-903B-D544-93F5-C52542E06C38}"/>
              </a:ext>
            </a:extLst>
          </p:cNvPr>
          <p:cNvSpPr>
            <a:spLocks noGrp="1"/>
          </p:cNvSpPr>
          <p:nvPr>
            <p:ph type="sldNum" sz="quarter" idx="22"/>
          </p:nvPr>
        </p:nvSpPr>
        <p:spPr/>
        <p:txBody>
          <a:bodyPr/>
          <a:lstStyle/>
          <a:p>
            <a:fld id="{7870704B-CE94-48CC-AF30-84932A1262A7}" type="slidenum">
              <a:rPr lang="en-GB" smtClean="0"/>
              <a:pPr/>
              <a:t>‹#›</a:t>
            </a:fld>
            <a:endParaRPr lang="en-GB"/>
          </a:p>
        </p:txBody>
      </p:sp>
      <p:sp>
        <p:nvSpPr>
          <p:cNvPr id="9" name="Subtitle 2">
            <a:extLst>
              <a:ext uri="{FF2B5EF4-FFF2-40B4-BE49-F238E27FC236}">
                <a16:creationId xmlns:a16="http://schemas.microsoft.com/office/drawing/2014/main" id="{DA3591F7-EFF5-C649-BCF8-906639EFF4C9}"/>
              </a:ext>
            </a:extLst>
          </p:cNvPr>
          <p:cNvSpPr>
            <a:spLocks noGrp="1"/>
          </p:cNvSpPr>
          <p:nvPr>
            <p:ph type="subTitle" idx="23"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US"/>
              <a:t>[Optional slide subtitle]</a:t>
            </a:r>
          </a:p>
        </p:txBody>
      </p:sp>
      <p:sp>
        <p:nvSpPr>
          <p:cNvPr id="2" name="Date Placeholder 1">
            <a:extLst>
              <a:ext uri="{FF2B5EF4-FFF2-40B4-BE49-F238E27FC236}">
                <a16:creationId xmlns:a16="http://schemas.microsoft.com/office/drawing/2014/main" id="{0460D960-D902-2048-954B-F454F3A9AB3B}"/>
              </a:ext>
            </a:extLst>
          </p:cNvPr>
          <p:cNvSpPr>
            <a:spLocks noGrp="1"/>
          </p:cNvSpPr>
          <p:nvPr>
            <p:ph type="dt" sz="half" idx="24"/>
          </p:nvPr>
        </p:nvSpPr>
        <p:spPr/>
        <p:txBody>
          <a:bodyPr/>
          <a:lstStyle/>
          <a:p>
            <a:endParaRPr lang="en-US"/>
          </a:p>
        </p:txBody>
      </p:sp>
      <p:sp>
        <p:nvSpPr>
          <p:cNvPr id="3" name="Footer Placeholder 2">
            <a:extLst>
              <a:ext uri="{FF2B5EF4-FFF2-40B4-BE49-F238E27FC236}">
                <a16:creationId xmlns:a16="http://schemas.microsoft.com/office/drawing/2014/main" id="{07FAA743-55F3-AE49-BD56-1FC09BDF7C6A}"/>
              </a:ext>
            </a:extLst>
          </p:cNvPr>
          <p:cNvSpPr>
            <a:spLocks noGrp="1"/>
          </p:cNvSpPr>
          <p:nvPr>
            <p:ph type="ftr" sz="quarter" idx="25"/>
          </p:nvPr>
        </p:nvSpPr>
        <p:spPr/>
        <p:txBody>
          <a:bodyPr/>
          <a:lstStyle/>
          <a:p>
            <a:pPr algn="l"/>
            <a:endParaRPr lang="en-US"/>
          </a:p>
        </p:txBody>
      </p:sp>
    </p:spTree>
    <p:extLst>
      <p:ext uri="{BB962C8B-B14F-4D97-AF65-F5344CB8AC3E}">
        <p14:creationId xmlns:p14="http://schemas.microsoft.com/office/powerpoint/2010/main" val="72697049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Four Team Images - Subtitle">
    <p:spTree>
      <p:nvGrpSpPr>
        <p:cNvPr id="1" name=""/>
        <p:cNvGrpSpPr/>
        <p:nvPr/>
      </p:nvGrpSpPr>
      <p:grpSpPr>
        <a:xfrm>
          <a:off x="0" y="0"/>
          <a:ext cx="0" cy="0"/>
          <a:chOff x="0" y="0"/>
          <a:chExt cx="0" cy="0"/>
        </a:xfrm>
      </p:grpSpPr>
      <p:sp>
        <p:nvSpPr>
          <p:cNvPr id="10" name="Picture Placeholder 9"/>
          <p:cNvSpPr>
            <a:spLocks noGrp="1" noChangeAspect="1"/>
          </p:cNvSpPr>
          <p:nvPr>
            <p:ph type="pic" sz="quarter" idx="13"/>
          </p:nvPr>
        </p:nvSpPr>
        <p:spPr>
          <a:xfrm>
            <a:off x="442912" y="2103438"/>
            <a:ext cx="1325880" cy="1325880"/>
          </a:xfrm>
          <a:solidFill>
            <a:srgbClr val="DEDEDE"/>
          </a:solidFill>
        </p:spPr>
        <p:txBody>
          <a:bodyPr anchor="ctr" anchorCtr="0"/>
          <a:lstStyle>
            <a:lvl1pPr algn="ctr">
              <a:defRPr sz="1200" b="0">
                <a:solidFill>
                  <a:schemeClr val="tx1"/>
                </a:solidFill>
              </a:defRPr>
            </a:lvl1pPr>
          </a:lstStyle>
          <a:p>
            <a:r>
              <a:rPr lang="en-US"/>
              <a:t>Click icon to add picture</a:t>
            </a:r>
            <a:endParaRPr lang="en-GB"/>
          </a:p>
        </p:txBody>
      </p:sp>
      <p:sp>
        <p:nvSpPr>
          <p:cNvPr id="13" name="Text Placeholder 12"/>
          <p:cNvSpPr>
            <a:spLocks noGrp="1"/>
          </p:cNvSpPr>
          <p:nvPr>
            <p:ph type="body" sz="quarter" idx="14" hasCustomPrompt="1"/>
          </p:nvPr>
        </p:nvSpPr>
        <p:spPr>
          <a:xfrm>
            <a:off x="442912" y="3657600"/>
            <a:ext cx="2560320" cy="2514600"/>
          </a:xfrm>
        </p:spPr>
        <p:txBody>
          <a:bodyPr/>
          <a:lstStyle>
            <a:lvl1pPr>
              <a:spcBef>
                <a:spcPts val="0"/>
              </a:spcBef>
              <a:spcAft>
                <a:spcPts val="300"/>
              </a:spcAft>
              <a:defRPr sz="1600" b="1"/>
            </a:lvl1pPr>
            <a:lvl2pPr>
              <a:spcAft>
                <a:spcPts val="300"/>
              </a:spcAft>
              <a:defRPr sz="1600"/>
            </a:lvl2pPr>
            <a:lvl3pPr>
              <a:spcAft>
                <a:spcPts val="300"/>
              </a:spcAft>
              <a:defRPr sz="1600"/>
            </a:lvl3pPr>
            <a:lvl4pPr>
              <a:spcAft>
                <a:spcPts val="300"/>
              </a:spcAft>
              <a:defRPr sz="1600"/>
            </a:lvl4pPr>
            <a:lvl5pPr>
              <a:spcAft>
                <a:spcPts val="300"/>
              </a:spcAft>
              <a:defRPr sz="1600"/>
            </a:lvl5pPr>
            <a:lvl6pPr>
              <a:spcAft>
                <a:spcPts val="300"/>
              </a:spcAft>
              <a:defRPr sz="1600"/>
            </a:lvl6pPr>
            <a:lvl7pPr>
              <a:spcAft>
                <a:spcPts val="300"/>
              </a:spcAft>
              <a:defRPr sz="1600"/>
            </a:lvl7pPr>
            <a:lvl8pPr>
              <a:spcAft>
                <a:spcPts val="300"/>
              </a:spcAft>
              <a:defRPr sz="1600"/>
            </a:lvl8pPr>
            <a:lvl9pPr>
              <a:spcAft>
                <a:spcPts val="300"/>
              </a:spcAft>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16" name="Picture Placeholder 9"/>
          <p:cNvSpPr>
            <a:spLocks noGrp="1" noChangeAspect="1"/>
          </p:cNvSpPr>
          <p:nvPr>
            <p:ph type="pic" sz="quarter" idx="15"/>
          </p:nvPr>
        </p:nvSpPr>
        <p:spPr>
          <a:xfrm>
            <a:off x="3358197" y="2103438"/>
            <a:ext cx="1325880" cy="1325880"/>
          </a:xfrm>
          <a:solidFill>
            <a:srgbClr val="DEDEDE"/>
          </a:solidFill>
        </p:spPr>
        <p:txBody>
          <a:bodyPr anchor="ctr" anchorCtr="0"/>
          <a:lstStyle>
            <a:lvl1pPr algn="ctr">
              <a:defRPr sz="1200" b="0">
                <a:solidFill>
                  <a:schemeClr val="tx1"/>
                </a:solidFill>
              </a:defRPr>
            </a:lvl1pPr>
          </a:lstStyle>
          <a:p>
            <a:r>
              <a:rPr lang="en-US"/>
              <a:t>Click icon to add picture</a:t>
            </a:r>
            <a:endParaRPr lang="en-GB"/>
          </a:p>
        </p:txBody>
      </p:sp>
      <p:sp>
        <p:nvSpPr>
          <p:cNvPr id="17" name="Text Placeholder 12"/>
          <p:cNvSpPr>
            <a:spLocks noGrp="1"/>
          </p:cNvSpPr>
          <p:nvPr>
            <p:ph type="body" sz="quarter" idx="16" hasCustomPrompt="1"/>
          </p:nvPr>
        </p:nvSpPr>
        <p:spPr>
          <a:xfrm>
            <a:off x="3358197" y="3657600"/>
            <a:ext cx="2560320" cy="2514600"/>
          </a:xfrm>
        </p:spPr>
        <p:txBody>
          <a:bodyPr/>
          <a:lstStyle>
            <a:lvl1pPr>
              <a:spcBef>
                <a:spcPts val="0"/>
              </a:spcBef>
              <a:spcAft>
                <a:spcPts val="300"/>
              </a:spcAft>
              <a:defRPr sz="1600" b="1"/>
            </a:lvl1pPr>
            <a:lvl2pPr>
              <a:spcAft>
                <a:spcPts val="300"/>
              </a:spcAft>
              <a:defRPr sz="1600"/>
            </a:lvl2pPr>
            <a:lvl3pPr>
              <a:spcAft>
                <a:spcPts val="300"/>
              </a:spcAft>
              <a:defRPr sz="1600"/>
            </a:lvl3pPr>
            <a:lvl4pPr>
              <a:spcAft>
                <a:spcPts val="300"/>
              </a:spcAft>
              <a:defRPr sz="1600"/>
            </a:lvl4pPr>
            <a:lvl5pPr>
              <a:spcAft>
                <a:spcPts val="300"/>
              </a:spcAft>
              <a:defRPr sz="1600"/>
            </a:lvl5pPr>
            <a:lvl6pPr>
              <a:spcAft>
                <a:spcPts val="300"/>
              </a:spcAft>
              <a:defRPr sz="1600"/>
            </a:lvl6pPr>
            <a:lvl7pPr>
              <a:spcAft>
                <a:spcPts val="300"/>
              </a:spcAft>
              <a:defRPr sz="1600"/>
            </a:lvl7pPr>
            <a:lvl8pPr>
              <a:spcAft>
                <a:spcPts val="300"/>
              </a:spcAft>
              <a:defRPr sz="1600"/>
            </a:lvl8pPr>
            <a:lvl9pPr>
              <a:spcAft>
                <a:spcPts val="300"/>
              </a:spcAft>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18" name="Picture Placeholder 9"/>
          <p:cNvSpPr>
            <a:spLocks noGrp="1" noChangeAspect="1"/>
          </p:cNvSpPr>
          <p:nvPr>
            <p:ph type="pic" sz="quarter" idx="17"/>
          </p:nvPr>
        </p:nvSpPr>
        <p:spPr>
          <a:xfrm>
            <a:off x="6273482" y="2103438"/>
            <a:ext cx="1325880" cy="1325880"/>
          </a:xfrm>
          <a:solidFill>
            <a:srgbClr val="DEDEDE"/>
          </a:solidFill>
        </p:spPr>
        <p:txBody>
          <a:bodyPr anchor="ctr" anchorCtr="0"/>
          <a:lstStyle>
            <a:lvl1pPr algn="ctr">
              <a:defRPr sz="1200" b="0">
                <a:solidFill>
                  <a:schemeClr val="tx1"/>
                </a:solidFill>
              </a:defRPr>
            </a:lvl1pPr>
          </a:lstStyle>
          <a:p>
            <a:r>
              <a:rPr lang="en-US"/>
              <a:t>Click icon to add picture</a:t>
            </a:r>
            <a:endParaRPr lang="en-GB"/>
          </a:p>
        </p:txBody>
      </p:sp>
      <p:sp>
        <p:nvSpPr>
          <p:cNvPr id="19" name="Text Placeholder 12"/>
          <p:cNvSpPr>
            <a:spLocks noGrp="1"/>
          </p:cNvSpPr>
          <p:nvPr>
            <p:ph type="body" sz="quarter" idx="18" hasCustomPrompt="1"/>
          </p:nvPr>
        </p:nvSpPr>
        <p:spPr>
          <a:xfrm>
            <a:off x="6273482" y="3657600"/>
            <a:ext cx="2560320" cy="2514600"/>
          </a:xfrm>
        </p:spPr>
        <p:txBody>
          <a:bodyPr/>
          <a:lstStyle>
            <a:lvl1pPr>
              <a:spcBef>
                <a:spcPts val="0"/>
              </a:spcBef>
              <a:spcAft>
                <a:spcPts val="300"/>
              </a:spcAft>
              <a:defRPr sz="1600" b="1"/>
            </a:lvl1pPr>
            <a:lvl2pPr>
              <a:spcAft>
                <a:spcPts val="300"/>
              </a:spcAft>
              <a:defRPr sz="1600"/>
            </a:lvl2pPr>
            <a:lvl3pPr>
              <a:spcAft>
                <a:spcPts val="300"/>
              </a:spcAft>
              <a:defRPr sz="1600"/>
            </a:lvl3pPr>
            <a:lvl4pPr>
              <a:spcAft>
                <a:spcPts val="300"/>
              </a:spcAft>
              <a:defRPr sz="1600"/>
            </a:lvl4pPr>
            <a:lvl5pPr>
              <a:spcAft>
                <a:spcPts val="300"/>
              </a:spcAft>
              <a:defRPr sz="1600"/>
            </a:lvl5pPr>
            <a:lvl6pPr>
              <a:spcAft>
                <a:spcPts val="300"/>
              </a:spcAft>
              <a:defRPr sz="1600"/>
            </a:lvl6pPr>
            <a:lvl7pPr>
              <a:spcAft>
                <a:spcPts val="300"/>
              </a:spcAft>
              <a:defRPr sz="1600"/>
            </a:lvl7pPr>
            <a:lvl8pPr>
              <a:spcAft>
                <a:spcPts val="300"/>
              </a:spcAft>
              <a:defRPr sz="1600"/>
            </a:lvl8pPr>
            <a:lvl9pPr>
              <a:spcAft>
                <a:spcPts val="300"/>
              </a:spcAft>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14" name="Picture Placeholder 9"/>
          <p:cNvSpPr>
            <a:spLocks noGrp="1" noChangeAspect="1"/>
          </p:cNvSpPr>
          <p:nvPr>
            <p:ph type="pic" sz="quarter" idx="19"/>
          </p:nvPr>
        </p:nvSpPr>
        <p:spPr>
          <a:xfrm>
            <a:off x="9188767" y="2103438"/>
            <a:ext cx="1325880" cy="1325880"/>
          </a:xfrm>
          <a:solidFill>
            <a:srgbClr val="DEDEDE"/>
          </a:solidFill>
        </p:spPr>
        <p:txBody>
          <a:bodyPr anchor="ctr" anchorCtr="0"/>
          <a:lstStyle>
            <a:lvl1pPr algn="ctr">
              <a:defRPr sz="1200" b="0">
                <a:solidFill>
                  <a:schemeClr val="tx1"/>
                </a:solidFill>
              </a:defRPr>
            </a:lvl1pPr>
          </a:lstStyle>
          <a:p>
            <a:r>
              <a:rPr lang="en-US"/>
              <a:t>Click icon to add picture</a:t>
            </a:r>
            <a:endParaRPr lang="en-GB"/>
          </a:p>
        </p:txBody>
      </p:sp>
      <p:sp>
        <p:nvSpPr>
          <p:cNvPr id="15" name="Text Placeholder 12"/>
          <p:cNvSpPr>
            <a:spLocks noGrp="1"/>
          </p:cNvSpPr>
          <p:nvPr>
            <p:ph type="body" sz="quarter" idx="20" hasCustomPrompt="1"/>
          </p:nvPr>
        </p:nvSpPr>
        <p:spPr>
          <a:xfrm>
            <a:off x="9188767" y="3657600"/>
            <a:ext cx="2560320" cy="2514600"/>
          </a:xfrm>
        </p:spPr>
        <p:txBody>
          <a:bodyPr/>
          <a:lstStyle>
            <a:lvl1pPr>
              <a:spcBef>
                <a:spcPts val="0"/>
              </a:spcBef>
              <a:spcAft>
                <a:spcPts val="300"/>
              </a:spcAft>
              <a:defRPr sz="1600" b="1"/>
            </a:lvl1pPr>
            <a:lvl2pPr>
              <a:spcAft>
                <a:spcPts val="300"/>
              </a:spcAft>
              <a:defRPr sz="1600"/>
            </a:lvl2pPr>
            <a:lvl3pPr>
              <a:spcAft>
                <a:spcPts val="300"/>
              </a:spcAft>
              <a:defRPr sz="1600"/>
            </a:lvl3pPr>
            <a:lvl4pPr>
              <a:spcAft>
                <a:spcPts val="300"/>
              </a:spcAft>
              <a:defRPr sz="1600"/>
            </a:lvl4pPr>
            <a:lvl5pPr>
              <a:spcAft>
                <a:spcPts val="300"/>
              </a:spcAft>
              <a:defRPr sz="1600"/>
            </a:lvl5pPr>
            <a:lvl6pPr>
              <a:spcAft>
                <a:spcPts val="300"/>
              </a:spcAft>
              <a:defRPr sz="1600"/>
            </a:lvl6pPr>
            <a:lvl7pPr>
              <a:spcAft>
                <a:spcPts val="300"/>
              </a:spcAft>
              <a:defRPr sz="1600"/>
            </a:lvl7pPr>
            <a:lvl8pPr>
              <a:spcAft>
                <a:spcPts val="300"/>
              </a:spcAft>
              <a:defRPr sz="1600"/>
            </a:lvl8pPr>
            <a:lvl9pPr>
              <a:spcAft>
                <a:spcPts val="300"/>
              </a:spcAft>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21" name="Title 1"/>
          <p:cNvSpPr>
            <a:spLocks noGrp="1"/>
          </p:cNvSpPr>
          <p:nvPr>
            <p:ph type="title" hasCustomPrompt="1"/>
          </p:nvPr>
        </p:nvSpPr>
        <p:spPr>
          <a:xfrm>
            <a:off x="442913" y="430514"/>
            <a:ext cx="11306175" cy="502920"/>
          </a:xfrm>
        </p:spPr>
        <p:txBody>
          <a:bodyPr/>
          <a:lstStyle>
            <a:lvl1pPr>
              <a:defRPr/>
            </a:lvl1pPr>
          </a:lstStyle>
          <a:p>
            <a:r>
              <a:rPr lang="en-US"/>
              <a:t>[Slide title]</a:t>
            </a:r>
            <a:endParaRPr lang="en-GB"/>
          </a:p>
        </p:txBody>
      </p:sp>
      <p:sp>
        <p:nvSpPr>
          <p:cNvPr id="4" name="Slide Number Placeholder 3">
            <a:extLst>
              <a:ext uri="{FF2B5EF4-FFF2-40B4-BE49-F238E27FC236}">
                <a16:creationId xmlns:a16="http://schemas.microsoft.com/office/drawing/2014/main" id="{FE0022E1-5A19-8748-8180-279AACB6BB63}"/>
              </a:ext>
            </a:extLst>
          </p:cNvPr>
          <p:cNvSpPr>
            <a:spLocks noGrp="1"/>
          </p:cNvSpPr>
          <p:nvPr>
            <p:ph type="sldNum" sz="quarter" idx="25"/>
          </p:nvPr>
        </p:nvSpPr>
        <p:spPr/>
        <p:txBody>
          <a:bodyPr/>
          <a:lstStyle/>
          <a:p>
            <a:fld id="{7870704B-CE94-48CC-AF30-84932A1262A7}" type="slidenum">
              <a:rPr lang="en-GB" smtClean="0"/>
              <a:pPr/>
              <a:t>‹#›</a:t>
            </a:fld>
            <a:endParaRPr lang="en-GB"/>
          </a:p>
        </p:txBody>
      </p:sp>
      <p:sp>
        <p:nvSpPr>
          <p:cNvPr id="20" name="Subtitle 2">
            <a:extLst>
              <a:ext uri="{FF2B5EF4-FFF2-40B4-BE49-F238E27FC236}">
                <a16:creationId xmlns:a16="http://schemas.microsoft.com/office/drawing/2014/main" id="{5194D818-D8E8-5342-BDE8-319BC1FCE4A9}"/>
              </a:ext>
            </a:extLst>
          </p:cNvPr>
          <p:cNvSpPr>
            <a:spLocks noGrp="1"/>
          </p:cNvSpPr>
          <p:nvPr>
            <p:ph type="subTitle" idx="26"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US"/>
              <a:t>[Optional slide subtitle]</a:t>
            </a:r>
          </a:p>
        </p:txBody>
      </p:sp>
      <p:sp>
        <p:nvSpPr>
          <p:cNvPr id="2" name="Date Placeholder 1">
            <a:extLst>
              <a:ext uri="{FF2B5EF4-FFF2-40B4-BE49-F238E27FC236}">
                <a16:creationId xmlns:a16="http://schemas.microsoft.com/office/drawing/2014/main" id="{0CB65038-8636-4945-8B6F-709A62BEACF1}"/>
              </a:ext>
            </a:extLst>
          </p:cNvPr>
          <p:cNvSpPr>
            <a:spLocks noGrp="1"/>
          </p:cNvSpPr>
          <p:nvPr>
            <p:ph type="dt" sz="half" idx="27"/>
          </p:nvPr>
        </p:nvSpPr>
        <p:spPr/>
        <p:txBody>
          <a:bodyPr/>
          <a:lstStyle/>
          <a:p>
            <a:endParaRPr lang="en-US"/>
          </a:p>
        </p:txBody>
      </p:sp>
      <p:sp>
        <p:nvSpPr>
          <p:cNvPr id="3" name="Footer Placeholder 2">
            <a:extLst>
              <a:ext uri="{FF2B5EF4-FFF2-40B4-BE49-F238E27FC236}">
                <a16:creationId xmlns:a16="http://schemas.microsoft.com/office/drawing/2014/main" id="{C9625D97-D89C-574F-8C1D-AA1E4D4B3FAB}"/>
              </a:ext>
            </a:extLst>
          </p:cNvPr>
          <p:cNvSpPr>
            <a:spLocks noGrp="1"/>
          </p:cNvSpPr>
          <p:nvPr>
            <p:ph type="ftr" sz="quarter" idx="28"/>
          </p:nvPr>
        </p:nvSpPr>
        <p:spPr/>
        <p:txBody>
          <a:bodyPr/>
          <a:lstStyle/>
          <a:p>
            <a:pPr algn="l"/>
            <a:endParaRPr lang="en-US"/>
          </a:p>
        </p:txBody>
      </p:sp>
    </p:spTree>
    <p:extLst>
      <p:ext uri="{BB962C8B-B14F-4D97-AF65-F5344CB8AC3E}">
        <p14:creationId xmlns:p14="http://schemas.microsoft.com/office/powerpoint/2010/main" val="151214292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One Column Chart - Subtitl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42914" y="2103438"/>
            <a:ext cx="3529012" cy="4068762"/>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GB"/>
              <a:t>Sixth level</a:t>
            </a:r>
          </a:p>
          <a:p>
            <a:pPr lvl="6"/>
            <a:r>
              <a:rPr lang="en-GB"/>
              <a:t>Seventh level</a:t>
            </a:r>
          </a:p>
          <a:p>
            <a:pPr lvl="7"/>
            <a:r>
              <a:rPr lang="en-GB"/>
              <a:t>Eighth level</a:t>
            </a:r>
          </a:p>
          <a:p>
            <a:pPr lvl="8"/>
            <a:r>
              <a:rPr lang="en-GB"/>
              <a:t>Ninth level</a:t>
            </a:r>
          </a:p>
        </p:txBody>
      </p:sp>
      <p:sp>
        <p:nvSpPr>
          <p:cNvPr id="9" name="Chart Placeholder 8"/>
          <p:cNvSpPr>
            <a:spLocks noGrp="1"/>
          </p:cNvSpPr>
          <p:nvPr>
            <p:ph type="chart" sz="quarter" idx="13"/>
          </p:nvPr>
        </p:nvSpPr>
        <p:spPr>
          <a:xfrm>
            <a:off x="5600701" y="1428750"/>
            <a:ext cx="6148387" cy="4743450"/>
          </a:xfrm>
        </p:spPr>
        <p:txBody>
          <a:bodyPr anchor="ctr" anchorCtr="0"/>
          <a:lstStyle>
            <a:lvl1pPr algn="ctr">
              <a:defRPr sz="1200" b="0">
                <a:solidFill>
                  <a:schemeClr val="tx1"/>
                </a:solidFill>
              </a:defRPr>
            </a:lvl1pPr>
          </a:lstStyle>
          <a:p>
            <a:r>
              <a:rPr lang="en-US"/>
              <a:t>Click icon to add chart</a:t>
            </a:r>
            <a:endParaRPr lang="en-GB"/>
          </a:p>
        </p:txBody>
      </p:sp>
      <p:sp>
        <p:nvSpPr>
          <p:cNvPr id="12" name="Title 1"/>
          <p:cNvSpPr>
            <a:spLocks noGrp="1"/>
          </p:cNvSpPr>
          <p:nvPr>
            <p:ph type="title" hasCustomPrompt="1"/>
          </p:nvPr>
        </p:nvSpPr>
        <p:spPr>
          <a:xfrm>
            <a:off x="442913" y="430514"/>
            <a:ext cx="11306175" cy="502920"/>
          </a:xfrm>
        </p:spPr>
        <p:txBody>
          <a:bodyPr/>
          <a:lstStyle>
            <a:lvl1pPr>
              <a:defRPr/>
            </a:lvl1pPr>
          </a:lstStyle>
          <a:p>
            <a:r>
              <a:rPr lang="en-US"/>
              <a:t>[Slide title]</a:t>
            </a:r>
            <a:endParaRPr lang="en-GB"/>
          </a:p>
        </p:txBody>
      </p:sp>
      <p:sp>
        <p:nvSpPr>
          <p:cNvPr id="5" name="Slide Number Placeholder 4">
            <a:extLst>
              <a:ext uri="{FF2B5EF4-FFF2-40B4-BE49-F238E27FC236}">
                <a16:creationId xmlns:a16="http://schemas.microsoft.com/office/drawing/2014/main" id="{80C256F8-EAA0-F045-A569-920F86A13F1E}"/>
              </a:ext>
            </a:extLst>
          </p:cNvPr>
          <p:cNvSpPr>
            <a:spLocks noGrp="1"/>
          </p:cNvSpPr>
          <p:nvPr>
            <p:ph type="sldNum" sz="quarter" idx="18"/>
          </p:nvPr>
        </p:nvSpPr>
        <p:spPr/>
        <p:txBody>
          <a:bodyPr/>
          <a:lstStyle/>
          <a:p>
            <a:fld id="{7870704B-CE94-48CC-AF30-84932A1262A7}" type="slidenum">
              <a:rPr lang="en-GB" smtClean="0"/>
              <a:pPr/>
              <a:t>‹#›</a:t>
            </a:fld>
            <a:endParaRPr lang="en-GB"/>
          </a:p>
        </p:txBody>
      </p:sp>
      <p:sp>
        <p:nvSpPr>
          <p:cNvPr id="7" name="Subtitle 2">
            <a:extLst>
              <a:ext uri="{FF2B5EF4-FFF2-40B4-BE49-F238E27FC236}">
                <a16:creationId xmlns:a16="http://schemas.microsoft.com/office/drawing/2014/main" id="{E168D6DA-542B-6F48-A3F4-9AAC02852C7A}"/>
              </a:ext>
            </a:extLst>
          </p:cNvPr>
          <p:cNvSpPr>
            <a:spLocks noGrp="1"/>
          </p:cNvSpPr>
          <p:nvPr>
            <p:ph type="subTitle" idx="16"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US"/>
              <a:t>[Optional slide subtitle]</a:t>
            </a:r>
          </a:p>
        </p:txBody>
      </p:sp>
      <p:sp>
        <p:nvSpPr>
          <p:cNvPr id="2" name="Date Placeholder 1">
            <a:extLst>
              <a:ext uri="{FF2B5EF4-FFF2-40B4-BE49-F238E27FC236}">
                <a16:creationId xmlns:a16="http://schemas.microsoft.com/office/drawing/2014/main" id="{DF212C7E-F059-4B46-B4D7-79D6BA8599BE}"/>
              </a:ext>
            </a:extLst>
          </p:cNvPr>
          <p:cNvSpPr>
            <a:spLocks noGrp="1"/>
          </p:cNvSpPr>
          <p:nvPr>
            <p:ph type="dt" sz="half" idx="19"/>
          </p:nvPr>
        </p:nvSpPr>
        <p:spPr/>
        <p:txBody>
          <a:bodyPr/>
          <a:lstStyle/>
          <a:p>
            <a:endParaRPr lang="en-US"/>
          </a:p>
        </p:txBody>
      </p:sp>
      <p:sp>
        <p:nvSpPr>
          <p:cNvPr id="4" name="Footer Placeholder 3">
            <a:extLst>
              <a:ext uri="{FF2B5EF4-FFF2-40B4-BE49-F238E27FC236}">
                <a16:creationId xmlns:a16="http://schemas.microsoft.com/office/drawing/2014/main" id="{9089E013-6DD8-C341-9F6F-8AA53BE6CA02}"/>
              </a:ext>
            </a:extLst>
          </p:cNvPr>
          <p:cNvSpPr>
            <a:spLocks noGrp="1"/>
          </p:cNvSpPr>
          <p:nvPr>
            <p:ph type="ftr" sz="quarter" idx="20"/>
          </p:nvPr>
        </p:nvSpPr>
        <p:spPr/>
        <p:txBody>
          <a:bodyPr/>
          <a:lstStyle/>
          <a:p>
            <a:pPr algn="l"/>
            <a:endParaRPr lang="en-US"/>
          </a:p>
        </p:txBody>
      </p:sp>
    </p:spTree>
    <p:extLst>
      <p:ext uri="{BB962C8B-B14F-4D97-AF65-F5344CB8AC3E}">
        <p14:creationId xmlns:p14="http://schemas.microsoft.com/office/powerpoint/2010/main" val="91137497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Infographic and Chart">
    <p:spTree>
      <p:nvGrpSpPr>
        <p:cNvPr id="1" name=""/>
        <p:cNvGrpSpPr/>
        <p:nvPr/>
      </p:nvGrpSpPr>
      <p:grpSpPr>
        <a:xfrm>
          <a:off x="0" y="0"/>
          <a:ext cx="0" cy="0"/>
          <a:chOff x="0" y="0"/>
          <a:chExt cx="0" cy="0"/>
        </a:xfrm>
      </p:grpSpPr>
      <p:sp>
        <p:nvSpPr>
          <p:cNvPr id="8" name="Rectangle 7"/>
          <p:cNvSpPr/>
          <p:nvPr/>
        </p:nvSpPr>
        <p:spPr bwMode="hidden">
          <a:xfrm>
            <a:off x="0" y="2103438"/>
            <a:ext cx="3971925" cy="4068762"/>
          </a:xfrm>
          <a:prstGeom prst="rect">
            <a:avLst/>
          </a:prstGeom>
          <a:solidFill>
            <a:srgbClr val="D04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 Placeholder 9"/>
          <p:cNvSpPr>
            <a:spLocks noGrp="1"/>
          </p:cNvSpPr>
          <p:nvPr>
            <p:ph type="body" sz="quarter" idx="14" hasCustomPrompt="1"/>
          </p:nvPr>
        </p:nvSpPr>
        <p:spPr>
          <a:xfrm>
            <a:off x="360370" y="2377440"/>
            <a:ext cx="3611880" cy="1737360"/>
          </a:xfrm>
        </p:spPr>
        <p:txBody>
          <a:bodyPr tIns="0" bIns="0" anchor="t" anchorCtr="0"/>
          <a:lstStyle>
            <a:lvl1pPr>
              <a:lnSpc>
                <a:spcPct val="80000"/>
              </a:lnSpc>
              <a:spcBef>
                <a:spcPts val="0"/>
              </a:spcBef>
              <a:spcAft>
                <a:spcPts val="0"/>
              </a:spcAft>
              <a:defRPr sz="13600" b="1" spc="-100" baseline="0">
                <a:solidFill>
                  <a:schemeClr val="bg1"/>
                </a:solidFill>
              </a:defRPr>
            </a:lvl1pPr>
          </a:lstStyle>
          <a:p>
            <a:pPr lvl="0"/>
            <a:r>
              <a:rPr lang="en-US"/>
              <a:t>00%</a:t>
            </a:r>
            <a:endParaRPr lang="en-GB"/>
          </a:p>
        </p:txBody>
      </p:sp>
      <p:sp>
        <p:nvSpPr>
          <p:cNvPr id="3" name="Content Placeholder 2"/>
          <p:cNvSpPr>
            <a:spLocks noGrp="1"/>
          </p:cNvSpPr>
          <p:nvPr>
            <p:ph idx="1" hasCustomPrompt="1"/>
          </p:nvPr>
        </p:nvSpPr>
        <p:spPr>
          <a:xfrm>
            <a:off x="442914" y="3931920"/>
            <a:ext cx="3328986" cy="2061784"/>
          </a:xfrm>
        </p:spPr>
        <p:txBody>
          <a:bodyPr/>
          <a:lstStyle>
            <a:lvl1pPr>
              <a:lnSpc>
                <a:spcPct val="100000"/>
              </a:lnSpc>
              <a:spcBef>
                <a:spcPts val="0"/>
              </a:spcBef>
              <a:spcAft>
                <a:spcPts val="0"/>
              </a:spcAft>
              <a:defRPr sz="1600" b="0">
                <a:solidFill>
                  <a:schemeClr val="bg1"/>
                </a:solidFill>
              </a:defRPr>
            </a:lvl1pPr>
            <a:lvl2pPr marL="182880" indent="-182880">
              <a:lnSpc>
                <a:spcPct val="100000"/>
              </a:lnSpc>
              <a:spcBef>
                <a:spcPts val="0"/>
              </a:spcBef>
              <a:spcAft>
                <a:spcPts val="0"/>
              </a:spcAft>
              <a:buFont typeface="Arial" panose="020B0604020202020204" pitchFamily="34" charset="0"/>
              <a:buChar char="•"/>
              <a:defRPr b="0">
                <a:solidFill>
                  <a:schemeClr val="bg1"/>
                </a:solidFill>
              </a:defRPr>
            </a:lvl2pPr>
            <a:lvl3pPr marL="365760" indent="-182880">
              <a:lnSpc>
                <a:spcPct val="100000"/>
              </a:lnSpc>
              <a:spcBef>
                <a:spcPts val="0"/>
              </a:spcBef>
              <a:spcAft>
                <a:spcPts val="0"/>
              </a:spcAft>
              <a:buFont typeface="Arial" panose="020B0604020202020204" pitchFamily="34" charset="0"/>
              <a:buChar char="–"/>
              <a:defRPr b="0">
                <a:solidFill>
                  <a:schemeClr val="bg1"/>
                </a:solidFill>
              </a:defRPr>
            </a:lvl3pPr>
            <a:lvl4pPr marL="548640" indent="-182880">
              <a:lnSpc>
                <a:spcPct val="100000"/>
              </a:lnSpc>
              <a:spcBef>
                <a:spcPts val="0"/>
              </a:spcBef>
              <a:spcAft>
                <a:spcPts val="0"/>
              </a:spcAft>
              <a:buFont typeface="Arial" panose="020B0604020202020204" pitchFamily="34" charset="0"/>
              <a:buChar char="•"/>
              <a:defRPr b="0">
                <a:solidFill>
                  <a:schemeClr val="bg1"/>
                </a:solidFill>
              </a:defRPr>
            </a:lvl4pPr>
            <a:lvl5pPr marL="731520" indent="-182880">
              <a:lnSpc>
                <a:spcPct val="100000"/>
              </a:lnSpc>
              <a:spcBef>
                <a:spcPts val="0"/>
              </a:spcBef>
              <a:spcAft>
                <a:spcPts val="0"/>
              </a:spcAft>
              <a:buFont typeface="Arial" panose="020B0604020202020204" pitchFamily="34" charset="0"/>
              <a:buChar char="–"/>
              <a:defRPr b="0">
                <a:solidFill>
                  <a:schemeClr val="bg1"/>
                </a:solidFill>
              </a:defRPr>
            </a:lvl5pPr>
            <a:lvl6pPr marL="914400" indent="-182880">
              <a:spcBef>
                <a:spcPts val="0"/>
              </a:spcBef>
              <a:buFont typeface="Arial" panose="020B0604020202020204" pitchFamily="34" charset="0"/>
              <a:buChar char="•"/>
              <a:defRPr>
                <a:solidFill>
                  <a:schemeClr val="bg1"/>
                </a:solidFill>
              </a:defRPr>
            </a:lvl6pPr>
            <a:lvl7pPr marL="1097280" indent="-182880">
              <a:spcBef>
                <a:spcPts val="0"/>
              </a:spcBef>
              <a:buFont typeface="Arial" panose="020B0604020202020204" pitchFamily="34" charset="0"/>
              <a:buChar char="–"/>
              <a:defRPr>
                <a:solidFill>
                  <a:schemeClr val="bg1"/>
                </a:solidFill>
              </a:defRPr>
            </a:lvl7pPr>
            <a:lvl8pPr marL="1280160" indent="-182880">
              <a:spcBef>
                <a:spcPts val="0"/>
              </a:spcBef>
              <a:buFont typeface="Arial" panose="020B0604020202020204" pitchFamily="34" charset="0"/>
              <a:buChar char="•"/>
              <a:defRPr>
                <a:solidFill>
                  <a:schemeClr val="bg1"/>
                </a:solidFill>
              </a:defRPr>
            </a:lvl8pPr>
            <a:lvl9pPr marL="1463040" indent="-182880">
              <a:spcBef>
                <a:spcPts val="0"/>
              </a:spcBef>
              <a:buFont typeface="Arial" panose="020B0604020202020204" pitchFamily="34" charset="0"/>
              <a:buChar cha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hart Placeholder 8"/>
          <p:cNvSpPr>
            <a:spLocks noGrp="1"/>
          </p:cNvSpPr>
          <p:nvPr>
            <p:ph type="chart" sz="quarter" idx="13"/>
          </p:nvPr>
        </p:nvSpPr>
        <p:spPr>
          <a:xfrm>
            <a:off x="4327525" y="2095500"/>
            <a:ext cx="7421563" cy="4076699"/>
          </a:xfrm>
        </p:spPr>
        <p:txBody>
          <a:bodyPr anchor="ctr" anchorCtr="0"/>
          <a:lstStyle>
            <a:lvl1pPr algn="ctr">
              <a:defRPr sz="1200" b="0">
                <a:solidFill>
                  <a:schemeClr val="tx1"/>
                </a:solidFill>
              </a:defRPr>
            </a:lvl1pPr>
          </a:lstStyle>
          <a:p>
            <a:r>
              <a:rPr lang="en-US"/>
              <a:t>Click icon to add chart</a:t>
            </a:r>
            <a:endParaRPr lang="en-GB"/>
          </a:p>
        </p:txBody>
      </p:sp>
      <p:sp>
        <p:nvSpPr>
          <p:cNvPr id="5" name="Title 4"/>
          <p:cNvSpPr>
            <a:spLocks noGrp="1"/>
          </p:cNvSpPr>
          <p:nvPr>
            <p:ph type="title" hasCustomPrompt="1"/>
          </p:nvPr>
        </p:nvSpPr>
        <p:spPr/>
        <p:txBody>
          <a:bodyPr/>
          <a:lstStyle>
            <a:lvl1pPr>
              <a:defRPr/>
            </a:lvl1pPr>
          </a:lstStyle>
          <a:p>
            <a:r>
              <a:rPr lang="en-US"/>
              <a:t>[Slide title]</a:t>
            </a:r>
            <a:endParaRPr lang="en-GB"/>
          </a:p>
        </p:txBody>
      </p:sp>
      <p:sp>
        <p:nvSpPr>
          <p:cNvPr id="6" name="Slide Number Placeholder 5">
            <a:extLst>
              <a:ext uri="{FF2B5EF4-FFF2-40B4-BE49-F238E27FC236}">
                <a16:creationId xmlns:a16="http://schemas.microsoft.com/office/drawing/2014/main" id="{696E2E86-965C-BE4A-BDD2-8C3B0C7986E3}"/>
              </a:ext>
            </a:extLst>
          </p:cNvPr>
          <p:cNvSpPr>
            <a:spLocks noGrp="1"/>
          </p:cNvSpPr>
          <p:nvPr>
            <p:ph type="sldNum" sz="quarter" idx="16"/>
          </p:nvPr>
        </p:nvSpPr>
        <p:spPr/>
        <p:txBody>
          <a:bodyPr/>
          <a:lstStyle/>
          <a:p>
            <a:fld id="{7870704B-CE94-48CC-AF30-84932A1262A7}" type="slidenum">
              <a:rPr lang="en-GB" smtClean="0"/>
              <a:pPr/>
              <a:t>‹#›</a:t>
            </a:fld>
            <a:endParaRPr lang="en-GB"/>
          </a:p>
        </p:txBody>
      </p:sp>
      <p:sp>
        <p:nvSpPr>
          <p:cNvPr id="2" name="Date Placeholder 1">
            <a:extLst>
              <a:ext uri="{FF2B5EF4-FFF2-40B4-BE49-F238E27FC236}">
                <a16:creationId xmlns:a16="http://schemas.microsoft.com/office/drawing/2014/main" id="{814EA5A5-893B-6B4B-80D2-49FFC81C88C2}"/>
              </a:ext>
            </a:extLst>
          </p:cNvPr>
          <p:cNvSpPr>
            <a:spLocks noGrp="1"/>
          </p:cNvSpPr>
          <p:nvPr>
            <p:ph type="dt" sz="half" idx="17"/>
          </p:nvPr>
        </p:nvSpPr>
        <p:spPr/>
        <p:txBody>
          <a:bodyPr/>
          <a:lstStyle/>
          <a:p>
            <a:endParaRPr lang="en-US"/>
          </a:p>
        </p:txBody>
      </p:sp>
      <p:sp>
        <p:nvSpPr>
          <p:cNvPr id="4" name="Footer Placeholder 3">
            <a:extLst>
              <a:ext uri="{FF2B5EF4-FFF2-40B4-BE49-F238E27FC236}">
                <a16:creationId xmlns:a16="http://schemas.microsoft.com/office/drawing/2014/main" id="{694F96C2-47B6-4747-B231-79A630D24A95}"/>
              </a:ext>
            </a:extLst>
          </p:cNvPr>
          <p:cNvSpPr>
            <a:spLocks noGrp="1"/>
          </p:cNvSpPr>
          <p:nvPr>
            <p:ph type="ftr" sz="quarter" idx="18"/>
          </p:nvPr>
        </p:nvSpPr>
        <p:spPr/>
        <p:txBody>
          <a:bodyPr/>
          <a:lstStyle/>
          <a:p>
            <a:pPr algn="l"/>
            <a:endParaRPr lang="en-US"/>
          </a:p>
        </p:txBody>
      </p:sp>
    </p:spTree>
    <p:extLst>
      <p:ext uri="{BB962C8B-B14F-4D97-AF65-F5344CB8AC3E}">
        <p14:creationId xmlns:p14="http://schemas.microsoft.com/office/powerpoint/2010/main" val="144441857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hree Content Infographic">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42913" y="3599542"/>
            <a:ext cx="3529012" cy="2578057"/>
          </a:xfrm>
        </p:spPr>
        <p:txBody>
          <a:bodyPr/>
          <a:lstStyle>
            <a:lvl1pPr>
              <a:spcBef>
                <a:spcPts val="0"/>
              </a:spcBef>
              <a:spcAft>
                <a:spcPts val="600"/>
              </a:spcAft>
              <a:defRPr>
                <a:solidFill>
                  <a:schemeClr val="accent3"/>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9"/>
          <p:cNvSpPr>
            <a:spLocks noGrp="1"/>
          </p:cNvSpPr>
          <p:nvPr>
            <p:ph type="body" sz="quarter" idx="14" hasCustomPrompt="1"/>
          </p:nvPr>
        </p:nvSpPr>
        <p:spPr>
          <a:xfrm>
            <a:off x="442913" y="2095500"/>
            <a:ext cx="3529012" cy="1333500"/>
          </a:xfrm>
        </p:spPr>
        <p:txBody>
          <a:bodyPr anchor="ctr" anchorCtr="0"/>
          <a:lstStyle>
            <a:lvl1pPr>
              <a:lnSpc>
                <a:spcPct val="100000"/>
              </a:lnSpc>
              <a:defRPr sz="8500" b="0" spc="-100" baseline="0">
                <a:solidFill>
                  <a:schemeClr val="accent3"/>
                </a:solidFill>
              </a:defRPr>
            </a:lvl1pPr>
          </a:lstStyle>
          <a:p>
            <a:pPr lvl="0"/>
            <a:r>
              <a:rPr lang="en-US"/>
              <a:t>00%</a:t>
            </a:r>
            <a:endParaRPr lang="en-GB"/>
          </a:p>
        </p:txBody>
      </p:sp>
      <p:sp>
        <p:nvSpPr>
          <p:cNvPr id="13" name="Text Placeholder 9"/>
          <p:cNvSpPr>
            <a:spLocks noGrp="1"/>
          </p:cNvSpPr>
          <p:nvPr>
            <p:ph type="body" sz="quarter" idx="15" hasCustomPrompt="1"/>
          </p:nvPr>
        </p:nvSpPr>
        <p:spPr>
          <a:xfrm>
            <a:off x="4327524" y="2095500"/>
            <a:ext cx="3533775" cy="1333500"/>
          </a:xfrm>
        </p:spPr>
        <p:txBody>
          <a:bodyPr anchor="ctr" anchorCtr="0"/>
          <a:lstStyle>
            <a:lvl1pPr>
              <a:lnSpc>
                <a:spcPct val="100000"/>
              </a:lnSpc>
              <a:defRPr sz="8500" b="0" spc="-100" baseline="0">
                <a:solidFill>
                  <a:schemeClr val="tx2"/>
                </a:solidFill>
              </a:defRPr>
            </a:lvl1pPr>
          </a:lstStyle>
          <a:p>
            <a:pPr lvl="0"/>
            <a:r>
              <a:rPr lang="en-US"/>
              <a:t>00%</a:t>
            </a:r>
            <a:endParaRPr lang="en-GB"/>
          </a:p>
        </p:txBody>
      </p:sp>
      <p:sp>
        <p:nvSpPr>
          <p:cNvPr id="14" name="Text Placeholder 9"/>
          <p:cNvSpPr>
            <a:spLocks noGrp="1"/>
          </p:cNvSpPr>
          <p:nvPr>
            <p:ph type="body" sz="quarter" idx="16" hasCustomPrompt="1"/>
          </p:nvPr>
        </p:nvSpPr>
        <p:spPr>
          <a:xfrm>
            <a:off x="8222571" y="2095500"/>
            <a:ext cx="3529012" cy="1333500"/>
          </a:xfrm>
        </p:spPr>
        <p:txBody>
          <a:bodyPr anchor="ctr" anchorCtr="0"/>
          <a:lstStyle>
            <a:lvl1pPr>
              <a:lnSpc>
                <a:spcPct val="100000"/>
              </a:lnSpc>
              <a:defRPr sz="8500" b="0" spc="-100" baseline="0">
                <a:solidFill>
                  <a:schemeClr val="accent1"/>
                </a:solidFill>
              </a:defRPr>
            </a:lvl1pPr>
          </a:lstStyle>
          <a:p>
            <a:pPr lvl="0"/>
            <a:r>
              <a:rPr lang="en-US"/>
              <a:t>00%</a:t>
            </a:r>
            <a:endParaRPr lang="en-GB"/>
          </a:p>
        </p:txBody>
      </p:sp>
      <p:sp>
        <p:nvSpPr>
          <p:cNvPr id="6" name="Title 5"/>
          <p:cNvSpPr>
            <a:spLocks noGrp="1"/>
          </p:cNvSpPr>
          <p:nvPr>
            <p:ph type="title" hasCustomPrompt="1"/>
          </p:nvPr>
        </p:nvSpPr>
        <p:spPr/>
        <p:txBody>
          <a:bodyPr/>
          <a:lstStyle>
            <a:lvl1pPr>
              <a:defRPr/>
            </a:lvl1pPr>
          </a:lstStyle>
          <a:p>
            <a:r>
              <a:rPr lang="en-US"/>
              <a:t>[Slide title]</a:t>
            </a:r>
            <a:endParaRPr lang="en-GB"/>
          </a:p>
        </p:txBody>
      </p:sp>
      <p:sp>
        <p:nvSpPr>
          <p:cNvPr id="7" name="Slide Number Placeholder 6">
            <a:extLst>
              <a:ext uri="{FF2B5EF4-FFF2-40B4-BE49-F238E27FC236}">
                <a16:creationId xmlns:a16="http://schemas.microsoft.com/office/drawing/2014/main" id="{6BC21E25-BA96-8149-8793-205BDC263584}"/>
              </a:ext>
            </a:extLst>
          </p:cNvPr>
          <p:cNvSpPr>
            <a:spLocks noGrp="1"/>
          </p:cNvSpPr>
          <p:nvPr>
            <p:ph type="sldNum" sz="quarter" idx="18"/>
          </p:nvPr>
        </p:nvSpPr>
        <p:spPr/>
        <p:txBody>
          <a:bodyPr/>
          <a:lstStyle/>
          <a:p>
            <a:fld id="{7870704B-CE94-48CC-AF30-84932A1262A7}" type="slidenum">
              <a:rPr lang="en-GB" smtClean="0"/>
              <a:pPr/>
              <a:t>‹#›</a:t>
            </a:fld>
            <a:endParaRPr lang="en-GB"/>
          </a:p>
        </p:txBody>
      </p:sp>
      <p:sp>
        <p:nvSpPr>
          <p:cNvPr id="15" name="Content Placeholder 2">
            <a:extLst>
              <a:ext uri="{FF2B5EF4-FFF2-40B4-BE49-F238E27FC236}">
                <a16:creationId xmlns:a16="http://schemas.microsoft.com/office/drawing/2014/main" id="{904FBFED-85D0-8C43-84C6-BADD19241EDC}"/>
              </a:ext>
            </a:extLst>
          </p:cNvPr>
          <p:cNvSpPr>
            <a:spLocks noGrp="1"/>
          </p:cNvSpPr>
          <p:nvPr>
            <p:ph sz="half" idx="19" hasCustomPrompt="1"/>
          </p:nvPr>
        </p:nvSpPr>
        <p:spPr>
          <a:xfrm>
            <a:off x="4327525" y="3599542"/>
            <a:ext cx="3533775" cy="2578057"/>
          </a:xfrm>
        </p:spPr>
        <p:txBody>
          <a:bodyPr/>
          <a:lstStyle>
            <a:lvl1pPr>
              <a:spcBef>
                <a:spcPts val="0"/>
              </a:spcBef>
              <a:spcAft>
                <a:spcPts val="600"/>
              </a:spcAft>
              <a:defRPr>
                <a:solidFill>
                  <a:schemeClr val="tx2"/>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6" name="Content Placeholder 2">
            <a:extLst>
              <a:ext uri="{FF2B5EF4-FFF2-40B4-BE49-F238E27FC236}">
                <a16:creationId xmlns:a16="http://schemas.microsoft.com/office/drawing/2014/main" id="{C7D43B0B-6C29-D449-BC95-219F98DA27E0}"/>
              </a:ext>
            </a:extLst>
          </p:cNvPr>
          <p:cNvSpPr>
            <a:spLocks noGrp="1"/>
          </p:cNvSpPr>
          <p:nvPr>
            <p:ph sz="half" idx="20" hasCustomPrompt="1"/>
          </p:nvPr>
        </p:nvSpPr>
        <p:spPr>
          <a:xfrm>
            <a:off x="8222571" y="3599542"/>
            <a:ext cx="3529012" cy="2578057"/>
          </a:xfrm>
        </p:spPr>
        <p:txBody>
          <a:bodyPr/>
          <a:lstStyle>
            <a:lvl1pPr>
              <a:spcBef>
                <a:spcPts val="0"/>
              </a:spcBef>
              <a:spcAft>
                <a:spcPts val="600"/>
              </a:spcAft>
              <a:defRPr>
                <a:solidFill>
                  <a:schemeClr val="accent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Date Placeholder 1">
            <a:extLst>
              <a:ext uri="{FF2B5EF4-FFF2-40B4-BE49-F238E27FC236}">
                <a16:creationId xmlns:a16="http://schemas.microsoft.com/office/drawing/2014/main" id="{33F3B578-7307-3B4F-9573-5B25CD8634E9}"/>
              </a:ext>
            </a:extLst>
          </p:cNvPr>
          <p:cNvSpPr>
            <a:spLocks noGrp="1"/>
          </p:cNvSpPr>
          <p:nvPr>
            <p:ph type="dt" sz="half" idx="21"/>
          </p:nvPr>
        </p:nvSpPr>
        <p:spPr/>
        <p:txBody>
          <a:bodyPr/>
          <a:lstStyle/>
          <a:p>
            <a:endParaRPr lang="en-US"/>
          </a:p>
        </p:txBody>
      </p:sp>
      <p:sp>
        <p:nvSpPr>
          <p:cNvPr id="4" name="Footer Placeholder 3">
            <a:extLst>
              <a:ext uri="{FF2B5EF4-FFF2-40B4-BE49-F238E27FC236}">
                <a16:creationId xmlns:a16="http://schemas.microsoft.com/office/drawing/2014/main" id="{A4D65346-FB7D-7243-B361-2D5958F844E6}"/>
              </a:ext>
            </a:extLst>
          </p:cNvPr>
          <p:cNvSpPr>
            <a:spLocks noGrp="1"/>
          </p:cNvSpPr>
          <p:nvPr>
            <p:ph type="ftr" sz="quarter" idx="22"/>
          </p:nvPr>
        </p:nvSpPr>
        <p:spPr/>
        <p:txBody>
          <a:bodyPr/>
          <a:lstStyle/>
          <a:p>
            <a:pPr algn="l"/>
            <a:endParaRPr lang="en-US"/>
          </a:p>
        </p:txBody>
      </p:sp>
    </p:spTree>
    <p:extLst>
      <p:ext uri="{BB962C8B-B14F-4D97-AF65-F5344CB8AC3E}">
        <p14:creationId xmlns:p14="http://schemas.microsoft.com/office/powerpoint/2010/main" val="62663518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One Column Content Dark">
    <p:bg>
      <p:bgPr>
        <a:solidFill>
          <a:srgbClr val="464646"/>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42914" y="2103438"/>
            <a:ext cx="3529012" cy="4068762"/>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GB"/>
              <a:t>Sixth level</a:t>
            </a:r>
          </a:p>
          <a:p>
            <a:pPr lvl="6"/>
            <a:r>
              <a:rPr lang="en-GB"/>
              <a:t>Seventh level</a:t>
            </a:r>
          </a:p>
          <a:p>
            <a:pPr lvl="7"/>
            <a:r>
              <a:rPr lang="en-GB"/>
              <a:t>Eighth level</a:t>
            </a:r>
          </a:p>
          <a:p>
            <a:pPr lvl="8"/>
            <a:r>
              <a:rPr lang="en-GB"/>
              <a:t>Ninth level</a:t>
            </a:r>
          </a:p>
        </p:txBody>
      </p:sp>
      <p:sp>
        <p:nvSpPr>
          <p:cNvPr id="5" name="Title 4"/>
          <p:cNvSpPr>
            <a:spLocks noGrp="1"/>
          </p:cNvSpPr>
          <p:nvPr>
            <p:ph type="title" hasCustomPrompt="1"/>
          </p:nvPr>
        </p:nvSpPr>
        <p:spPr/>
        <p:txBody>
          <a:bodyPr/>
          <a:lstStyle>
            <a:lvl1pPr>
              <a:defRPr>
                <a:solidFill>
                  <a:schemeClr val="tx1"/>
                </a:solidFill>
              </a:defRPr>
            </a:lvl1pPr>
          </a:lstStyle>
          <a:p>
            <a:r>
              <a:rPr lang="en-US"/>
              <a:t>[Slide title]</a:t>
            </a:r>
            <a:endParaRPr lang="en-GB"/>
          </a:p>
        </p:txBody>
      </p:sp>
      <p:sp>
        <p:nvSpPr>
          <p:cNvPr id="9" name="Date Placeholder 8">
            <a:extLst>
              <a:ext uri="{FF2B5EF4-FFF2-40B4-BE49-F238E27FC236}">
                <a16:creationId xmlns:a16="http://schemas.microsoft.com/office/drawing/2014/main" id="{534FC478-2103-444D-A788-6C385FEADA19}"/>
              </a:ext>
            </a:extLst>
          </p:cNvPr>
          <p:cNvSpPr>
            <a:spLocks noGrp="1"/>
          </p:cNvSpPr>
          <p:nvPr>
            <p:ph type="dt" sz="half" idx="10"/>
          </p:nvPr>
        </p:nvSpPr>
        <p:spPr/>
        <p:txBody>
          <a:bodyPr/>
          <a:lstStyle/>
          <a:p>
            <a:endParaRPr lang="en-US"/>
          </a:p>
        </p:txBody>
      </p:sp>
      <p:sp>
        <p:nvSpPr>
          <p:cNvPr id="10" name="Footer Placeholder 9">
            <a:extLst>
              <a:ext uri="{FF2B5EF4-FFF2-40B4-BE49-F238E27FC236}">
                <a16:creationId xmlns:a16="http://schemas.microsoft.com/office/drawing/2014/main" id="{50208723-B803-0D42-8863-6E0ACA5FA811}"/>
              </a:ext>
            </a:extLst>
          </p:cNvPr>
          <p:cNvSpPr>
            <a:spLocks noGrp="1"/>
          </p:cNvSpPr>
          <p:nvPr>
            <p:ph type="ftr" sz="quarter" idx="11"/>
          </p:nvPr>
        </p:nvSpPr>
        <p:spPr/>
        <p:txBody>
          <a:bodyPr/>
          <a:lstStyle/>
          <a:p>
            <a:pPr algn="l"/>
            <a:endParaRPr lang="en-US"/>
          </a:p>
        </p:txBody>
      </p:sp>
      <p:sp>
        <p:nvSpPr>
          <p:cNvPr id="11" name="Slide Number Placeholder 10">
            <a:extLst>
              <a:ext uri="{FF2B5EF4-FFF2-40B4-BE49-F238E27FC236}">
                <a16:creationId xmlns:a16="http://schemas.microsoft.com/office/drawing/2014/main" id="{B9D3C748-DE6A-F649-888F-43A3773D1D4D}"/>
              </a:ext>
            </a:extLst>
          </p:cNvPr>
          <p:cNvSpPr>
            <a:spLocks noGrp="1"/>
          </p:cNvSpPr>
          <p:nvPr>
            <p:ph type="sldNum" sz="quarter" idx="12"/>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767746839"/>
      </p:ext>
    </p:extLst>
  </p:cSld>
  <p:clrMapOvr>
    <a:overrideClrMapping bg1="dk1" tx1="lt1" bg2="dk2" tx2="lt2" accent1="accent1" accent2="accent2" accent3="accent3" accent4="accent4" accent5="accent5" accent6="accent6" hlink="hlink" folHlink="folHlink"/>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One Column Chart Dark">
    <p:bg>
      <p:bgPr>
        <a:solidFill>
          <a:srgbClr val="464646"/>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42914" y="2103438"/>
            <a:ext cx="3529012" cy="4068762"/>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GB"/>
              <a:t>Sixth level</a:t>
            </a:r>
          </a:p>
          <a:p>
            <a:pPr lvl="6"/>
            <a:r>
              <a:rPr lang="en-GB"/>
              <a:t>Seventh level</a:t>
            </a:r>
          </a:p>
          <a:p>
            <a:pPr lvl="7"/>
            <a:r>
              <a:rPr lang="en-GB"/>
              <a:t>Eighth level</a:t>
            </a:r>
          </a:p>
          <a:p>
            <a:pPr lvl="8"/>
            <a:r>
              <a:rPr lang="en-GB"/>
              <a:t>Ninth level</a:t>
            </a:r>
          </a:p>
        </p:txBody>
      </p:sp>
      <p:sp>
        <p:nvSpPr>
          <p:cNvPr id="9" name="Chart Placeholder 8"/>
          <p:cNvSpPr>
            <a:spLocks noGrp="1"/>
          </p:cNvSpPr>
          <p:nvPr>
            <p:ph type="chart" sz="quarter" idx="13"/>
          </p:nvPr>
        </p:nvSpPr>
        <p:spPr>
          <a:xfrm>
            <a:off x="5600701" y="1428750"/>
            <a:ext cx="6148387" cy="4743450"/>
          </a:xfrm>
        </p:spPr>
        <p:txBody>
          <a:bodyPr anchor="ctr" anchorCtr="0"/>
          <a:lstStyle>
            <a:lvl1pPr algn="ctr">
              <a:defRPr sz="1200" b="0">
                <a:solidFill>
                  <a:schemeClr val="tx1"/>
                </a:solidFill>
              </a:defRPr>
            </a:lvl1pPr>
          </a:lstStyle>
          <a:p>
            <a:r>
              <a:rPr lang="en-US"/>
              <a:t>Click icon to add chart</a:t>
            </a:r>
            <a:endParaRPr lang="en-GB"/>
          </a:p>
        </p:txBody>
      </p:sp>
      <p:sp>
        <p:nvSpPr>
          <p:cNvPr id="5" name="Title 4"/>
          <p:cNvSpPr>
            <a:spLocks noGrp="1"/>
          </p:cNvSpPr>
          <p:nvPr>
            <p:ph type="title" hasCustomPrompt="1"/>
          </p:nvPr>
        </p:nvSpPr>
        <p:spPr/>
        <p:txBody>
          <a:bodyPr/>
          <a:lstStyle>
            <a:lvl1pPr>
              <a:defRPr>
                <a:solidFill>
                  <a:schemeClr val="tx1"/>
                </a:solidFill>
              </a:defRPr>
            </a:lvl1pPr>
          </a:lstStyle>
          <a:p>
            <a:r>
              <a:rPr lang="en-US"/>
              <a:t>[Slide title]</a:t>
            </a:r>
            <a:endParaRPr lang="en-GB"/>
          </a:p>
        </p:txBody>
      </p:sp>
      <p:sp>
        <p:nvSpPr>
          <p:cNvPr id="2" name="Date Placeholder 1">
            <a:extLst>
              <a:ext uri="{FF2B5EF4-FFF2-40B4-BE49-F238E27FC236}">
                <a16:creationId xmlns:a16="http://schemas.microsoft.com/office/drawing/2014/main" id="{240EE541-D951-5343-8A19-5BC13B8C9665}"/>
              </a:ext>
            </a:extLst>
          </p:cNvPr>
          <p:cNvSpPr>
            <a:spLocks noGrp="1"/>
          </p:cNvSpPr>
          <p:nvPr>
            <p:ph type="dt" sz="half" idx="14"/>
          </p:nvPr>
        </p:nvSpPr>
        <p:spPr/>
        <p:txBody>
          <a:bodyPr/>
          <a:lstStyle/>
          <a:p>
            <a:endParaRPr lang="en-US"/>
          </a:p>
        </p:txBody>
      </p:sp>
      <p:sp>
        <p:nvSpPr>
          <p:cNvPr id="4" name="Footer Placeholder 3">
            <a:extLst>
              <a:ext uri="{FF2B5EF4-FFF2-40B4-BE49-F238E27FC236}">
                <a16:creationId xmlns:a16="http://schemas.microsoft.com/office/drawing/2014/main" id="{7C4A7C0D-ED32-3C4A-A6FA-92C1A14555DB}"/>
              </a:ext>
            </a:extLst>
          </p:cNvPr>
          <p:cNvSpPr>
            <a:spLocks noGrp="1"/>
          </p:cNvSpPr>
          <p:nvPr>
            <p:ph type="ftr" sz="quarter" idx="15"/>
          </p:nvPr>
        </p:nvSpPr>
        <p:spPr/>
        <p:txBody>
          <a:bodyPr/>
          <a:lstStyle/>
          <a:p>
            <a:pPr algn="l"/>
            <a:endParaRPr lang="en-US"/>
          </a:p>
        </p:txBody>
      </p:sp>
      <p:sp>
        <p:nvSpPr>
          <p:cNvPr id="10" name="Slide Number Placeholder 9">
            <a:extLst>
              <a:ext uri="{FF2B5EF4-FFF2-40B4-BE49-F238E27FC236}">
                <a16:creationId xmlns:a16="http://schemas.microsoft.com/office/drawing/2014/main" id="{2C2BE143-A791-F940-BA69-8C99703B699E}"/>
              </a:ext>
            </a:extLst>
          </p:cNvPr>
          <p:cNvSpPr>
            <a:spLocks noGrp="1"/>
          </p:cNvSpPr>
          <p:nvPr>
            <p:ph type="sldNum" sz="quarter" idx="16"/>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3581681609"/>
      </p:ext>
    </p:extLst>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and Chart Dark">
    <p:bg>
      <p:bgPr>
        <a:solidFill>
          <a:srgbClr val="464646"/>
        </a:solidFill>
        <a:effectLst/>
      </p:bgPr>
    </p:bg>
    <p:spTree>
      <p:nvGrpSpPr>
        <p:cNvPr id="1" name=""/>
        <p:cNvGrpSpPr/>
        <p:nvPr/>
      </p:nvGrpSpPr>
      <p:grpSpPr>
        <a:xfrm>
          <a:off x="0" y="0"/>
          <a:ext cx="0" cy="0"/>
          <a:chOff x="0" y="0"/>
          <a:chExt cx="0" cy="0"/>
        </a:xfrm>
      </p:grpSpPr>
      <p:sp>
        <p:nvSpPr>
          <p:cNvPr id="8" name="Chart Placeholder 7"/>
          <p:cNvSpPr>
            <a:spLocks noGrp="1"/>
          </p:cNvSpPr>
          <p:nvPr>
            <p:ph type="chart" sz="quarter" idx="13"/>
          </p:nvPr>
        </p:nvSpPr>
        <p:spPr>
          <a:xfrm>
            <a:off x="442913" y="2103438"/>
            <a:ext cx="11306175" cy="4068762"/>
          </a:xfrm>
        </p:spPr>
        <p:txBody>
          <a:bodyPr anchor="ctr" anchorCtr="0"/>
          <a:lstStyle>
            <a:lvl1pPr algn="ctr">
              <a:defRPr sz="1200" b="0">
                <a:solidFill>
                  <a:schemeClr val="tx1"/>
                </a:solidFill>
              </a:defRPr>
            </a:lvl1pPr>
          </a:lstStyle>
          <a:p>
            <a:r>
              <a:rPr lang="en-US"/>
              <a:t>Click icon to add chart</a:t>
            </a:r>
            <a:endParaRPr lang="en-GB"/>
          </a:p>
        </p:txBody>
      </p:sp>
      <p:sp>
        <p:nvSpPr>
          <p:cNvPr id="4" name="Title 3"/>
          <p:cNvSpPr>
            <a:spLocks noGrp="1"/>
          </p:cNvSpPr>
          <p:nvPr>
            <p:ph type="title" hasCustomPrompt="1"/>
          </p:nvPr>
        </p:nvSpPr>
        <p:spPr/>
        <p:txBody>
          <a:bodyPr/>
          <a:lstStyle>
            <a:lvl1pPr>
              <a:defRPr>
                <a:solidFill>
                  <a:schemeClr val="tx1"/>
                </a:solidFill>
              </a:defRPr>
            </a:lvl1pPr>
          </a:lstStyle>
          <a:p>
            <a:r>
              <a:rPr lang="en-US"/>
              <a:t>[Slide title]</a:t>
            </a:r>
            <a:endParaRPr lang="en-GB"/>
          </a:p>
        </p:txBody>
      </p:sp>
      <p:sp>
        <p:nvSpPr>
          <p:cNvPr id="2" name="Date Placeholder 1">
            <a:extLst>
              <a:ext uri="{FF2B5EF4-FFF2-40B4-BE49-F238E27FC236}">
                <a16:creationId xmlns:a16="http://schemas.microsoft.com/office/drawing/2014/main" id="{3368A692-B2AF-6448-8025-A2D10476E94B}"/>
              </a:ext>
            </a:extLst>
          </p:cNvPr>
          <p:cNvSpPr>
            <a:spLocks noGrp="1"/>
          </p:cNvSpPr>
          <p:nvPr>
            <p:ph type="dt" sz="half" idx="14"/>
          </p:nvPr>
        </p:nvSpPr>
        <p:spPr/>
        <p:txBody>
          <a:bodyPr/>
          <a:lstStyle/>
          <a:p>
            <a:endParaRPr lang="en-US"/>
          </a:p>
        </p:txBody>
      </p:sp>
      <p:sp>
        <p:nvSpPr>
          <p:cNvPr id="3" name="Footer Placeholder 2">
            <a:extLst>
              <a:ext uri="{FF2B5EF4-FFF2-40B4-BE49-F238E27FC236}">
                <a16:creationId xmlns:a16="http://schemas.microsoft.com/office/drawing/2014/main" id="{EF6BD465-CD15-EC45-83F1-C724AC166A8A}"/>
              </a:ext>
            </a:extLst>
          </p:cNvPr>
          <p:cNvSpPr>
            <a:spLocks noGrp="1"/>
          </p:cNvSpPr>
          <p:nvPr>
            <p:ph type="ftr" sz="quarter" idx="15"/>
          </p:nvPr>
        </p:nvSpPr>
        <p:spPr/>
        <p:txBody>
          <a:bodyPr/>
          <a:lstStyle/>
          <a:p>
            <a:pPr algn="l"/>
            <a:endParaRPr lang="en-US"/>
          </a:p>
        </p:txBody>
      </p:sp>
      <p:sp>
        <p:nvSpPr>
          <p:cNvPr id="9" name="Slide Number Placeholder 8">
            <a:extLst>
              <a:ext uri="{FF2B5EF4-FFF2-40B4-BE49-F238E27FC236}">
                <a16:creationId xmlns:a16="http://schemas.microsoft.com/office/drawing/2014/main" id="{C8247A16-A0E7-4A40-BC88-A10C50CA51F4}"/>
              </a:ext>
            </a:extLst>
          </p:cNvPr>
          <p:cNvSpPr>
            <a:spLocks noGrp="1"/>
          </p:cNvSpPr>
          <p:nvPr>
            <p:ph type="sldNum" sz="quarter" idx="16"/>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1735232353"/>
      </p:ext>
    </p:extLst>
  </p:cSld>
  <p:clrMapOvr>
    <a:overrideClrMapping bg1="dk1" tx1="lt1" bg2="dk2" tx2="lt2" accent1="accent1" accent2="accent2" accent3="accent3" accent4="accent4" accent5="accent5" accent6="accent6" hlink="hlink" folHlink="folHlink"/>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Quote 1 Image Full">
    <p:bg>
      <p:bgPr>
        <a:solidFill>
          <a:srgbClr val="DEDEDE"/>
        </a:solidFill>
        <a:effectLst/>
      </p:bgPr>
    </p:bg>
    <p:spTree>
      <p:nvGrpSpPr>
        <p:cNvPr id="1" name=""/>
        <p:cNvGrpSpPr/>
        <p:nvPr/>
      </p:nvGrpSpPr>
      <p:grpSpPr>
        <a:xfrm>
          <a:off x="0" y="0"/>
          <a:ext cx="0" cy="0"/>
          <a:chOff x="0" y="0"/>
          <a:chExt cx="0" cy="0"/>
        </a:xfrm>
      </p:grpSpPr>
      <p:sp>
        <p:nvSpPr>
          <p:cNvPr id="10" name="Picture Placeholder 9"/>
          <p:cNvSpPr>
            <a:spLocks noGrp="1"/>
          </p:cNvSpPr>
          <p:nvPr>
            <p:ph type="pic" sz="quarter" idx="14"/>
          </p:nvPr>
        </p:nvSpPr>
        <p:spPr>
          <a:xfrm>
            <a:off x="0" y="0"/>
            <a:ext cx="12192000" cy="6858000"/>
          </a:xfrm>
          <a:solidFill>
            <a:schemeClr val="tx2"/>
          </a:solidFill>
        </p:spPr>
        <p:txBody>
          <a:bodyPr anchor="ctr" anchorCtr="0"/>
          <a:lstStyle>
            <a:lvl1pPr algn="ctr">
              <a:defRPr sz="1200" b="0">
                <a:solidFill>
                  <a:schemeClr val="bg1"/>
                </a:solidFill>
              </a:defRPr>
            </a:lvl1pPr>
          </a:lstStyle>
          <a:p>
            <a:r>
              <a:rPr lang="en-US"/>
              <a:t>Click icon to add picture</a:t>
            </a:r>
            <a:endParaRPr lang="en-GB"/>
          </a:p>
        </p:txBody>
      </p:sp>
      <p:sp>
        <p:nvSpPr>
          <p:cNvPr id="3" name="Content Placeholder 2"/>
          <p:cNvSpPr>
            <a:spLocks noGrp="1"/>
          </p:cNvSpPr>
          <p:nvPr>
            <p:ph idx="1" hasCustomPrompt="1"/>
          </p:nvPr>
        </p:nvSpPr>
        <p:spPr>
          <a:xfrm>
            <a:off x="0" y="1143000"/>
            <a:ext cx="4572000" cy="4572000"/>
          </a:xfrm>
          <a:solidFill>
            <a:srgbClr val="E0301E"/>
          </a:solidFill>
        </p:spPr>
        <p:txBody>
          <a:bodyPr lIns="438912" tIns="1440000" rIns="252000" bIns="180000"/>
          <a:lstStyle>
            <a:lvl1pPr marL="0" indent="0">
              <a:lnSpc>
                <a:spcPct val="90000"/>
              </a:lnSpc>
              <a:spcBef>
                <a:spcPts val="0"/>
              </a:spcBef>
              <a:spcAft>
                <a:spcPts val="3000"/>
              </a:spcAft>
              <a:buFont typeface="Arial" panose="020B0604020202020204" pitchFamily="34" charset="0"/>
              <a:buNone/>
              <a:defRPr sz="2600" b="0">
                <a:solidFill>
                  <a:schemeClr val="tx1"/>
                </a:solidFill>
                <a:latin typeface="+mj-lt"/>
              </a:defRPr>
            </a:lvl1pPr>
            <a:lvl2pPr marL="0" indent="0">
              <a:spcBef>
                <a:spcPts val="0"/>
              </a:spcBef>
              <a:spcAft>
                <a:spcPts val="0"/>
              </a:spcAft>
              <a:buFontTx/>
              <a:buNone/>
              <a:defRPr sz="1600" b="1">
                <a:solidFill>
                  <a:schemeClr val="tx1"/>
                </a:solidFill>
                <a:latin typeface="+mn-lt"/>
              </a:defRPr>
            </a:lvl2pPr>
            <a:lvl3pPr marL="0" indent="0">
              <a:spcBef>
                <a:spcPts val="0"/>
              </a:spcBef>
              <a:spcAft>
                <a:spcPts val="0"/>
              </a:spcAft>
              <a:buFontTx/>
              <a:buNone/>
              <a:defRPr sz="1600" b="0">
                <a:solidFill>
                  <a:schemeClr val="tx1"/>
                </a:solidFill>
                <a:latin typeface="+mn-lt"/>
              </a:defRPr>
            </a:lvl3pPr>
            <a:lvl4pPr marL="0" indent="0">
              <a:spcBef>
                <a:spcPts val="0"/>
              </a:spcBef>
              <a:spcAft>
                <a:spcPts val="0"/>
              </a:spcAft>
              <a:buFontTx/>
              <a:buNone/>
              <a:defRPr sz="1600" b="0">
                <a:solidFill>
                  <a:schemeClr val="tx1"/>
                </a:solidFill>
                <a:latin typeface="+mn-lt"/>
              </a:defRPr>
            </a:lvl4pPr>
            <a:lvl5pPr marL="0" indent="0">
              <a:spcBef>
                <a:spcPts val="0"/>
              </a:spcBef>
              <a:spcAft>
                <a:spcPts val="0"/>
              </a:spcAft>
              <a:buFontTx/>
              <a:buNone/>
              <a:defRPr sz="1600" b="0">
                <a:solidFill>
                  <a:schemeClr val="tx1"/>
                </a:solidFill>
                <a:latin typeface="+mn-lt"/>
              </a:defRPr>
            </a:lvl5pPr>
            <a:lvl6pPr marL="0" indent="0">
              <a:spcBef>
                <a:spcPts val="0"/>
              </a:spcBef>
              <a:spcAft>
                <a:spcPts val="0"/>
              </a:spcAft>
              <a:buFontTx/>
              <a:buNone/>
              <a:defRPr sz="1600">
                <a:solidFill>
                  <a:schemeClr val="tx1"/>
                </a:solidFill>
              </a:defRPr>
            </a:lvl6pPr>
            <a:lvl7pPr marL="0" indent="0">
              <a:spcBef>
                <a:spcPts val="0"/>
              </a:spcBef>
              <a:spcAft>
                <a:spcPts val="0"/>
              </a:spcAft>
              <a:buFontTx/>
              <a:buNone/>
              <a:defRPr sz="1600">
                <a:solidFill>
                  <a:schemeClr val="tx1"/>
                </a:solidFill>
              </a:defRPr>
            </a:lvl7pPr>
            <a:lvl8pPr marL="0" indent="0">
              <a:spcBef>
                <a:spcPts val="0"/>
              </a:spcBef>
              <a:spcAft>
                <a:spcPts val="0"/>
              </a:spcAft>
              <a:buFontTx/>
              <a:buNone/>
              <a:defRPr sz="1600">
                <a:solidFill>
                  <a:schemeClr val="tx1"/>
                </a:solidFill>
              </a:defRPr>
            </a:lvl8pPr>
            <a:lvl9pPr marL="0" indent="0">
              <a:spcBef>
                <a:spcPts val="0"/>
              </a:spcBef>
              <a:spcAft>
                <a:spcPts val="0"/>
              </a:spcAft>
              <a:buFontTx/>
              <a:buNone/>
              <a:defRPr sz="1600">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endParaRPr lang="en-GB"/>
          </a:p>
        </p:txBody>
      </p:sp>
      <p:sp>
        <p:nvSpPr>
          <p:cNvPr id="11" name="Freeform 5">
            <a:extLst>
              <a:ext uri="{FF2B5EF4-FFF2-40B4-BE49-F238E27FC236}">
                <a16:creationId xmlns:a16="http://schemas.microsoft.com/office/drawing/2014/main" id="{5E9DA768-B963-3547-B650-2E77ED7439D3}"/>
              </a:ext>
            </a:extLst>
          </p:cNvPr>
          <p:cNvSpPr>
            <a:spLocks noChangeAspect="1" noEditPoints="1"/>
          </p:cNvSpPr>
          <p:nvPr userDrawn="1"/>
        </p:nvSpPr>
        <p:spPr bwMode="white">
          <a:xfrm>
            <a:off x="442913" y="1623703"/>
            <a:ext cx="871538" cy="679450"/>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 name="Date Placeholder 6">
            <a:extLst>
              <a:ext uri="{FF2B5EF4-FFF2-40B4-BE49-F238E27FC236}">
                <a16:creationId xmlns:a16="http://schemas.microsoft.com/office/drawing/2014/main" id="{A1D36D47-D12A-3142-B681-815978E85E77}"/>
              </a:ext>
            </a:extLst>
          </p:cNvPr>
          <p:cNvSpPr>
            <a:spLocks noGrp="1"/>
          </p:cNvSpPr>
          <p:nvPr>
            <p:ph type="dt" sz="half" idx="15"/>
          </p:nvPr>
        </p:nvSpPr>
        <p:spPr/>
        <p:txBody>
          <a:bodyPr/>
          <a:lstStyle/>
          <a:p>
            <a:endParaRPr lang="en-US"/>
          </a:p>
        </p:txBody>
      </p:sp>
      <p:sp>
        <p:nvSpPr>
          <p:cNvPr id="8" name="Footer Placeholder 7">
            <a:extLst>
              <a:ext uri="{FF2B5EF4-FFF2-40B4-BE49-F238E27FC236}">
                <a16:creationId xmlns:a16="http://schemas.microsoft.com/office/drawing/2014/main" id="{3042CAE4-1315-134B-A97D-6331422E4046}"/>
              </a:ext>
            </a:extLst>
          </p:cNvPr>
          <p:cNvSpPr>
            <a:spLocks noGrp="1"/>
          </p:cNvSpPr>
          <p:nvPr>
            <p:ph type="ftr" sz="quarter" idx="16"/>
          </p:nvPr>
        </p:nvSpPr>
        <p:spPr/>
        <p:txBody>
          <a:bodyPr/>
          <a:lstStyle/>
          <a:p>
            <a:pPr algn="l"/>
            <a:endParaRPr lang="en-US"/>
          </a:p>
        </p:txBody>
      </p:sp>
      <p:sp>
        <p:nvSpPr>
          <p:cNvPr id="9" name="Slide Number Placeholder 8">
            <a:extLst>
              <a:ext uri="{FF2B5EF4-FFF2-40B4-BE49-F238E27FC236}">
                <a16:creationId xmlns:a16="http://schemas.microsoft.com/office/drawing/2014/main" id="{4751649C-08F4-D84A-9E3B-1FCB427D60BF}"/>
              </a:ext>
            </a:extLst>
          </p:cNvPr>
          <p:cNvSpPr>
            <a:spLocks noGrp="1"/>
          </p:cNvSpPr>
          <p:nvPr>
            <p:ph type="sldNum" sz="quarter" idx="17"/>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55447182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Quote 1 Image Orange">
    <p:bg>
      <p:bgPr>
        <a:solidFill>
          <a:srgbClr val="D04A02"/>
        </a:solidFill>
        <a:effectLst/>
      </p:bgPr>
    </p:bg>
    <p:spTree>
      <p:nvGrpSpPr>
        <p:cNvPr id="1" name=""/>
        <p:cNvGrpSpPr/>
        <p:nvPr/>
      </p:nvGrpSpPr>
      <p:grpSpPr>
        <a:xfrm>
          <a:off x="0" y="0"/>
          <a:ext cx="0" cy="0"/>
          <a:chOff x="0" y="0"/>
          <a:chExt cx="0" cy="0"/>
        </a:xfrm>
      </p:grpSpPr>
      <p:sp>
        <p:nvSpPr>
          <p:cNvPr id="7" name="Picture Placeholder 8"/>
          <p:cNvSpPr>
            <a:spLocks noGrp="1"/>
          </p:cNvSpPr>
          <p:nvPr>
            <p:ph type="pic" sz="quarter" idx="14"/>
          </p:nvPr>
        </p:nvSpPr>
        <p:spPr>
          <a:xfrm>
            <a:off x="6096000" y="0"/>
            <a:ext cx="6096000" cy="6858000"/>
          </a:xfrm>
          <a:solidFill>
            <a:schemeClr val="tx2"/>
          </a:solidFill>
        </p:spPr>
        <p:txBody>
          <a:bodyPr anchor="ctr" anchorCtr="0"/>
          <a:lstStyle>
            <a:lvl1pPr algn="ctr">
              <a:defRPr sz="1200" b="0">
                <a:solidFill>
                  <a:schemeClr val="bg1"/>
                </a:solidFill>
              </a:defRPr>
            </a:lvl1pPr>
          </a:lstStyle>
          <a:p>
            <a:r>
              <a:rPr lang="en-US"/>
              <a:t>Click icon to add picture</a:t>
            </a:r>
            <a:endParaRPr lang="en-GB"/>
          </a:p>
        </p:txBody>
      </p:sp>
      <p:sp>
        <p:nvSpPr>
          <p:cNvPr id="3" name="Content Placeholder 2"/>
          <p:cNvSpPr>
            <a:spLocks noGrp="1"/>
          </p:cNvSpPr>
          <p:nvPr>
            <p:ph idx="1" hasCustomPrompt="1"/>
          </p:nvPr>
        </p:nvSpPr>
        <p:spPr>
          <a:xfrm>
            <a:off x="442913" y="1714500"/>
            <a:ext cx="5299393" cy="4457700"/>
          </a:xfrm>
        </p:spPr>
        <p:txBody>
          <a:bodyPr/>
          <a:lstStyle>
            <a:lvl1pPr>
              <a:lnSpc>
                <a:spcPct val="85000"/>
              </a:lnSpc>
              <a:spcBef>
                <a:spcPts val="0"/>
              </a:spcBef>
              <a:spcAft>
                <a:spcPts val="3000"/>
              </a:spcAft>
              <a:defRPr sz="3800" b="0">
                <a:solidFill>
                  <a:schemeClr val="tx1"/>
                </a:solidFill>
                <a:latin typeface="+mj-lt"/>
              </a:defRPr>
            </a:lvl1pPr>
            <a:lvl2pPr marL="0" indent="0">
              <a:spcBef>
                <a:spcPts val="0"/>
              </a:spcBef>
              <a:spcAft>
                <a:spcPts val="0"/>
              </a:spcAft>
              <a:buFont typeface="Arial" panose="020B0604020202020204" pitchFamily="34" charset="0"/>
              <a:buNone/>
              <a:defRPr sz="1600" b="1">
                <a:solidFill>
                  <a:schemeClr val="tx1"/>
                </a:solidFill>
              </a:defRPr>
            </a:lvl2pPr>
            <a:lvl3pPr marL="0" indent="0">
              <a:spcBef>
                <a:spcPts val="0"/>
              </a:spcBef>
              <a:spcAft>
                <a:spcPts val="0"/>
              </a:spcAft>
              <a:buFontTx/>
              <a:buNone/>
              <a:defRPr sz="1600">
                <a:solidFill>
                  <a:schemeClr val="tx1"/>
                </a:solidFill>
              </a:defRPr>
            </a:lvl3pPr>
            <a:lvl4pPr marL="0" indent="0">
              <a:spcBef>
                <a:spcPts val="0"/>
              </a:spcBef>
              <a:spcAft>
                <a:spcPts val="0"/>
              </a:spcAft>
              <a:buFontTx/>
              <a:buNone/>
              <a:defRPr sz="1600">
                <a:solidFill>
                  <a:schemeClr val="tx1"/>
                </a:solidFill>
              </a:defRPr>
            </a:lvl4pPr>
            <a:lvl5pPr marL="0" indent="0">
              <a:spcBef>
                <a:spcPts val="0"/>
              </a:spcBef>
              <a:spcAft>
                <a:spcPts val="0"/>
              </a:spcAft>
              <a:buFontTx/>
              <a:buNone/>
              <a:defRPr sz="1600">
                <a:solidFill>
                  <a:schemeClr val="tx1"/>
                </a:solidFill>
              </a:defRPr>
            </a:lvl5pPr>
            <a:lvl6pPr marL="0" indent="0">
              <a:spcBef>
                <a:spcPts val="0"/>
              </a:spcBef>
              <a:spcAft>
                <a:spcPts val="0"/>
              </a:spcAft>
              <a:buFontTx/>
              <a:buNone/>
              <a:defRPr sz="1600">
                <a:solidFill>
                  <a:schemeClr val="tx1"/>
                </a:solidFill>
              </a:defRPr>
            </a:lvl6pPr>
            <a:lvl7pPr marL="0" indent="0">
              <a:spcBef>
                <a:spcPts val="0"/>
              </a:spcBef>
              <a:spcAft>
                <a:spcPts val="0"/>
              </a:spcAft>
              <a:buFontTx/>
              <a:buNone/>
              <a:defRPr sz="1600">
                <a:solidFill>
                  <a:schemeClr val="tx1"/>
                </a:solidFill>
              </a:defRPr>
            </a:lvl7pPr>
            <a:lvl8pPr marL="0" indent="0">
              <a:spcBef>
                <a:spcPts val="0"/>
              </a:spcBef>
              <a:spcAft>
                <a:spcPts val="0"/>
              </a:spcAft>
              <a:buFontTx/>
              <a:buNone/>
              <a:defRPr sz="1600">
                <a:solidFill>
                  <a:schemeClr val="tx1"/>
                </a:solidFill>
              </a:defRPr>
            </a:lvl8pPr>
            <a:lvl9pPr marL="0" indent="0">
              <a:spcBef>
                <a:spcPts val="0"/>
              </a:spcBef>
              <a:spcAft>
                <a:spcPts val="0"/>
              </a:spcAft>
              <a:buFontTx/>
              <a:buNone/>
              <a:defRPr sz="1600">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9" name="Freeform 5">
            <a:extLst>
              <a:ext uri="{FF2B5EF4-FFF2-40B4-BE49-F238E27FC236}">
                <a16:creationId xmlns:a16="http://schemas.microsoft.com/office/drawing/2014/main" id="{EBA5CA3E-5ADF-C84E-8B6D-07C039516DFE}"/>
              </a:ext>
            </a:extLst>
          </p:cNvPr>
          <p:cNvSpPr>
            <a:spLocks noChangeAspect="1" noEditPoints="1"/>
          </p:cNvSpPr>
          <p:nvPr userDrawn="1"/>
        </p:nvSpPr>
        <p:spPr bwMode="black">
          <a:xfrm>
            <a:off x="442913" y="687001"/>
            <a:ext cx="871538" cy="679450"/>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Date Placeholder 1">
            <a:extLst>
              <a:ext uri="{FF2B5EF4-FFF2-40B4-BE49-F238E27FC236}">
                <a16:creationId xmlns:a16="http://schemas.microsoft.com/office/drawing/2014/main" id="{08ACB6F4-A2A7-6E4D-A8EB-50B5B35AADEB}"/>
              </a:ext>
            </a:extLst>
          </p:cNvPr>
          <p:cNvSpPr>
            <a:spLocks noGrp="1"/>
          </p:cNvSpPr>
          <p:nvPr>
            <p:ph type="dt" sz="half" idx="15"/>
          </p:nvPr>
        </p:nvSpPr>
        <p:spPr/>
        <p:txBody>
          <a:bodyPr/>
          <a:lstStyle/>
          <a:p>
            <a:endParaRPr lang="en-US"/>
          </a:p>
        </p:txBody>
      </p:sp>
      <p:sp>
        <p:nvSpPr>
          <p:cNvPr id="4" name="Footer Placeholder 3">
            <a:extLst>
              <a:ext uri="{FF2B5EF4-FFF2-40B4-BE49-F238E27FC236}">
                <a16:creationId xmlns:a16="http://schemas.microsoft.com/office/drawing/2014/main" id="{37FC6095-B1C7-6143-B9FD-C545A6D03573}"/>
              </a:ext>
            </a:extLst>
          </p:cNvPr>
          <p:cNvSpPr>
            <a:spLocks noGrp="1"/>
          </p:cNvSpPr>
          <p:nvPr>
            <p:ph type="ftr" sz="quarter" idx="16"/>
          </p:nvPr>
        </p:nvSpPr>
        <p:spPr/>
        <p:txBody>
          <a:bodyPr/>
          <a:lstStyle/>
          <a:p>
            <a:pPr algn="l"/>
            <a:endParaRPr lang="en-US"/>
          </a:p>
        </p:txBody>
      </p:sp>
      <p:sp>
        <p:nvSpPr>
          <p:cNvPr id="5" name="Slide Number Placeholder 4">
            <a:extLst>
              <a:ext uri="{FF2B5EF4-FFF2-40B4-BE49-F238E27FC236}">
                <a16:creationId xmlns:a16="http://schemas.microsoft.com/office/drawing/2014/main" id="{DAF7A802-0AAE-FA43-8858-03590E764031}"/>
              </a:ext>
            </a:extLst>
          </p:cNvPr>
          <p:cNvSpPr>
            <a:spLocks noGrp="1"/>
          </p:cNvSpPr>
          <p:nvPr>
            <p:ph type="sldNum" sz="quarter" idx="17"/>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387430133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0935603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Quote 1 Image">
    <p:spTree>
      <p:nvGrpSpPr>
        <p:cNvPr id="1" name=""/>
        <p:cNvGrpSpPr/>
        <p:nvPr/>
      </p:nvGrpSpPr>
      <p:grpSpPr>
        <a:xfrm>
          <a:off x="0" y="0"/>
          <a:ext cx="0" cy="0"/>
          <a:chOff x="0" y="0"/>
          <a:chExt cx="0" cy="0"/>
        </a:xfrm>
      </p:grpSpPr>
      <p:sp>
        <p:nvSpPr>
          <p:cNvPr id="7" name="Picture Placeholder 8"/>
          <p:cNvSpPr>
            <a:spLocks noGrp="1"/>
          </p:cNvSpPr>
          <p:nvPr>
            <p:ph type="pic" sz="quarter" idx="14"/>
          </p:nvPr>
        </p:nvSpPr>
        <p:spPr>
          <a:xfrm>
            <a:off x="6096000" y="0"/>
            <a:ext cx="6096000" cy="6858000"/>
          </a:xfrm>
          <a:solidFill>
            <a:schemeClr val="bg2"/>
          </a:solidFill>
        </p:spPr>
        <p:txBody>
          <a:bodyPr anchor="ctr" anchorCtr="0"/>
          <a:lstStyle>
            <a:lvl1pPr algn="ctr">
              <a:defRPr sz="1200" b="0">
                <a:solidFill>
                  <a:schemeClr val="tx1"/>
                </a:solidFill>
              </a:defRPr>
            </a:lvl1pPr>
          </a:lstStyle>
          <a:p>
            <a:r>
              <a:rPr lang="en-US"/>
              <a:t>Click icon to add picture</a:t>
            </a:r>
            <a:endParaRPr lang="en-GB"/>
          </a:p>
        </p:txBody>
      </p:sp>
      <p:sp>
        <p:nvSpPr>
          <p:cNvPr id="3" name="Content Placeholder 2"/>
          <p:cNvSpPr>
            <a:spLocks noGrp="1"/>
          </p:cNvSpPr>
          <p:nvPr>
            <p:ph idx="1" hasCustomPrompt="1"/>
          </p:nvPr>
        </p:nvSpPr>
        <p:spPr>
          <a:xfrm>
            <a:off x="442913" y="1714500"/>
            <a:ext cx="5299393" cy="4457700"/>
          </a:xfrm>
        </p:spPr>
        <p:txBody>
          <a:bodyPr/>
          <a:lstStyle>
            <a:lvl1pPr>
              <a:lnSpc>
                <a:spcPct val="85000"/>
              </a:lnSpc>
              <a:spcBef>
                <a:spcPts val="0"/>
              </a:spcBef>
              <a:spcAft>
                <a:spcPts val="3000"/>
              </a:spcAft>
              <a:defRPr sz="3800" b="0">
                <a:solidFill>
                  <a:schemeClr val="tx1"/>
                </a:solidFill>
                <a:latin typeface="+mj-lt"/>
              </a:defRPr>
            </a:lvl1pPr>
            <a:lvl2pPr marL="0" indent="0">
              <a:spcBef>
                <a:spcPts val="0"/>
              </a:spcBef>
              <a:spcAft>
                <a:spcPts val="0"/>
              </a:spcAft>
              <a:buFont typeface="Arial" panose="020B0604020202020204" pitchFamily="34" charset="0"/>
              <a:buNone/>
              <a:defRPr sz="1600" b="1"/>
            </a:lvl2pPr>
            <a:lvl3pPr marL="0" indent="0">
              <a:spcBef>
                <a:spcPts val="0"/>
              </a:spcBef>
              <a:spcAft>
                <a:spcPts val="0"/>
              </a:spcAft>
              <a:buFontTx/>
              <a:buNone/>
              <a:defRPr sz="1600"/>
            </a:lvl3pPr>
            <a:lvl4pPr marL="0" indent="0">
              <a:spcBef>
                <a:spcPts val="0"/>
              </a:spcBef>
              <a:spcAft>
                <a:spcPts val="0"/>
              </a:spcAft>
              <a:buFontTx/>
              <a:buNone/>
              <a:defRPr sz="1600"/>
            </a:lvl4pPr>
            <a:lvl5pPr marL="0" indent="0">
              <a:spcBef>
                <a:spcPts val="0"/>
              </a:spcBef>
              <a:spcAft>
                <a:spcPts val="0"/>
              </a:spcAft>
              <a:buFontTx/>
              <a:buNone/>
              <a:defRPr sz="1600"/>
            </a:lvl5pPr>
            <a:lvl6pPr marL="0" indent="0">
              <a:spcBef>
                <a:spcPts val="0"/>
              </a:spcBef>
              <a:spcAft>
                <a:spcPts val="0"/>
              </a:spcAft>
              <a:buFontTx/>
              <a:buNone/>
              <a:defRPr sz="1600"/>
            </a:lvl6pPr>
            <a:lvl7pPr marL="0" indent="0">
              <a:spcBef>
                <a:spcPts val="0"/>
              </a:spcBef>
              <a:spcAft>
                <a:spcPts val="0"/>
              </a:spcAft>
              <a:buFontTx/>
              <a:buNone/>
              <a:defRPr sz="1600"/>
            </a:lvl7pPr>
            <a:lvl8pPr marL="0" indent="0">
              <a:spcBef>
                <a:spcPts val="0"/>
              </a:spcBef>
              <a:spcAft>
                <a:spcPts val="0"/>
              </a:spcAft>
              <a:buFontTx/>
              <a:buNone/>
              <a:defRPr sz="1600"/>
            </a:lvl8pPr>
            <a:lvl9pPr marL="0" indent="0">
              <a:spcBef>
                <a:spcPts val="0"/>
              </a:spcBef>
              <a:spcAft>
                <a:spcPts val="0"/>
              </a:spcAft>
              <a:buFontTx/>
              <a:buNone/>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10" name="Freeform 5">
            <a:extLst>
              <a:ext uri="{FF2B5EF4-FFF2-40B4-BE49-F238E27FC236}">
                <a16:creationId xmlns:a16="http://schemas.microsoft.com/office/drawing/2014/main" id="{751F50DC-1032-F848-8EFD-503462F60157}"/>
              </a:ext>
            </a:extLst>
          </p:cNvPr>
          <p:cNvSpPr>
            <a:spLocks noChangeAspect="1" noEditPoints="1"/>
          </p:cNvSpPr>
          <p:nvPr userDrawn="1"/>
        </p:nvSpPr>
        <p:spPr bwMode="auto">
          <a:xfrm>
            <a:off x="442913" y="687001"/>
            <a:ext cx="871538" cy="679450"/>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 name="Slide Number Placeholder 5">
            <a:extLst>
              <a:ext uri="{FF2B5EF4-FFF2-40B4-BE49-F238E27FC236}">
                <a16:creationId xmlns:a16="http://schemas.microsoft.com/office/drawing/2014/main" id="{C0618CEB-562C-EF47-A905-BA1BD3BB0B4A}"/>
              </a:ext>
            </a:extLst>
          </p:cNvPr>
          <p:cNvSpPr>
            <a:spLocks noGrp="1"/>
          </p:cNvSpPr>
          <p:nvPr>
            <p:ph type="sldNum" sz="quarter" idx="16"/>
          </p:nvPr>
        </p:nvSpPr>
        <p:spPr bwMode="gray"/>
        <p:txBody>
          <a:bodyPr/>
          <a:lstStyle>
            <a:lvl1pPr>
              <a:defRPr>
                <a:solidFill>
                  <a:schemeClr val="bg1"/>
                </a:solidFill>
              </a:defRPr>
            </a:lvl1pPr>
          </a:lstStyle>
          <a:p>
            <a:fld id="{7870704B-CE94-48CC-AF30-84932A1262A7}" type="slidenum">
              <a:rPr lang="en-GB" smtClean="0"/>
              <a:pPr/>
              <a:t>‹#›</a:t>
            </a:fld>
            <a:endParaRPr lang="en-GB"/>
          </a:p>
        </p:txBody>
      </p:sp>
      <p:sp>
        <p:nvSpPr>
          <p:cNvPr id="2" name="Date Placeholder 1">
            <a:extLst>
              <a:ext uri="{FF2B5EF4-FFF2-40B4-BE49-F238E27FC236}">
                <a16:creationId xmlns:a16="http://schemas.microsoft.com/office/drawing/2014/main" id="{B7BEC181-486E-E441-8900-B8446C2DF2CE}"/>
              </a:ext>
            </a:extLst>
          </p:cNvPr>
          <p:cNvSpPr>
            <a:spLocks noGrp="1"/>
          </p:cNvSpPr>
          <p:nvPr>
            <p:ph type="dt" sz="half" idx="17"/>
          </p:nvPr>
        </p:nvSpPr>
        <p:spPr/>
        <p:txBody>
          <a:bodyPr/>
          <a:lstStyle>
            <a:lvl1pPr>
              <a:defRPr>
                <a:solidFill>
                  <a:schemeClr val="bg1"/>
                </a:solidFill>
              </a:defRPr>
            </a:lvl1pPr>
          </a:lstStyle>
          <a:p>
            <a:endParaRPr lang="en-US"/>
          </a:p>
        </p:txBody>
      </p:sp>
      <p:sp>
        <p:nvSpPr>
          <p:cNvPr id="4" name="Footer Placeholder 3">
            <a:extLst>
              <a:ext uri="{FF2B5EF4-FFF2-40B4-BE49-F238E27FC236}">
                <a16:creationId xmlns:a16="http://schemas.microsoft.com/office/drawing/2014/main" id="{761E6323-CD0D-424F-880F-557372819009}"/>
              </a:ext>
            </a:extLst>
          </p:cNvPr>
          <p:cNvSpPr>
            <a:spLocks noGrp="1"/>
          </p:cNvSpPr>
          <p:nvPr>
            <p:ph type="ftr" sz="quarter" idx="18"/>
          </p:nvPr>
        </p:nvSpPr>
        <p:spPr/>
        <p:txBody>
          <a:bodyPr/>
          <a:lstStyle/>
          <a:p>
            <a:pPr algn="l"/>
            <a:endParaRPr lang="en-US"/>
          </a:p>
        </p:txBody>
      </p:sp>
    </p:spTree>
    <p:extLst>
      <p:ext uri="{BB962C8B-B14F-4D97-AF65-F5344CB8AC3E}">
        <p14:creationId xmlns:p14="http://schemas.microsoft.com/office/powerpoint/2010/main" val="873285981"/>
      </p:ext>
    </p:extLst>
  </p:cSld>
  <p:clrMapOvr>
    <a:masterClrMapping/>
  </p:clrMapOvr>
  <p:extLst>
    <p:ext uri="{DCECCB84-F9BA-43D5-87BE-67443E8EF086}">
      <p15:sldGuideLst xmlns:p15="http://schemas.microsoft.com/office/powerpoint/2012/main"/>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Quote 2">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42914" y="2274570"/>
            <a:ext cx="9540366" cy="3897630"/>
          </a:xfrm>
        </p:spPr>
        <p:txBody>
          <a:bodyPr/>
          <a:lstStyle>
            <a:lvl1pPr>
              <a:lnSpc>
                <a:spcPct val="85000"/>
              </a:lnSpc>
              <a:spcBef>
                <a:spcPts val="0"/>
              </a:spcBef>
              <a:spcAft>
                <a:spcPts val="3000"/>
              </a:spcAft>
              <a:defRPr sz="3800" b="0">
                <a:solidFill>
                  <a:schemeClr val="tx1"/>
                </a:solidFill>
                <a:latin typeface="+mj-lt"/>
              </a:defRPr>
            </a:lvl1pPr>
            <a:lvl2pPr marL="0" indent="0">
              <a:spcBef>
                <a:spcPts val="0"/>
              </a:spcBef>
              <a:spcAft>
                <a:spcPts val="0"/>
              </a:spcAft>
              <a:buFont typeface="Arial" panose="020B0604020202020204" pitchFamily="34" charset="0"/>
              <a:buNone/>
              <a:defRPr sz="1600" b="1"/>
            </a:lvl2pPr>
            <a:lvl3pPr marL="0" indent="0">
              <a:spcBef>
                <a:spcPts val="0"/>
              </a:spcBef>
              <a:spcAft>
                <a:spcPts val="0"/>
              </a:spcAft>
              <a:buFontTx/>
              <a:buNone/>
              <a:defRPr sz="1600"/>
            </a:lvl3pPr>
            <a:lvl4pPr marL="0" indent="0">
              <a:spcBef>
                <a:spcPts val="0"/>
              </a:spcBef>
              <a:spcAft>
                <a:spcPts val="0"/>
              </a:spcAft>
              <a:buFontTx/>
              <a:buNone/>
              <a:defRPr sz="1600"/>
            </a:lvl4pPr>
            <a:lvl5pPr marL="0" indent="0">
              <a:spcBef>
                <a:spcPts val="0"/>
              </a:spcBef>
              <a:spcAft>
                <a:spcPts val="0"/>
              </a:spcAft>
              <a:buFontTx/>
              <a:buNone/>
              <a:defRPr sz="1600"/>
            </a:lvl5pPr>
            <a:lvl6pPr marL="0" indent="0">
              <a:spcBef>
                <a:spcPts val="0"/>
              </a:spcBef>
              <a:spcAft>
                <a:spcPts val="0"/>
              </a:spcAft>
              <a:buFontTx/>
              <a:buNone/>
              <a:defRPr sz="1600"/>
            </a:lvl6pPr>
            <a:lvl7pPr marL="0" indent="0">
              <a:spcBef>
                <a:spcPts val="0"/>
              </a:spcBef>
              <a:spcAft>
                <a:spcPts val="0"/>
              </a:spcAft>
              <a:buFontTx/>
              <a:buNone/>
              <a:defRPr sz="1600"/>
            </a:lvl7pPr>
            <a:lvl8pPr marL="0" indent="0">
              <a:spcBef>
                <a:spcPts val="0"/>
              </a:spcBef>
              <a:spcAft>
                <a:spcPts val="0"/>
              </a:spcAft>
              <a:buFontTx/>
              <a:buNone/>
              <a:defRPr sz="1600"/>
            </a:lvl8pPr>
            <a:lvl9pPr marL="0" indent="0">
              <a:spcBef>
                <a:spcPts val="0"/>
              </a:spcBef>
              <a:spcAft>
                <a:spcPts val="0"/>
              </a:spcAft>
              <a:buFontTx/>
              <a:buNone/>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Freeform 5">
            <a:extLst>
              <a:ext uri="{FF2B5EF4-FFF2-40B4-BE49-F238E27FC236}">
                <a16:creationId xmlns:a16="http://schemas.microsoft.com/office/drawing/2014/main" id="{07AD3661-A443-F74F-9528-11F7BA264BF5}"/>
              </a:ext>
            </a:extLst>
          </p:cNvPr>
          <p:cNvSpPr>
            <a:spLocks noChangeAspect="1" noEditPoints="1"/>
          </p:cNvSpPr>
          <p:nvPr userDrawn="1"/>
        </p:nvSpPr>
        <p:spPr bwMode="auto">
          <a:xfrm>
            <a:off x="442913" y="1362959"/>
            <a:ext cx="871538" cy="679450"/>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Date Placeholder 1">
            <a:extLst>
              <a:ext uri="{FF2B5EF4-FFF2-40B4-BE49-F238E27FC236}">
                <a16:creationId xmlns:a16="http://schemas.microsoft.com/office/drawing/2014/main" id="{7E5DC986-4502-464F-A426-50A70EA2E41A}"/>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FE17195B-4456-9145-8D6E-97A5EBDF8090}"/>
              </a:ext>
            </a:extLst>
          </p:cNvPr>
          <p:cNvSpPr>
            <a:spLocks noGrp="1"/>
          </p:cNvSpPr>
          <p:nvPr>
            <p:ph type="ftr" sz="quarter" idx="11"/>
          </p:nvPr>
        </p:nvSpPr>
        <p:spPr/>
        <p:txBody>
          <a:bodyPr/>
          <a:lstStyle/>
          <a:p>
            <a:pPr algn="l"/>
            <a:endParaRPr lang="en-US"/>
          </a:p>
        </p:txBody>
      </p:sp>
      <p:sp>
        <p:nvSpPr>
          <p:cNvPr id="7" name="Slide Number Placeholder 6">
            <a:extLst>
              <a:ext uri="{FF2B5EF4-FFF2-40B4-BE49-F238E27FC236}">
                <a16:creationId xmlns:a16="http://schemas.microsoft.com/office/drawing/2014/main" id="{FC67263F-492F-7F4E-9E89-2A38E1B27F39}"/>
              </a:ext>
            </a:extLst>
          </p:cNvPr>
          <p:cNvSpPr>
            <a:spLocks noGrp="1"/>
          </p:cNvSpPr>
          <p:nvPr>
            <p:ph type="sldNum" sz="quarter" idx="12"/>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3156153303"/>
      </p:ext>
    </p:extLst>
  </p:cSld>
  <p:clrMapOvr>
    <a:masterClrMapping/>
  </p:clrMapOvr>
  <p:extLst>
    <p:ext uri="{DCECCB84-F9BA-43D5-87BE-67443E8EF086}">
      <p15:sldGuideLst xmlns:p15="http://schemas.microsoft.com/office/powerpoint/2012/main"/>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Quote 2 Orange">
    <p:bg>
      <p:bgPr>
        <a:solidFill>
          <a:srgbClr val="D04A02"/>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42914" y="2274570"/>
            <a:ext cx="9540366" cy="3897630"/>
          </a:xfrm>
        </p:spPr>
        <p:txBody>
          <a:bodyPr/>
          <a:lstStyle>
            <a:lvl1pPr>
              <a:lnSpc>
                <a:spcPct val="85000"/>
              </a:lnSpc>
              <a:spcBef>
                <a:spcPts val="0"/>
              </a:spcBef>
              <a:spcAft>
                <a:spcPts val="3000"/>
              </a:spcAft>
              <a:defRPr sz="3800" b="0">
                <a:solidFill>
                  <a:schemeClr val="tx1"/>
                </a:solidFill>
                <a:latin typeface="+mj-lt"/>
              </a:defRPr>
            </a:lvl1pPr>
            <a:lvl2pPr marL="0" indent="0">
              <a:spcBef>
                <a:spcPts val="0"/>
              </a:spcBef>
              <a:spcAft>
                <a:spcPts val="0"/>
              </a:spcAft>
              <a:buFont typeface="Arial" panose="020B0604020202020204" pitchFamily="34" charset="0"/>
              <a:buNone/>
              <a:defRPr sz="1600" b="1">
                <a:solidFill>
                  <a:schemeClr val="tx1"/>
                </a:solidFill>
              </a:defRPr>
            </a:lvl2pPr>
            <a:lvl3pPr marL="0" indent="0">
              <a:spcBef>
                <a:spcPts val="0"/>
              </a:spcBef>
              <a:spcAft>
                <a:spcPts val="0"/>
              </a:spcAft>
              <a:buFontTx/>
              <a:buNone/>
              <a:defRPr sz="1600">
                <a:solidFill>
                  <a:schemeClr val="tx1"/>
                </a:solidFill>
              </a:defRPr>
            </a:lvl3pPr>
            <a:lvl4pPr marL="0" indent="0">
              <a:spcBef>
                <a:spcPts val="0"/>
              </a:spcBef>
              <a:spcAft>
                <a:spcPts val="0"/>
              </a:spcAft>
              <a:buFontTx/>
              <a:buNone/>
              <a:defRPr sz="1600">
                <a:solidFill>
                  <a:schemeClr val="tx1"/>
                </a:solidFill>
              </a:defRPr>
            </a:lvl4pPr>
            <a:lvl5pPr marL="0" indent="0">
              <a:spcBef>
                <a:spcPts val="0"/>
              </a:spcBef>
              <a:spcAft>
                <a:spcPts val="0"/>
              </a:spcAft>
              <a:buFontTx/>
              <a:buNone/>
              <a:defRPr sz="1600">
                <a:solidFill>
                  <a:schemeClr val="tx1"/>
                </a:solidFill>
              </a:defRPr>
            </a:lvl5pPr>
            <a:lvl6pPr marL="0" indent="0">
              <a:spcBef>
                <a:spcPts val="0"/>
              </a:spcBef>
              <a:spcAft>
                <a:spcPts val="0"/>
              </a:spcAft>
              <a:buFontTx/>
              <a:buNone/>
              <a:defRPr sz="1600">
                <a:solidFill>
                  <a:schemeClr val="tx1"/>
                </a:solidFill>
              </a:defRPr>
            </a:lvl6pPr>
            <a:lvl7pPr marL="0" indent="0">
              <a:spcBef>
                <a:spcPts val="0"/>
              </a:spcBef>
              <a:spcAft>
                <a:spcPts val="0"/>
              </a:spcAft>
              <a:buFontTx/>
              <a:buNone/>
              <a:defRPr sz="1600">
                <a:solidFill>
                  <a:schemeClr val="tx1"/>
                </a:solidFill>
              </a:defRPr>
            </a:lvl7pPr>
            <a:lvl8pPr marL="0" indent="0">
              <a:spcBef>
                <a:spcPts val="0"/>
              </a:spcBef>
              <a:spcAft>
                <a:spcPts val="0"/>
              </a:spcAft>
              <a:buFontTx/>
              <a:buNone/>
              <a:defRPr sz="1600">
                <a:solidFill>
                  <a:schemeClr val="tx1"/>
                </a:solidFill>
              </a:defRPr>
            </a:lvl8pPr>
            <a:lvl9pPr marL="0" indent="0">
              <a:spcBef>
                <a:spcPts val="0"/>
              </a:spcBef>
              <a:spcAft>
                <a:spcPts val="0"/>
              </a:spcAft>
              <a:buFontTx/>
              <a:buNone/>
              <a:defRPr sz="1600">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9" name="Freeform 5">
            <a:extLst>
              <a:ext uri="{FF2B5EF4-FFF2-40B4-BE49-F238E27FC236}">
                <a16:creationId xmlns:a16="http://schemas.microsoft.com/office/drawing/2014/main" id="{753C6A26-069C-C142-8C96-315DE67FAD09}"/>
              </a:ext>
            </a:extLst>
          </p:cNvPr>
          <p:cNvSpPr>
            <a:spLocks noChangeAspect="1" noEditPoints="1"/>
          </p:cNvSpPr>
          <p:nvPr userDrawn="1"/>
        </p:nvSpPr>
        <p:spPr bwMode="black">
          <a:xfrm>
            <a:off x="442913" y="1362959"/>
            <a:ext cx="871538" cy="679450"/>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Date Placeholder 9">
            <a:extLst>
              <a:ext uri="{FF2B5EF4-FFF2-40B4-BE49-F238E27FC236}">
                <a16:creationId xmlns:a16="http://schemas.microsoft.com/office/drawing/2014/main" id="{F95925A0-A65A-B94F-AD42-4A17D5E9B63B}"/>
              </a:ext>
            </a:extLst>
          </p:cNvPr>
          <p:cNvSpPr>
            <a:spLocks noGrp="1"/>
          </p:cNvSpPr>
          <p:nvPr>
            <p:ph type="dt" sz="half" idx="10"/>
          </p:nvPr>
        </p:nvSpPr>
        <p:spPr/>
        <p:txBody>
          <a:bodyPr/>
          <a:lstStyle/>
          <a:p>
            <a:endParaRPr lang="en-US"/>
          </a:p>
        </p:txBody>
      </p:sp>
      <p:sp>
        <p:nvSpPr>
          <p:cNvPr id="11" name="Footer Placeholder 10">
            <a:extLst>
              <a:ext uri="{FF2B5EF4-FFF2-40B4-BE49-F238E27FC236}">
                <a16:creationId xmlns:a16="http://schemas.microsoft.com/office/drawing/2014/main" id="{01CB2D71-BA29-2E4C-A7F8-AB7C48FCE919}"/>
              </a:ext>
            </a:extLst>
          </p:cNvPr>
          <p:cNvSpPr>
            <a:spLocks noGrp="1"/>
          </p:cNvSpPr>
          <p:nvPr>
            <p:ph type="ftr" sz="quarter" idx="11"/>
          </p:nvPr>
        </p:nvSpPr>
        <p:spPr/>
        <p:txBody>
          <a:bodyPr/>
          <a:lstStyle/>
          <a:p>
            <a:pPr algn="l"/>
            <a:endParaRPr lang="en-US"/>
          </a:p>
        </p:txBody>
      </p:sp>
      <p:sp>
        <p:nvSpPr>
          <p:cNvPr id="12" name="Slide Number Placeholder 11">
            <a:extLst>
              <a:ext uri="{FF2B5EF4-FFF2-40B4-BE49-F238E27FC236}">
                <a16:creationId xmlns:a16="http://schemas.microsoft.com/office/drawing/2014/main" id="{1E0FBAD1-BD7F-C249-B609-9F42DAA28A2B}"/>
              </a:ext>
            </a:extLst>
          </p:cNvPr>
          <p:cNvSpPr>
            <a:spLocks noGrp="1"/>
          </p:cNvSpPr>
          <p:nvPr>
            <p:ph type="sldNum" sz="quarter" idx="12"/>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224423923"/>
      </p:ext>
    </p:extLst>
  </p:cSld>
  <p:clrMapOvr>
    <a:overrideClrMapping bg1="dk1" tx1="lt1" bg2="dk2" tx2="lt2" accent1="accent1" accent2="accent2" accent3="accent3" accent4="accent4" accent5="accent5" accent6="accent6" hlink="hlink" folHlink="folHlink"/>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Quote 2 Red">
    <p:bg>
      <p:bgPr>
        <a:solidFill>
          <a:srgbClr val="E0301E"/>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42914" y="2274570"/>
            <a:ext cx="9540366" cy="3897630"/>
          </a:xfrm>
        </p:spPr>
        <p:txBody>
          <a:bodyPr/>
          <a:lstStyle>
            <a:lvl1pPr>
              <a:lnSpc>
                <a:spcPct val="85000"/>
              </a:lnSpc>
              <a:spcBef>
                <a:spcPts val="0"/>
              </a:spcBef>
              <a:spcAft>
                <a:spcPts val="3000"/>
              </a:spcAft>
              <a:defRPr sz="3800" b="0">
                <a:solidFill>
                  <a:schemeClr val="tx1"/>
                </a:solidFill>
                <a:latin typeface="+mj-lt"/>
              </a:defRPr>
            </a:lvl1pPr>
            <a:lvl2pPr marL="0" indent="0">
              <a:spcBef>
                <a:spcPts val="0"/>
              </a:spcBef>
              <a:spcAft>
                <a:spcPts val="0"/>
              </a:spcAft>
              <a:buFont typeface="Arial" panose="020B0604020202020204" pitchFamily="34" charset="0"/>
              <a:buNone/>
              <a:defRPr sz="1600" b="1">
                <a:solidFill>
                  <a:schemeClr val="tx1"/>
                </a:solidFill>
              </a:defRPr>
            </a:lvl2pPr>
            <a:lvl3pPr marL="0" indent="0">
              <a:spcBef>
                <a:spcPts val="0"/>
              </a:spcBef>
              <a:spcAft>
                <a:spcPts val="0"/>
              </a:spcAft>
              <a:buFontTx/>
              <a:buNone/>
              <a:defRPr sz="1600">
                <a:solidFill>
                  <a:schemeClr val="tx1"/>
                </a:solidFill>
              </a:defRPr>
            </a:lvl3pPr>
            <a:lvl4pPr marL="0" indent="0">
              <a:spcBef>
                <a:spcPts val="0"/>
              </a:spcBef>
              <a:spcAft>
                <a:spcPts val="0"/>
              </a:spcAft>
              <a:buFontTx/>
              <a:buNone/>
              <a:defRPr sz="1600">
                <a:solidFill>
                  <a:schemeClr val="tx1"/>
                </a:solidFill>
              </a:defRPr>
            </a:lvl4pPr>
            <a:lvl5pPr marL="0" indent="0">
              <a:spcBef>
                <a:spcPts val="0"/>
              </a:spcBef>
              <a:spcAft>
                <a:spcPts val="0"/>
              </a:spcAft>
              <a:buFontTx/>
              <a:buNone/>
              <a:defRPr sz="1600">
                <a:solidFill>
                  <a:schemeClr val="tx1"/>
                </a:solidFill>
              </a:defRPr>
            </a:lvl5pPr>
            <a:lvl6pPr marL="0" indent="0">
              <a:spcBef>
                <a:spcPts val="0"/>
              </a:spcBef>
              <a:spcAft>
                <a:spcPts val="0"/>
              </a:spcAft>
              <a:buFontTx/>
              <a:buNone/>
              <a:defRPr sz="1600">
                <a:solidFill>
                  <a:schemeClr val="tx1"/>
                </a:solidFill>
              </a:defRPr>
            </a:lvl6pPr>
            <a:lvl7pPr marL="0" indent="0">
              <a:spcBef>
                <a:spcPts val="0"/>
              </a:spcBef>
              <a:spcAft>
                <a:spcPts val="0"/>
              </a:spcAft>
              <a:buFontTx/>
              <a:buNone/>
              <a:defRPr sz="1600">
                <a:solidFill>
                  <a:schemeClr val="tx1"/>
                </a:solidFill>
              </a:defRPr>
            </a:lvl7pPr>
            <a:lvl8pPr marL="0" indent="0">
              <a:spcBef>
                <a:spcPts val="0"/>
              </a:spcBef>
              <a:spcAft>
                <a:spcPts val="0"/>
              </a:spcAft>
              <a:buFontTx/>
              <a:buNone/>
              <a:defRPr sz="1600">
                <a:solidFill>
                  <a:schemeClr val="tx1"/>
                </a:solidFill>
              </a:defRPr>
            </a:lvl8pPr>
            <a:lvl9pPr marL="0" indent="0">
              <a:spcBef>
                <a:spcPts val="0"/>
              </a:spcBef>
              <a:spcAft>
                <a:spcPts val="0"/>
              </a:spcAft>
              <a:buFontTx/>
              <a:buNone/>
              <a:defRPr sz="1600">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Freeform 5">
            <a:extLst>
              <a:ext uri="{FF2B5EF4-FFF2-40B4-BE49-F238E27FC236}">
                <a16:creationId xmlns:a16="http://schemas.microsoft.com/office/drawing/2014/main" id="{75C37678-6A0A-C84B-9A52-9B7F891FFFD3}"/>
              </a:ext>
            </a:extLst>
          </p:cNvPr>
          <p:cNvSpPr>
            <a:spLocks noChangeAspect="1" noEditPoints="1"/>
          </p:cNvSpPr>
          <p:nvPr userDrawn="1"/>
        </p:nvSpPr>
        <p:spPr bwMode="black">
          <a:xfrm>
            <a:off x="442913" y="1362959"/>
            <a:ext cx="871538" cy="679450"/>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Date Placeholder 1">
            <a:extLst>
              <a:ext uri="{FF2B5EF4-FFF2-40B4-BE49-F238E27FC236}">
                <a16:creationId xmlns:a16="http://schemas.microsoft.com/office/drawing/2014/main" id="{75944E79-860F-9542-986D-3F487E112641}"/>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6503EA61-A2A9-8D46-A8C8-F5D81CC931C5}"/>
              </a:ext>
            </a:extLst>
          </p:cNvPr>
          <p:cNvSpPr>
            <a:spLocks noGrp="1"/>
          </p:cNvSpPr>
          <p:nvPr>
            <p:ph type="ftr" sz="quarter" idx="11"/>
          </p:nvPr>
        </p:nvSpPr>
        <p:spPr/>
        <p:txBody>
          <a:bodyPr/>
          <a:lstStyle/>
          <a:p>
            <a:pPr algn="l"/>
            <a:endParaRPr lang="en-US"/>
          </a:p>
        </p:txBody>
      </p:sp>
      <p:sp>
        <p:nvSpPr>
          <p:cNvPr id="9" name="Slide Number Placeholder 8">
            <a:extLst>
              <a:ext uri="{FF2B5EF4-FFF2-40B4-BE49-F238E27FC236}">
                <a16:creationId xmlns:a16="http://schemas.microsoft.com/office/drawing/2014/main" id="{E4410A1E-B181-CB46-A25E-398B598C5B78}"/>
              </a:ext>
            </a:extLst>
          </p:cNvPr>
          <p:cNvSpPr>
            <a:spLocks noGrp="1"/>
          </p:cNvSpPr>
          <p:nvPr>
            <p:ph type="sldNum" sz="quarter" idx="12"/>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3838994459"/>
      </p:ext>
    </p:extLst>
  </p:cSld>
  <p:clrMapOvr>
    <a:overrideClrMapping bg1="dk1" tx1="lt1" bg2="dk2" tx2="lt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Quote 2 Rose">
    <p:bg>
      <p:bgPr>
        <a:solidFill>
          <a:srgbClr val="DB536A"/>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42914" y="2274570"/>
            <a:ext cx="9540366" cy="3897630"/>
          </a:xfrm>
        </p:spPr>
        <p:txBody>
          <a:bodyPr/>
          <a:lstStyle>
            <a:lvl1pPr>
              <a:lnSpc>
                <a:spcPct val="85000"/>
              </a:lnSpc>
              <a:spcBef>
                <a:spcPts val="0"/>
              </a:spcBef>
              <a:spcAft>
                <a:spcPts val="3000"/>
              </a:spcAft>
              <a:defRPr sz="3800" b="0">
                <a:solidFill>
                  <a:schemeClr val="tx1"/>
                </a:solidFill>
                <a:latin typeface="+mj-lt"/>
              </a:defRPr>
            </a:lvl1pPr>
            <a:lvl2pPr marL="0" indent="0">
              <a:spcBef>
                <a:spcPts val="0"/>
              </a:spcBef>
              <a:spcAft>
                <a:spcPts val="0"/>
              </a:spcAft>
              <a:buFont typeface="Arial" panose="020B0604020202020204" pitchFamily="34" charset="0"/>
              <a:buNone/>
              <a:defRPr sz="1600" b="1">
                <a:solidFill>
                  <a:schemeClr val="tx1"/>
                </a:solidFill>
              </a:defRPr>
            </a:lvl2pPr>
            <a:lvl3pPr marL="0" indent="0">
              <a:spcBef>
                <a:spcPts val="0"/>
              </a:spcBef>
              <a:spcAft>
                <a:spcPts val="0"/>
              </a:spcAft>
              <a:buFontTx/>
              <a:buNone/>
              <a:defRPr sz="1600">
                <a:solidFill>
                  <a:schemeClr val="tx1"/>
                </a:solidFill>
              </a:defRPr>
            </a:lvl3pPr>
            <a:lvl4pPr marL="0" indent="0">
              <a:spcBef>
                <a:spcPts val="0"/>
              </a:spcBef>
              <a:spcAft>
                <a:spcPts val="0"/>
              </a:spcAft>
              <a:buFontTx/>
              <a:buNone/>
              <a:defRPr sz="1600">
                <a:solidFill>
                  <a:schemeClr val="tx1"/>
                </a:solidFill>
              </a:defRPr>
            </a:lvl4pPr>
            <a:lvl5pPr marL="0" indent="0">
              <a:spcBef>
                <a:spcPts val="0"/>
              </a:spcBef>
              <a:spcAft>
                <a:spcPts val="0"/>
              </a:spcAft>
              <a:buFontTx/>
              <a:buNone/>
              <a:defRPr sz="1600">
                <a:solidFill>
                  <a:schemeClr val="tx1"/>
                </a:solidFill>
              </a:defRPr>
            </a:lvl5pPr>
            <a:lvl6pPr marL="0" indent="0">
              <a:spcBef>
                <a:spcPts val="0"/>
              </a:spcBef>
              <a:spcAft>
                <a:spcPts val="0"/>
              </a:spcAft>
              <a:buFontTx/>
              <a:buNone/>
              <a:defRPr sz="1600">
                <a:solidFill>
                  <a:schemeClr val="tx1"/>
                </a:solidFill>
              </a:defRPr>
            </a:lvl6pPr>
            <a:lvl7pPr marL="0" indent="0">
              <a:spcBef>
                <a:spcPts val="0"/>
              </a:spcBef>
              <a:spcAft>
                <a:spcPts val="0"/>
              </a:spcAft>
              <a:buFontTx/>
              <a:buNone/>
              <a:defRPr sz="1600">
                <a:solidFill>
                  <a:schemeClr val="tx1"/>
                </a:solidFill>
              </a:defRPr>
            </a:lvl7pPr>
            <a:lvl8pPr marL="0" indent="0">
              <a:spcBef>
                <a:spcPts val="0"/>
              </a:spcBef>
              <a:spcAft>
                <a:spcPts val="0"/>
              </a:spcAft>
              <a:buFontTx/>
              <a:buNone/>
              <a:defRPr sz="1600">
                <a:solidFill>
                  <a:schemeClr val="tx1"/>
                </a:solidFill>
              </a:defRPr>
            </a:lvl8pPr>
            <a:lvl9pPr marL="0" indent="0">
              <a:spcBef>
                <a:spcPts val="0"/>
              </a:spcBef>
              <a:spcAft>
                <a:spcPts val="0"/>
              </a:spcAft>
              <a:buFontTx/>
              <a:buNone/>
              <a:defRPr sz="1600">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Freeform 5">
            <a:extLst>
              <a:ext uri="{FF2B5EF4-FFF2-40B4-BE49-F238E27FC236}">
                <a16:creationId xmlns:a16="http://schemas.microsoft.com/office/drawing/2014/main" id="{F3D58181-4255-CF4B-AEC5-6ADD879A60CA}"/>
              </a:ext>
            </a:extLst>
          </p:cNvPr>
          <p:cNvSpPr>
            <a:spLocks noChangeAspect="1" noEditPoints="1"/>
          </p:cNvSpPr>
          <p:nvPr userDrawn="1"/>
        </p:nvSpPr>
        <p:spPr bwMode="black">
          <a:xfrm>
            <a:off x="442913" y="1362959"/>
            <a:ext cx="871538" cy="679450"/>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Date Placeholder 1">
            <a:extLst>
              <a:ext uri="{FF2B5EF4-FFF2-40B4-BE49-F238E27FC236}">
                <a16:creationId xmlns:a16="http://schemas.microsoft.com/office/drawing/2014/main" id="{33DF2FE2-E936-7745-91D2-A6D8CA7F5D95}"/>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A54FEE05-057D-214D-903C-F8FD6A36D286}"/>
              </a:ext>
            </a:extLst>
          </p:cNvPr>
          <p:cNvSpPr>
            <a:spLocks noGrp="1"/>
          </p:cNvSpPr>
          <p:nvPr>
            <p:ph type="ftr" sz="quarter" idx="11"/>
          </p:nvPr>
        </p:nvSpPr>
        <p:spPr/>
        <p:txBody>
          <a:bodyPr/>
          <a:lstStyle/>
          <a:p>
            <a:pPr algn="l"/>
            <a:endParaRPr lang="en-US"/>
          </a:p>
        </p:txBody>
      </p:sp>
      <p:sp>
        <p:nvSpPr>
          <p:cNvPr id="9" name="Slide Number Placeholder 8">
            <a:extLst>
              <a:ext uri="{FF2B5EF4-FFF2-40B4-BE49-F238E27FC236}">
                <a16:creationId xmlns:a16="http://schemas.microsoft.com/office/drawing/2014/main" id="{4DD12AF3-FC08-E446-85E1-796189A84898}"/>
              </a:ext>
            </a:extLst>
          </p:cNvPr>
          <p:cNvSpPr>
            <a:spLocks noGrp="1"/>
          </p:cNvSpPr>
          <p:nvPr>
            <p:ph type="sldNum" sz="quarter" idx="12"/>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956678414"/>
      </p:ext>
    </p:extLst>
  </p:cSld>
  <p:clrMapOvr>
    <a:overrideClrMapping bg1="dk1" tx1="lt1" bg2="dk2" tx2="lt2" accent1="accent1" accent2="accent2" accent3="accent3" accent4="accent4" accent5="accent5" accent6="accent6" hlink="hlink" folHlink="folHlink"/>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Quote 2 Grey">
    <p:bg>
      <p:bgPr>
        <a:solidFill>
          <a:srgbClr val="464646"/>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42914" y="2274570"/>
            <a:ext cx="9540366" cy="3897630"/>
          </a:xfrm>
        </p:spPr>
        <p:txBody>
          <a:bodyPr/>
          <a:lstStyle>
            <a:lvl1pPr>
              <a:lnSpc>
                <a:spcPct val="85000"/>
              </a:lnSpc>
              <a:spcBef>
                <a:spcPts val="0"/>
              </a:spcBef>
              <a:spcAft>
                <a:spcPts val="3000"/>
              </a:spcAft>
              <a:defRPr sz="3800" b="0">
                <a:solidFill>
                  <a:schemeClr val="tx1"/>
                </a:solidFill>
                <a:latin typeface="+mj-lt"/>
              </a:defRPr>
            </a:lvl1pPr>
            <a:lvl2pPr marL="0" indent="0">
              <a:spcBef>
                <a:spcPts val="0"/>
              </a:spcBef>
              <a:spcAft>
                <a:spcPts val="0"/>
              </a:spcAft>
              <a:buFont typeface="Arial" panose="020B0604020202020204" pitchFamily="34" charset="0"/>
              <a:buNone/>
              <a:defRPr sz="1600" b="1">
                <a:solidFill>
                  <a:schemeClr val="tx1"/>
                </a:solidFill>
              </a:defRPr>
            </a:lvl2pPr>
            <a:lvl3pPr marL="0" indent="0">
              <a:spcBef>
                <a:spcPts val="0"/>
              </a:spcBef>
              <a:spcAft>
                <a:spcPts val="0"/>
              </a:spcAft>
              <a:buFontTx/>
              <a:buNone/>
              <a:defRPr sz="1600">
                <a:solidFill>
                  <a:schemeClr val="tx1"/>
                </a:solidFill>
              </a:defRPr>
            </a:lvl3pPr>
            <a:lvl4pPr marL="0" indent="0">
              <a:spcBef>
                <a:spcPts val="0"/>
              </a:spcBef>
              <a:spcAft>
                <a:spcPts val="0"/>
              </a:spcAft>
              <a:buFontTx/>
              <a:buNone/>
              <a:defRPr sz="1600">
                <a:solidFill>
                  <a:schemeClr val="tx1"/>
                </a:solidFill>
              </a:defRPr>
            </a:lvl4pPr>
            <a:lvl5pPr marL="0" indent="0">
              <a:spcBef>
                <a:spcPts val="0"/>
              </a:spcBef>
              <a:spcAft>
                <a:spcPts val="0"/>
              </a:spcAft>
              <a:buFontTx/>
              <a:buNone/>
              <a:defRPr sz="1600">
                <a:solidFill>
                  <a:schemeClr val="tx1"/>
                </a:solidFill>
              </a:defRPr>
            </a:lvl5pPr>
            <a:lvl6pPr marL="0" indent="0">
              <a:spcBef>
                <a:spcPts val="0"/>
              </a:spcBef>
              <a:spcAft>
                <a:spcPts val="0"/>
              </a:spcAft>
              <a:buFontTx/>
              <a:buNone/>
              <a:defRPr sz="1600">
                <a:solidFill>
                  <a:schemeClr val="tx1"/>
                </a:solidFill>
              </a:defRPr>
            </a:lvl6pPr>
            <a:lvl7pPr marL="0" indent="0">
              <a:spcBef>
                <a:spcPts val="0"/>
              </a:spcBef>
              <a:spcAft>
                <a:spcPts val="0"/>
              </a:spcAft>
              <a:buFontTx/>
              <a:buNone/>
              <a:defRPr sz="1600">
                <a:solidFill>
                  <a:schemeClr val="tx1"/>
                </a:solidFill>
              </a:defRPr>
            </a:lvl7pPr>
            <a:lvl8pPr marL="0" indent="0">
              <a:spcBef>
                <a:spcPts val="0"/>
              </a:spcBef>
              <a:spcAft>
                <a:spcPts val="0"/>
              </a:spcAft>
              <a:buFontTx/>
              <a:buNone/>
              <a:defRPr sz="1600">
                <a:solidFill>
                  <a:schemeClr val="tx1"/>
                </a:solidFill>
              </a:defRPr>
            </a:lvl8pPr>
            <a:lvl9pPr marL="0" indent="0">
              <a:spcBef>
                <a:spcPts val="0"/>
              </a:spcBef>
              <a:spcAft>
                <a:spcPts val="0"/>
              </a:spcAft>
              <a:buFontTx/>
              <a:buNone/>
              <a:defRPr sz="1600">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Freeform 5">
            <a:extLst>
              <a:ext uri="{FF2B5EF4-FFF2-40B4-BE49-F238E27FC236}">
                <a16:creationId xmlns:a16="http://schemas.microsoft.com/office/drawing/2014/main" id="{056180B7-FBDB-F345-B5D1-21FE86D79BA3}"/>
              </a:ext>
            </a:extLst>
          </p:cNvPr>
          <p:cNvSpPr>
            <a:spLocks noChangeAspect="1" noEditPoints="1"/>
          </p:cNvSpPr>
          <p:nvPr userDrawn="1"/>
        </p:nvSpPr>
        <p:spPr bwMode="black">
          <a:xfrm>
            <a:off x="442913" y="1362959"/>
            <a:ext cx="871538" cy="679450"/>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Date Placeholder 1">
            <a:extLst>
              <a:ext uri="{FF2B5EF4-FFF2-40B4-BE49-F238E27FC236}">
                <a16:creationId xmlns:a16="http://schemas.microsoft.com/office/drawing/2014/main" id="{9BB60EFE-B508-D848-9B02-A73119F1803A}"/>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DC3B4447-C39F-954F-B842-43560F6E9D0C}"/>
              </a:ext>
            </a:extLst>
          </p:cNvPr>
          <p:cNvSpPr>
            <a:spLocks noGrp="1"/>
          </p:cNvSpPr>
          <p:nvPr>
            <p:ph type="ftr" sz="quarter" idx="11"/>
          </p:nvPr>
        </p:nvSpPr>
        <p:spPr/>
        <p:txBody>
          <a:bodyPr/>
          <a:lstStyle/>
          <a:p>
            <a:pPr algn="l"/>
            <a:endParaRPr lang="en-US"/>
          </a:p>
        </p:txBody>
      </p:sp>
      <p:sp>
        <p:nvSpPr>
          <p:cNvPr id="9" name="Slide Number Placeholder 8">
            <a:extLst>
              <a:ext uri="{FF2B5EF4-FFF2-40B4-BE49-F238E27FC236}">
                <a16:creationId xmlns:a16="http://schemas.microsoft.com/office/drawing/2014/main" id="{F9D7BB50-999D-5745-BB53-011066651024}"/>
              </a:ext>
            </a:extLst>
          </p:cNvPr>
          <p:cNvSpPr>
            <a:spLocks noGrp="1"/>
          </p:cNvSpPr>
          <p:nvPr>
            <p:ph type="sldNum" sz="quarter" idx="12"/>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2692726678"/>
      </p:ext>
    </p:extLst>
  </p:cSld>
  <p:clrMapOvr>
    <a:overrideClrMapping bg1="dk1" tx1="lt1" bg2="dk2" tx2="lt2" accent1="accent1" accent2="accent2" accent3="accent3" accent4="accent4" accent5="accent5" accent6="accent6" hlink="hlink" folHlink="folHlink"/>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Section Header Orange">
    <p:bg>
      <p:bgPr>
        <a:solidFill>
          <a:srgbClr val="D04A0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1413" y="2103438"/>
            <a:ext cx="4936658" cy="2564265"/>
          </a:xfrm>
        </p:spPr>
        <p:txBody>
          <a:bodyPr anchor="t" anchorCtr="0">
            <a:noAutofit/>
          </a:bodyPr>
          <a:lstStyle>
            <a:lvl1pPr>
              <a:lnSpc>
                <a:spcPct val="85000"/>
              </a:lnSpc>
              <a:defRPr sz="4000" b="0">
                <a:solidFill>
                  <a:schemeClr val="bg1"/>
                </a:solidFill>
                <a:latin typeface="+mn-lt"/>
              </a:defRPr>
            </a:lvl1pPr>
          </a:lstStyle>
          <a:p>
            <a:r>
              <a:rPr lang="en-US"/>
              <a:t>[Section header title]</a:t>
            </a:r>
            <a:endParaRPr lang="en-GB"/>
          </a:p>
        </p:txBody>
      </p:sp>
      <p:sp>
        <p:nvSpPr>
          <p:cNvPr id="4" name="Subtitle 2">
            <a:extLst>
              <a:ext uri="{FF2B5EF4-FFF2-40B4-BE49-F238E27FC236}">
                <a16:creationId xmlns:a16="http://schemas.microsoft.com/office/drawing/2014/main" id="{A1971A9E-1347-2E4A-8F01-32BA5D5488B1}"/>
              </a:ext>
            </a:extLst>
          </p:cNvPr>
          <p:cNvSpPr>
            <a:spLocks noGrp="1"/>
          </p:cNvSpPr>
          <p:nvPr>
            <p:ph type="subTitle" idx="1" hasCustomPrompt="1"/>
          </p:nvPr>
        </p:nvSpPr>
        <p:spPr>
          <a:xfrm>
            <a:off x="442912" y="0"/>
            <a:ext cx="4344987" cy="6858000"/>
          </a:xfrm>
          <a:noFill/>
        </p:spPr>
        <p:txBody>
          <a:bodyPr anchor="ctr" anchorCtr="0"/>
          <a:lstStyle>
            <a:lvl1pPr marL="0" indent="0" algn="l">
              <a:lnSpc>
                <a:spcPct val="95000"/>
              </a:lnSpc>
              <a:spcBef>
                <a:spcPts val="0"/>
              </a:spcBef>
              <a:spcAft>
                <a:spcPts val="0"/>
              </a:spcAft>
              <a:buNone/>
              <a:defRPr sz="65000" b="0">
                <a:solidFill>
                  <a:schemeClr val="bg1"/>
                </a:solidFill>
              </a:defRPr>
            </a:lvl1pPr>
            <a:lvl2pPr marL="0" indent="0" algn="l">
              <a:lnSpc>
                <a:spcPct val="95000"/>
              </a:lnSpc>
              <a:spcBef>
                <a:spcPts val="0"/>
              </a:spcBef>
              <a:spcAft>
                <a:spcPts val="0"/>
              </a:spcAft>
              <a:buNone/>
              <a:defRPr sz="65000">
                <a:solidFill>
                  <a:schemeClr val="bg1"/>
                </a:solidFill>
              </a:defRPr>
            </a:lvl2pPr>
            <a:lvl3pPr marL="0" indent="0" algn="l">
              <a:lnSpc>
                <a:spcPct val="95000"/>
              </a:lnSpc>
              <a:spcBef>
                <a:spcPts val="0"/>
              </a:spcBef>
              <a:spcAft>
                <a:spcPts val="0"/>
              </a:spcAft>
              <a:buNone/>
              <a:defRPr sz="65000">
                <a:solidFill>
                  <a:schemeClr val="bg1"/>
                </a:solidFill>
              </a:defRPr>
            </a:lvl3pPr>
            <a:lvl4pPr marL="0" indent="0" algn="l">
              <a:lnSpc>
                <a:spcPct val="95000"/>
              </a:lnSpc>
              <a:spcBef>
                <a:spcPts val="0"/>
              </a:spcBef>
              <a:spcAft>
                <a:spcPts val="0"/>
              </a:spcAft>
              <a:buNone/>
              <a:defRPr sz="65000">
                <a:solidFill>
                  <a:schemeClr val="bg1"/>
                </a:solidFill>
              </a:defRPr>
            </a:lvl4pPr>
            <a:lvl5pPr marL="0" indent="0" algn="l">
              <a:lnSpc>
                <a:spcPct val="95000"/>
              </a:lnSpc>
              <a:spcBef>
                <a:spcPts val="0"/>
              </a:spcBef>
              <a:spcAft>
                <a:spcPts val="0"/>
              </a:spcAft>
              <a:buNone/>
              <a:defRPr sz="65000">
                <a:solidFill>
                  <a:schemeClr val="bg1"/>
                </a:solidFill>
              </a:defRPr>
            </a:lvl5pPr>
            <a:lvl6pPr marL="0" indent="0" algn="l">
              <a:lnSpc>
                <a:spcPct val="95000"/>
              </a:lnSpc>
              <a:spcBef>
                <a:spcPts val="0"/>
              </a:spcBef>
              <a:spcAft>
                <a:spcPts val="0"/>
              </a:spcAft>
              <a:buNone/>
              <a:defRPr sz="65000">
                <a:solidFill>
                  <a:schemeClr val="bg1"/>
                </a:solidFill>
              </a:defRPr>
            </a:lvl6pPr>
            <a:lvl7pPr marL="0" indent="0" algn="l">
              <a:lnSpc>
                <a:spcPct val="95000"/>
              </a:lnSpc>
              <a:spcBef>
                <a:spcPts val="0"/>
              </a:spcBef>
              <a:spcAft>
                <a:spcPts val="0"/>
              </a:spcAft>
              <a:buNone/>
              <a:defRPr sz="65000">
                <a:solidFill>
                  <a:schemeClr val="bg1"/>
                </a:solidFill>
              </a:defRPr>
            </a:lvl7pPr>
            <a:lvl8pPr marL="0" indent="0" algn="l">
              <a:lnSpc>
                <a:spcPct val="95000"/>
              </a:lnSpc>
              <a:spcBef>
                <a:spcPts val="0"/>
              </a:spcBef>
              <a:spcAft>
                <a:spcPts val="0"/>
              </a:spcAft>
              <a:buNone/>
              <a:defRPr sz="65000">
                <a:solidFill>
                  <a:schemeClr val="bg1"/>
                </a:solidFill>
              </a:defRPr>
            </a:lvl8pPr>
            <a:lvl9pPr marL="0" indent="0" algn="l">
              <a:lnSpc>
                <a:spcPct val="95000"/>
              </a:lnSpc>
              <a:spcBef>
                <a:spcPts val="0"/>
              </a:spcBef>
              <a:spcAft>
                <a:spcPts val="0"/>
              </a:spcAft>
              <a:buNone/>
              <a:defRPr sz="65000">
                <a:solidFill>
                  <a:schemeClr val="bg1"/>
                </a:solidFill>
              </a:defRPr>
            </a:lvl9pPr>
          </a:lstStyle>
          <a:p>
            <a:r>
              <a:rPr lang="en-US"/>
              <a:t>0</a:t>
            </a:r>
          </a:p>
        </p:txBody>
      </p:sp>
    </p:spTree>
    <p:extLst>
      <p:ext uri="{BB962C8B-B14F-4D97-AF65-F5344CB8AC3E}">
        <p14:creationId xmlns:p14="http://schemas.microsoft.com/office/powerpoint/2010/main" val="2375197682"/>
      </p:ext>
    </p:extLst>
  </p:cSld>
  <p:clrMapOvr>
    <a:overrideClrMapping bg1="lt1" tx1="dk1" bg2="lt2" tx2="dk2" accent1="accent1" accent2="accent2" accent3="accent3" accent4="accent4" accent5="accent5" accent6="accent6" hlink="hlink" folHlink="folHlink"/>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Section Header Red">
    <p:bg>
      <p:bgPr>
        <a:solidFill>
          <a:srgbClr val="E0301E"/>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951413" y="2103438"/>
            <a:ext cx="4936658" cy="2564265"/>
          </a:xfrm>
        </p:spPr>
        <p:txBody>
          <a:bodyPr anchor="t" anchorCtr="0">
            <a:noAutofit/>
          </a:bodyPr>
          <a:lstStyle>
            <a:lvl1pPr>
              <a:lnSpc>
                <a:spcPct val="85000"/>
              </a:lnSpc>
              <a:defRPr sz="4000" b="0">
                <a:solidFill>
                  <a:schemeClr val="bg1"/>
                </a:solidFill>
                <a:latin typeface="+mn-lt"/>
              </a:defRPr>
            </a:lvl1pPr>
          </a:lstStyle>
          <a:p>
            <a:r>
              <a:rPr lang="en-US"/>
              <a:t>[Section header title]</a:t>
            </a:r>
            <a:endParaRPr lang="en-GB"/>
          </a:p>
        </p:txBody>
      </p:sp>
      <p:sp>
        <p:nvSpPr>
          <p:cNvPr id="5" name="Subtitle 2">
            <a:extLst>
              <a:ext uri="{FF2B5EF4-FFF2-40B4-BE49-F238E27FC236}">
                <a16:creationId xmlns:a16="http://schemas.microsoft.com/office/drawing/2014/main" id="{C60A2100-6DF1-414A-91DA-B6027C61BAAC}"/>
              </a:ext>
            </a:extLst>
          </p:cNvPr>
          <p:cNvSpPr>
            <a:spLocks noGrp="1"/>
          </p:cNvSpPr>
          <p:nvPr>
            <p:ph type="subTitle" idx="1" hasCustomPrompt="1"/>
          </p:nvPr>
        </p:nvSpPr>
        <p:spPr>
          <a:xfrm>
            <a:off x="442912" y="0"/>
            <a:ext cx="4344987" cy="6858000"/>
          </a:xfrm>
          <a:noFill/>
        </p:spPr>
        <p:txBody>
          <a:bodyPr anchor="ctr" anchorCtr="0"/>
          <a:lstStyle>
            <a:lvl1pPr marL="0" indent="0" algn="l">
              <a:lnSpc>
                <a:spcPct val="95000"/>
              </a:lnSpc>
              <a:spcBef>
                <a:spcPts val="0"/>
              </a:spcBef>
              <a:spcAft>
                <a:spcPts val="0"/>
              </a:spcAft>
              <a:buNone/>
              <a:defRPr sz="65000" b="0">
                <a:solidFill>
                  <a:schemeClr val="bg1"/>
                </a:solidFill>
              </a:defRPr>
            </a:lvl1pPr>
            <a:lvl2pPr marL="0" indent="0" algn="l">
              <a:lnSpc>
                <a:spcPct val="95000"/>
              </a:lnSpc>
              <a:spcBef>
                <a:spcPts val="0"/>
              </a:spcBef>
              <a:spcAft>
                <a:spcPts val="0"/>
              </a:spcAft>
              <a:buNone/>
              <a:defRPr sz="65000">
                <a:solidFill>
                  <a:schemeClr val="bg1"/>
                </a:solidFill>
              </a:defRPr>
            </a:lvl2pPr>
            <a:lvl3pPr marL="0" indent="0" algn="l">
              <a:lnSpc>
                <a:spcPct val="95000"/>
              </a:lnSpc>
              <a:spcBef>
                <a:spcPts val="0"/>
              </a:spcBef>
              <a:spcAft>
                <a:spcPts val="0"/>
              </a:spcAft>
              <a:buNone/>
              <a:defRPr sz="65000">
                <a:solidFill>
                  <a:schemeClr val="bg1"/>
                </a:solidFill>
              </a:defRPr>
            </a:lvl3pPr>
            <a:lvl4pPr marL="0" indent="0" algn="l">
              <a:lnSpc>
                <a:spcPct val="95000"/>
              </a:lnSpc>
              <a:spcBef>
                <a:spcPts val="0"/>
              </a:spcBef>
              <a:spcAft>
                <a:spcPts val="0"/>
              </a:spcAft>
              <a:buNone/>
              <a:defRPr sz="65000">
                <a:solidFill>
                  <a:schemeClr val="bg1"/>
                </a:solidFill>
              </a:defRPr>
            </a:lvl4pPr>
            <a:lvl5pPr marL="0" indent="0" algn="l">
              <a:lnSpc>
                <a:spcPct val="95000"/>
              </a:lnSpc>
              <a:spcBef>
                <a:spcPts val="0"/>
              </a:spcBef>
              <a:spcAft>
                <a:spcPts val="0"/>
              </a:spcAft>
              <a:buNone/>
              <a:defRPr sz="65000">
                <a:solidFill>
                  <a:schemeClr val="bg1"/>
                </a:solidFill>
              </a:defRPr>
            </a:lvl5pPr>
            <a:lvl6pPr marL="0" indent="0" algn="l">
              <a:lnSpc>
                <a:spcPct val="95000"/>
              </a:lnSpc>
              <a:spcBef>
                <a:spcPts val="0"/>
              </a:spcBef>
              <a:spcAft>
                <a:spcPts val="0"/>
              </a:spcAft>
              <a:buNone/>
              <a:defRPr sz="65000">
                <a:solidFill>
                  <a:schemeClr val="bg1"/>
                </a:solidFill>
              </a:defRPr>
            </a:lvl6pPr>
            <a:lvl7pPr marL="0" indent="0" algn="l">
              <a:lnSpc>
                <a:spcPct val="95000"/>
              </a:lnSpc>
              <a:spcBef>
                <a:spcPts val="0"/>
              </a:spcBef>
              <a:spcAft>
                <a:spcPts val="0"/>
              </a:spcAft>
              <a:buNone/>
              <a:defRPr sz="65000">
                <a:solidFill>
                  <a:schemeClr val="bg1"/>
                </a:solidFill>
              </a:defRPr>
            </a:lvl7pPr>
            <a:lvl8pPr marL="0" indent="0" algn="l">
              <a:lnSpc>
                <a:spcPct val="95000"/>
              </a:lnSpc>
              <a:spcBef>
                <a:spcPts val="0"/>
              </a:spcBef>
              <a:spcAft>
                <a:spcPts val="0"/>
              </a:spcAft>
              <a:buNone/>
              <a:defRPr sz="65000">
                <a:solidFill>
                  <a:schemeClr val="bg1"/>
                </a:solidFill>
              </a:defRPr>
            </a:lvl8pPr>
            <a:lvl9pPr marL="0" indent="0" algn="l">
              <a:lnSpc>
                <a:spcPct val="95000"/>
              </a:lnSpc>
              <a:spcBef>
                <a:spcPts val="0"/>
              </a:spcBef>
              <a:spcAft>
                <a:spcPts val="0"/>
              </a:spcAft>
              <a:buNone/>
              <a:defRPr sz="65000">
                <a:solidFill>
                  <a:schemeClr val="bg1"/>
                </a:solidFill>
              </a:defRPr>
            </a:lvl9pPr>
          </a:lstStyle>
          <a:p>
            <a:r>
              <a:rPr lang="en-US"/>
              <a:t>0</a:t>
            </a:r>
          </a:p>
        </p:txBody>
      </p:sp>
    </p:spTree>
    <p:extLst>
      <p:ext uri="{BB962C8B-B14F-4D97-AF65-F5344CB8AC3E}">
        <p14:creationId xmlns:p14="http://schemas.microsoft.com/office/powerpoint/2010/main" val="99252688"/>
      </p:ext>
    </p:extLst>
  </p:cSld>
  <p:clrMapOvr>
    <a:overrideClrMapping bg1="lt1" tx1="dk1" bg2="lt2" tx2="dk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Section Header Rose">
    <p:bg>
      <p:bgPr>
        <a:solidFill>
          <a:srgbClr val="DB536A"/>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951413" y="2103438"/>
            <a:ext cx="4936658" cy="2564265"/>
          </a:xfrm>
        </p:spPr>
        <p:txBody>
          <a:bodyPr anchor="t" anchorCtr="0">
            <a:noAutofit/>
          </a:bodyPr>
          <a:lstStyle>
            <a:lvl1pPr>
              <a:lnSpc>
                <a:spcPct val="85000"/>
              </a:lnSpc>
              <a:defRPr sz="4000" b="0">
                <a:solidFill>
                  <a:schemeClr val="bg1"/>
                </a:solidFill>
                <a:latin typeface="+mn-lt"/>
              </a:defRPr>
            </a:lvl1pPr>
          </a:lstStyle>
          <a:p>
            <a:r>
              <a:rPr lang="en-US"/>
              <a:t>[Section header title]</a:t>
            </a:r>
            <a:endParaRPr lang="en-GB"/>
          </a:p>
        </p:txBody>
      </p:sp>
      <p:sp>
        <p:nvSpPr>
          <p:cNvPr id="5" name="Subtitle 2">
            <a:extLst>
              <a:ext uri="{FF2B5EF4-FFF2-40B4-BE49-F238E27FC236}">
                <a16:creationId xmlns:a16="http://schemas.microsoft.com/office/drawing/2014/main" id="{96D911B5-C441-B44D-9980-56426B1A1974}"/>
              </a:ext>
            </a:extLst>
          </p:cNvPr>
          <p:cNvSpPr>
            <a:spLocks noGrp="1"/>
          </p:cNvSpPr>
          <p:nvPr>
            <p:ph type="subTitle" idx="1" hasCustomPrompt="1"/>
          </p:nvPr>
        </p:nvSpPr>
        <p:spPr>
          <a:xfrm>
            <a:off x="442912" y="0"/>
            <a:ext cx="4344987" cy="6858000"/>
          </a:xfrm>
          <a:noFill/>
        </p:spPr>
        <p:txBody>
          <a:bodyPr anchor="ctr" anchorCtr="0"/>
          <a:lstStyle>
            <a:lvl1pPr marL="0" indent="0" algn="l">
              <a:lnSpc>
                <a:spcPct val="95000"/>
              </a:lnSpc>
              <a:spcBef>
                <a:spcPts val="0"/>
              </a:spcBef>
              <a:spcAft>
                <a:spcPts val="0"/>
              </a:spcAft>
              <a:buNone/>
              <a:defRPr sz="65000" b="0">
                <a:solidFill>
                  <a:schemeClr val="bg1"/>
                </a:solidFill>
              </a:defRPr>
            </a:lvl1pPr>
            <a:lvl2pPr marL="0" indent="0" algn="l">
              <a:lnSpc>
                <a:spcPct val="95000"/>
              </a:lnSpc>
              <a:spcBef>
                <a:spcPts val="0"/>
              </a:spcBef>
              <a:spcAft>
                <a:spcPts val="0"/>
              </a:spcAft>
              <a:buNone/>
              <a:defRPr sz="65000">
                <a:solidFill>
                  <a:schemeClr val="bg1"/>
                </a:solidFill>
              </a:defRPr>
            </a:lvl2pPr>
            <a:lvl3pPr marL="0" indent="0" algn="l">
              <a:lnSpc>
                <a:spcPct val="95000"/>
              </a:lnSpc>
              <a:spcBef>
                <a:spcPts val="0"/>
              </a:spcBef>
              <a:spcAft>
                <a:spcPts val="0"/>
              </a:spcAft>
              <a:buNone/>
              <a:defRPr sz="65000">
                <a:solidFill>
                  <a:schemeClr val="bg1"/>
                </a:solidFill>
              </a:defRPr>
            </a:lvl3pPr>
            <a:lvl4pPr marL="0" indent="0" algn="l">
              <a:lnSpc>
                <a:spcPct val="95000"/>
              </a:lnSpc>
              <a:spcBef>
                <a:spcPts val="0"/>
              </a:spcBef>
              <a:spcAft>
                <a:spcPts val="0"/>
              </a:spcAft>
              <a:buNone/>
              <a:defRPr sz="65000">
                <a:solidFill>
                  <a:schemeClr val="bg1"/>
                </a:solidFill>
              </a:defRPr>
            </a:lvl4pPr>
            <a:lvl5pPr marL="0" indent="0" algn="l">
              <a:lnSpc>
                <a:spcPct val="95000"/>
              </a:lnSpc>
              <a:spcBef>
                <a:spcPts val="0"/>
              </a:spcBef>
              <a:spcAft>
                <a:spcPts val="0"/>
              </a:spcAft>
              <a:buNone/>
              <a:defRPr sz="65000">
                <a:solidFill>
                  <a:schemeClr val="bg1"/>
                </a:solidFill>
              </a:defRPr>
            </a:lvl5pPr>
            <a:lvl6pPr marL="0" indent="0" algn="l">
              <a:lnSpc>
                <a:spcPct val="95000"/>
              </a:lnSpc>
              <a:spcBef>
                <a:spcPts val="0"/>
              </a:spcBef>
              <a:spcAft>
                <a:spcPts val="0"/>
              </a:spcAft>
              <a:buNone/>
              <a:defRPr sz="65000">
                <a:solidFill>
                  <a:schemeClr val="bg1"/>
                </a:solidFill>
              </a:defRPr>
            </a:lvl6pPr>
            <a:lvl7pPr marL="0" indent="0" algn="l">
              <a:lnSpc>
                <a:spcPct val="95000"/>
              </a:lnSpc>
              <a:spcBef>
                <a:spcPts val="0"/>
              </a:spcBef>
              <a:spcAft>
                <a:spcPts val="0"/>
              </a:spcAft>
              <a:buNone/>
              <a:defRPr sz="65000">
                <a:solidFill>
                  <a:schemeClr val="bg1"/>
                </a:solidFill>
              </a:defRPr>
            </a:lvl7pPr>
            <a:lvl8pPr marL="0" indent="0" algn="l">
              <a:lnSpc>
                <a:spcPct val="95000"/>
              </a:lnSpc>
              <a:spcBef>
                <a:spcPts val="0"/>
              </a:spcBef>
              <a:spcAft>
                <a:spcPts val="0"/>
              </a:spcAft>
              <a:buNone/>
              <a:defRPr sz="65000">
                <a:solidFill>
                  <a:schemeClr val="bg1"/>
                </a:solidFill>
              </a:defRPr>
            </a:lvl8pPr>
            <a:lvl9pPr marL="0" indent="0" algn="l">
              <a:lnSpc>
                <a:spcPct val="95000"/>
              </a:lnSpc>
              <a:spcBef>
                <a:spcPts val="0"/>
              </a:spcBef>
              <a:spcAft>
                <a:spcPts val="0"/>
              </a:spcAft>
              <a:buNone/>
              <a:defRPr sz="65000">
                <a:solidFill>
                  <a:schemeClr val="bg1"/>
                </a:solidFill>
              </a:defRPr>
            </a:lvl9pPr>
          </a:lstStyle>
          <a:p>
            <a:r>
              <a:rPr lang="en-US"/>
              <a:t>0</a:t>
            </a:r>
          </a:p>
        </p:txBody>
      </p:sp>
    </p:spTree>
    <p:extLst>
      <p:ext uri="{BB962C8B-B14F-4D97-AF65-F5344CB8AC3E}">
        <p14:creationId xmlns:p14="http://schemas.microsoft.com/office/powerpoint/2010/main" val="422854080"/>
      </p:ext>
    </p:extLst>
  </p:cSld>
  <p:clrMapOvr>
    <a:overrideClrMapping bg1="lt1" tx1="dk1" bg2="lt2" tx2="dk2" accent1="accent1" accent2="accent2" accent3="accent3" accent4="accent4" accent5="accent5" accent6="accent6" hlink="hlink" folHlink="folHlink"/>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Section Header Grey">
    <p:bg>
      <p:bgPr>
        <a:solidFill>
          <a:srgbClr val="464646"/>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951413" y="2103438"/>
            <a:ext cx="4936658" cy="2564265"/>
          </a:xfrm>
        </p:spPr>
        <p:txBody>
          <a:bodyPr anchor="t" anchorCtr="0">
            <a:noAutofit/>
          </a:bodyPr>
          <a:lstStyle>
            <a:lvl1pPr>
              <a:lnSpc>
                <a:spcPct val="85000"/>
              </a:lnSpc>
              <a:defRPr sz="4000" b="0">
                <a:solidFill>
                  <a:schemeClr val="bg1"/>
                </a:solidFill>
                <a:latin typeface="+mn-lt"/>
              </a:defRPr>
            </a:lvl1pPr>
          </a:lstStyle>
          <a:p>
            <a:r>
              <a:rPr lang="en-US"/>
              <a:t>[Section header title]</a:t>
            </a:r>
            <a:endParaRPr lang="en-GB"/>
          </a:p>
        </p:txBody>
      </p:sp>
      <p:sp>
        <p:nvSpPr>
          <p:cNvPr id="5" name="Subtitle 2">
            <a:extLst>
              <a:ext uri="{FF2B5EF4-FFF2-40B4-BE49-F238E27FC236}">
                <a16:creationId xmlns:a16="http://schemas.microsoft.com/office/drawing/2014/main" id="{4F941B13-F925-1C4F-8990-F4149ED1B18B}"/>
              </a:ext>
            </a:extLst>
          </p:cNvPr>
          <p:cNvSpPr>
            <a:spLocks noGrp="1"/>
          </p:cNvSpPr>
          <p:nvPr>
            <p:ph type="subTitle" idx="1" hasCustomPrompt="1"/>
          </p:nvPr>
        </p:nvSpPr>
        <p:spPr>
          <a:xfrm>
            <a:off x="442912" y="0"/>
            <a:ext cx="4344987" cy="6858000"/>
          </a:xfrm>
          <a:noFill/>
        </p:spPr>
        <p:txBody>
          <a:bodyPr anchor="ctr" anchorCtr="0"/>
          <a:lstStyle>
            <a:lvl1pPr marL="0" indent="0" algn="l">
              <a:lnSpc>
                <a:spcPct val="95000"/>
              </a:lnSpc>
              <a:spcBef>
                <a:spcPts val="0"/>
              </a:spcBef>
              <a:spcAft>
                <a:spcPts val="0"/>
              </a:spcAft>
              <a:buNone/>
              <a:defRPr sz="65000" b="0">
                <a:solidFill>
                  <a:schemeClr val="bg1"/>
                </a:solidFill>
              </a:defRPr>
            </a:lvl1pPr>
            <a:lvl2pPr marL="0" indent="0" algn="l">
              <a:lnSpc>
                <a:spcPct val="95000"/>
              </a:lnSpc>
              <a:spcBef>
                <a:spcPts val="0"/>
              </a:spcBef>
              <a:spcAft>
                <a:spcPts val="0"/>
              </a:spcAft>
              <a:buNone/>
              <a:defRPr sz="65000">
                <a:solidFill>
                  <a:schemeClr val="bg1"/>
                </a:solidFill>
              </a:defRPr>
            </a:lvl2pPr>
            <a:lvl3pPr marL="0" indent="0" algn="l">
              <a:lnSpc>
                <a:spcPct val="95000"/>
              </a:lnSpc>
              <a:spcBef>
                <a:spcPts val="0"/>
              </a:spcBef>
              <a:spcAft>
                <a:spcPts val="0"/>
              </a:spcAft>
              <a:buNone/>
              <a:defRPr sz="65000">
                <a:solidFill>
                  <a:schemeClr val="bg1"/>
                </a:solidFill>
              </a:defRPr>
            </a:lvl3pPr>
            <a:lvl4pPr marL="0" indent="0" algn="l">
              <a:lnSpc>
                <a:spcPct val="95000"/>
              </a:lnSpc>
              <a:spcBef>
                <a:spcPts val="0"/>
              </a:spcBef>
              <a:spcAft>
                <a:spcPts val="0"/>
              </a:spcAft>
              <a:buNone/>
              <a:defRPr sz="65000">
                <a:solidFill>
                  <a:schemeClr val="bg1"/>
                </a:solidFill>
              </a:defRPr>
            </a:lvl4pPr>
            <a:lvl5pPr marL="0" indent="0" algn="l">
              <a:lnSpc>
                <a:spcPct val="95000"/>
              </a:lnSpc>
              <a:spcBef>
                <a:spcPts val="0"/>
              </a:spcBef>
              <a:spcAft>
                <a:spcPts val="0"/>
              </a:spcAft>
              <a:buNone/>
              <a:defRPr sz="65000">
                <a:solidFill>
                  <a:schemeClr val="bg1"/>
                </a:solidFill>
              </a:defRPr>
            </a:lvl5pPr>
            <a:lvl6pPr marL="0" indent="0" algn="l">
              <a:lnSpc>
                <a:spcPct val="95000"/>
              </a:lnSpc>
              <a:spcBef>
                <a:spcPts val="0"/>
              </a:spcBef>
              <a:spcAft>
                <a:spcPts val="0"/>
              </a:spcAft>
              <a:buNone/>
              <a:defRPr sz="65000">
                <a:solidFill>
                  <a:schemeClr val="bg1"/>
                </a:solidFill>
              </a:defRPr>
            </a:lvl6pPr>
            <a:lvl7pPr marL="0" indent="0" algn="l">
              <a:lnSpc>
                <a:spcPct val="95000"/>
              </a:lnSpc>
              <a:spcBef>
                <a:spcPts val="0"/>
              </a:spcBef>
              <a:spcAft>
                <a:spcPts val="0"/>
              </a:spcAft>
              <a:buNone/>
              <a:defRPr sz="65000">
                <a:solidFill>
                  <a:schemeClr val="bg1"/>
                </a:solidFill>
              </a:defRPr>
            </a:lvl7pPr>
            <a:lvl8pPr marL="0" indent="0" algn="l">
              <a:lnSpc>
                <a:spcPct val="95000"/>
              </a:lnSpc>
              <a:spcBef>
                <a:spcPts val="0"/>
              </a:spcBef>
              <a:spcAft>
                <a:spcPts val="0"/>
              </a:spcAft>
              <a:buNone/>
              <a:defRPr sz="65000">
                <a:solidFill>
                  <a:schemeClr val="bg1"/>
                </a:solidFill>
              </a:defRPr>
            </a:lvl8pPr>
            <a:lvl9pPr marL="0" indent="0" algn="l">
              <a:lnSpc>
                <a:spcPct val="95000"/>
              </a:lnSpc>
              <a:spcBef>
                <a:spcPts val="0"/>
              </a:spcBef>
              <a:spcAft>
                <a:spcPts val="0"/>
              </a:spcAft>
              <a:buNone/>
              <a:defRPr sz="65000">
                <a:solidFill>
                  <a:schemeClr val="bg1"/>
                </a:solidFill>
              </a:defRPr>
            </a:lvl9pPr>
          </a:lstStyle>
          <a:p>
            <a:r>
              <a:rPr lang="en-US"/>
              <a:t>0</a:t>
            </a:r>
          </a:p>
        </p:txBody>
      </p:sp>
    </p:spTree>
    <p:extLst>
      <p:ext uri="{BB962C8B-B14F-4D97-AF65-F5344CB8AC3E}">
        <p14:creationId xmlns:p14="http://schemas.microsoft.com/office/powerpoint/2010/main" val="1210266359"/>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182461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Section Header Orange Manual">
    <p:bg>
      <p:bgPr>
        <a:solidFill>
          <a:srgbClr val="D04A02"/>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9D68526-5625-1E4A-90D0-6166C1CB098D}"/>
              </a:ext>
            </a:extLst>
          </p:cNvPr>
          <p:cNvSpPr>
            <a:spLocks noGrp="1"/>
          </p:cNvSpPr>
          <p:nvPr>
            <p:ph type="title" hasCustomPrompt="1"/>
          </p:nvPr>
        </p:nvSpPr>
        <p:spPr>
          <a:xfrm>
            <a:off x="442913" y="428625"/>
            <a:ext cx="1374457" cy="1965960"/>
          </a:xfrm>
        </p:spPr>
        <p:txBody>
          <a:bodyPr anchor="t" anchorCtr="0">
            <a:noAutofit/>
          </a:bodyPr>
          <a:lstStyle>
            <a:lvl1pPr>
              <a:lnSpc>
                <a:spcPct val="80000"/>
              </a:lnSpc>
              <a:defRPr sz="14400" b="0">
                <a:solidFill>
                  <a:schemeClr val="bg1"/>
                </a:solidFill>
                <a:latin typeface="+mn-lt"/>
              </a:defRPr>
            </a:lvl1pPr>
          </a:lstStyle>
          <a:p>
            <a:r>
              <a:rPr lang="en-US"/>
              <a:t>0</a:t>
            </a:r>
            <a:endParaRPr lang="en-GB"/>
          </a:p>
        </p:txBody>
      </p:sp>
    </p:spTree>
    <p:extLst>
      <p:ext uri="{BB962C8B-B14F-4D97-AF65-F5344CB8AC3E}">
        <p14:creationId xmlns:p14="http://schemas.microsoft.com/office/powerpoint/2010/main" val="237858898"/>
      </p:ext>
    </p:extLst>
  </p:cSld>
  <p:clrMapOvr>
    <a:overrideClrMapping bg1="lt1" tx1="dk1" bg2="lt2" tx2="dk2" accent1="accent1" accent2="accent2" accent3="accent3" accent4="accent4" accent5="accent5" accent6="accent6" hlink="hlink" folHlink="folHlink"/>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Section Header Red Manual">
    <p:bg>
      <p:bgPr>
        <a:solidFill>
          <a:srgbClr val="E0301E"/>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7054294-58FB-3646-A032-19FD697995B5}"/>
              </a:ext>
            </a:extLst>
          </p:cNvPr>
          <p:cNvSpPr>
            <a:spLocks noGrp="1"/>
          </p:cNvSpPr>
          <p:nvPr>
            <p:ph type="title" hasCustomPrompt="1"/>
          </p:nvPr>
        </p:nvSpPr>
        <p:spPr>
          <a:xfrm>
            <a:off x="442913" y="428625"/>
            <a:ext cx="1374457" cy="1965960"/>
          </a:xfrm>
        </p:spPr>
        <p:txBody>
          <a:bodyPr anchor="t" anchorCtr="0">
            <a:noAutofit/>
          </a:bodyPr>
          <a:lstStyle>
            <a:lvl1pPr>
              <a:lnSpc>
                <a:spcPct val="80000"/>
              </a:lnSpc>
              <a:defRPr sz="14400" b="0">
                <a:solidFill>
                  <a:schemeClr val="bg1"/>
                </a:solidFill>
                <a:latin typeface="+mn-lt"/>
              </a:defRPr>
            </a:lvl1pPr>
          </a:lstStyle>
          <a:p>
            <a:r>
              <a:rPr lang="en-US"/>
              <a:t>0</a:t>
            </a:r>
            <a:endParaRPr lang="en-GB"/>
          </a:p>
        </p:txBody>
      </p:sp>
    </p:spTree>
    <p:extLst>
      <p:ext uri="{BB962C8B-B14F-4D97-AF65-F5344CB8AC3E}">
        <p14:creationId xmlns:p14="http://schemas.microsoft.com/office/powerpoint/2010/main" val="255892644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Section Header Rose Manual">
    <p:bg>
      <p:bgPr>
        <a:solidFill>
          <a:srgbClr val="DB536A"/>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0F4BCE9-03B0-5C4D-A70B-519F67263FF7}"/>
              </a:ext>
            </a:extLst>
          </p:cNvPr>
          <p:cNvSpPr>
            <a:spLocks noGrp="1"/>
          </p:cNvSpPr>
          <p:nvPr>
            <p:ph type="title" hasCustomPrompt="1"/>
          </p:nvPr>
        </p:nvSpPr>
        <p:spPr>
          <a:xfrm>
            <a:off x="442913" y="428625"/>
            <a:ext cx="1374457" cy="1965960"/>
          </a:xfrm>
        </p:spPr>
        <p:txBody>
          <a:bodyPr anchor="t" anchorCtr="0">
            <a:noAutofit/>
          </a:bodyPr>
          <a:lstStyle>
            <a:lvl1pPr>
              <a:lnSpc>
                <a:spcPct val="80000"/>
              </a:lnSpc>
              <a:defRPr sz="14400" b="0">
                <a:solidFill>
                  <a:schemeClr val="bg1"/>
                </a:solidFill>
                <a:latin typeface="+mn-lt"/>
              </a:defRPr>
            </a:lvl1pPr>
          </a:lstStyle>
          <a:p>
            <a:r>
              <a:rPr lang="en-US"/>
              <a:t>0</a:t>
            </a:r>
            <a:endParaRPr lang="en-GB"/>
          </a:p>
        </p:txBody>
      </p:sp>
    </p:spTree>
    <p:extLst>
      <p:ext uri="{BB962C8B-B14F-4D97-AF65-F5344CB8AC3E}">
        <p14:creationId xmlns:p14="http://schemas.microsoft.com/office/powerpoint/2010/main" val="168671701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Section Header Grey Manual">
    <p:bg>
      <p:bgPr>
        <a:solidFill>
          <a:srgbClr val="464646"/>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D146EE5-5980-A84E-9311-F5B9956E43AB}"/>
              </a:ext>
            </a:extLst>
          </p:cNvPr>
          <p:cNvSpPr>
            <a:spLocks noGrp="1"/>
          </p:cNvSpPr>
          <p:nvPr>
            <p:ph type="title" hasCustomPrompt="1"/>
          </p:nvPr>
        </p:nvSpPr>
        <p:spPr>
          <a:xfrm>
            <a:off x="442913" y="428625"/>
            <a:ext cx="1374457" cy="1965960"/>
          </a:xfrm>
        </p:spPr>
        <p:txBody>
          <a:bodyPr anchor="t" anchorCtr="0">
            <a:noAutofit/>
          </a:bodyPr>
          <a:lstStyle>
            <a:lvl1pPr>
              <a:lnSpc>
                <a:spcPct val="80000"/>
              </a:lnSpc>
              <a:defRPr sz="14400" b="0">
                <a:solidFill>
                  <a:schemeClr val="bg1"/>
                </a:solidFill>
                <a:latin typeface="+mn-lt"/>
              </a:defRPr>
            </a:lvl1pPr>
          </a:lstStyle>
          <a:p>
            <a:r>
              <a:rPr lang="en-US"/>
              <a:t>0</a:t>
            </a:r>
            <a:endParaRPr lang="en-GB"/>
          </a:p>
        </p:txBody>
      </p:sp>
    </p:spTree>
    <p:extLst>
      <p:ext uri="{BB962C8B-B14F-4D97-AF65-F5344CB8AC3E}">
        <p14:creationId xmlns:p14="http://schemas.microsoft.com/office/powerpoint/2010/main" val="387444473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[Slide title]</a:t>
            </a:r>
            <a:endParaRPr lang="en-GB"/>
          </a:p>
        </p:txBody>
      </p:sp>
      <p:sp>
        <p:nvSpPr>
          <p:cNvPr id="5" name="Slide Number Placeholder 4">
            <a:extLst>
              <a:ext uri="{FF2B5EF4-FFF2-40B4-BE49-F238E27FC236}">
                <a16:creationId xmlns:a16="http://schemas.microsoft.com/office/drawing/2014/main" id="{5AE750E3-3DF6-B94E-959B-C6E962A30CCF}"/>
              </a:ext>
            </a:extLst>
          </p:cNvPr>
          <p:cNvSpPr>
            <a:spLocks noGrp="1"/>
          </p:cNvSpPr>
          <p:nvPr>
            <p:ph type="sldNum" sz="quarter" idx="11"/>
          </p:nvPr>
        </p:nvSpPr>
        <p:spPr/>
        <p:txBody>
          <a:bodyPr/>
          <a:lstStyle/>
          <a:p>
            <a:fld id="{7870704B-CE94-48CC-AF30-84932A1262A7}" type="slidenum">
              <a:rPr lang="en-GB" smtClean="0"/>
              <a:pPr/>
              <a:t>‹#›</a:t>
            </a:fld>
            <a:endParaRPr lang="en-GB"/>
          </a:p>
        </p:txBody>
      </p:sp>
      <p:sp>
        <p:nvSpPr>
          <p:cNvPr id="3" name="Date Placeholder 2">
            <a:extLst>
              <a:ext uri="{FF2B5EF4-FFF2-40B4-BE49-F238E27FC236}">
                <a16:creationId xmlns:a16="http://schemas.microsoft.com/office/drawing/2014/main" id="{78ADAC9E-8878-DA41-A1D3-2D5C54FB456A}"/>
              </a:ext>
            </a:extLst>
          </p:cNvPr>
          <p:cNvSpPr>
            <a:spLocks noGrp="1"/>
          </p:cNvSpPr>
          <p:nvPr>
            <p:ph type="dt" sz="half" idx="12"/>
          </p:nvPr>
        </p:nvSpPr>
        <p:spPr/>
        <p:txBody>
          <a:bodyPr/>
          <a:lstStyle/>
          <a:p>
            <a:endParaRPr lang="en-US"/>
          </a:p>
        </p:txBody>
      </p:sp>
      <p:sp>
        <p:nvSpPr>
          <p:cNvPr id="4" name="Footer Placeholder 3">
            <a:extLst>
              <a:ext uri="{FF2B5EF4-FFF2-40B4-BE49-F238E27FC236}">
                <a16:creationId xmlns:a16="http://schemas.microsoft.com/office/drawing/2014/main" id="{839088E2-6117-534E-A3B5-65400594E309}"/>
              </a:ext>
            </a:extLst>
          </p:cNvPr>
          <p:cNvSpPr>
            <a:spLocks noGrp="1"/>
          </p:cNvSpPr>
          <p:nvPr>
            <p:ph type="ftr" sz="quarter" idx="13"/>
          </p:nvPr>
        </p:nvSpPr>
        <p:spPr/>
        <p:txBody>
          <a:bodyPr/>
          <a:lstStyle/>
          <a:p>
            <a:pPr algn="l"/>
            <a:endParaRPr lang="en-US"/>
          </a:p>
        </p:txBody>
      </p:sp>
    </p:spTree>
    <p:extLst>
      <p:ext uri="{BB962C8B-B14F-4D97-AF65-F5344CB8AC3E}">
        <p14:creationId xmlns:p14="http://schemas.microsoft.com/office/powerpoint/2010/main" val="153158836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E9B7AB-8379-3341-BEF5-2E85A7299A74}"/>
              </a:ext>
            </a:extLst>
          </p:cNvPr>
          <p:cNvSpPr>
            <a:spLocks noGrp="1"/>
          </p:cNvSpPr>
          <p:nvPr>
            <p:ph type="sldNum" sz="quarter" idx="11"/>
          </p:nvPr>
        </p:nvSpPr>
        <p:spPr/>
        <p:txBody>
          <a:bodyPr/>
          <a:lstStyle/>
          <a:p>
            <a:fld id="{7870704B-CE94-48CC-AF30-84932A1262A7}" type="slidenum">
              <a:rPr lang="en-GB" smtClean="0"/>
              <a:pPr/>
              <a:t>‹#›</a:t>
            </a:fld>
            <a:endParaRPr lang="en-GB"/>
          </a:p>
        </p:txBody>
      </p:sp>
      <p:sp>
        <p:nvSpPr>
          <p:cNvPr id="2" name="Date Placeholder 1">
            <a:extLst>
              <a:ext uri="{FF2B5EF4-FFF2-40B4-BE49-F238E27FC236}">
                <a16:creationId xmlns:a16="http://schemas.microsoft.com/office/drawing/2014/main" id="{859B7FC3-54D3-A044-9662-AED001F4D972}"/>
              </a:ext>
            </a:extLst>
          </p:cNvPr>
          <p:cNvSpPr>
            <a:spLocks noGrp="1"/>
          </p:cNvSpPr>
          <p:nvPr>
            <p:ph type="dt" sz="half" idx="12"/>
          </p:nvPr>
        </p:nvSpPr>
        <p:spPr/>
        <p:txBody>
          <a:bodyPr/>
          <a:lstStyle/>
          <a:p>
            <a:endParaRPr lang="en-US"/>
          </a:p>
        </p:txBody>
      </p:sp>
      <p:sp>
        <p:nvSpPr>
          <p:cNvPr id="3" name="Footer Placeholder 2">
            <a:extLst>
              <a:ext uri="{FF2B5EF4-FFF2-40B4-BE49-F238E27FC236}">
                <a16:creationId xmlns:a16="http://schemas.microsoft.com/office/drawing/2014/main" id="{03092CA8-9C8A-8146-8F00-4833507614AE}"/>
              </a:ext>
            </a:extLst>
          </p:cNvPr>
          <p:cNvSpPr>
            <a:spLocks noGrp="1"/>
          </p:cNvSpPr>
          <p:nvPr>
            <p:ph type="ftr" sz="quarter" idx="13"/>
          </p:nvPr>
        </p:nvSpPr>
        <p:spPr/>
        <p:txBody>
          <a:bodyPr/>
          <a:lstStyle/>
          <a:p>
            <a:pPr algn="l"/>
            <a:endParaRPr lang="en-US"/>
          </a:p>
        </p:txBody>
      </p:sp>
    </p:spTree>
    <p:extLst>
      <p:ext uri="{BB962C8B-B14F-4D97-AF65-F5344CB8AC3E}">
        <p14:creationId xmlns:p14="http://schemas.microsoft.com/office/powerpoint/2010/main" val="307957971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Thank You Dark">
    <p:bg>
      <p:bgPr>
        <a:solidFill>
          <a:srgbClr val="464646"/>
        </a:solidFill>
        <a:effectLst/>
      </p:bgPr>
    </p:bg>
    <p:spTree>
      <p:nvGrpSpPr>
        <p:cNvPr id="1" name=""/>
        <p:cNvGrpSpPr/>
        <p:nvPr/>
      </p:nvGrpSpPr>
      <p:grpSpPr>
        <a:xfrm>
          <a:off x="0" y="0"/>
          <a:ext cx="0" cy="0"/>
          <a:chOff x="0" y="0"/>
          <a:chExt cx="0" cy="0"/>
        </a:xfrm>
      </p:grpSpPr>
      <p:sp>
        <p:nvSpPr>
          <p:cNvPr id="14" name="Rectangle 13"/>
          <p:cNvSpPr/>
          <p:nvPr/>
        </p:nvSpPr>
        <p:spPr bwMode="hidden">
          <a:xfrm>
            <a:off x="0" y="4940854"/>
            <a:ext cx="12192000" cy="1917146"/>
          </a:xfrm>
          <a:prstGeom prst="rect">
            <a:avLst/>
          </a:prstGeom>
          <a:solidFill>
            <a:srgbClr val="D04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442914" y="428625"/>
            <a:ext cx="5473699" cy="2428874"/>
          </a:xfrm>
        </p:spPr>
        <p:txBody>
          <a:bodyPr anchor="b" anchorCtr="0"/>
          <a:lstStyle>
            <a:lvl1pPr algn="l">
              <a:lnSpc>
                <a:spcPct val="85000"/>
              </a:lnSpc>
              <a:defRPr sz="5800">
                <a:solidFill>
                  <a:schemeClr val="bg1"/>
                </a:solidFill>
              </a:defRPr>
            </a:lvl1pPr>
          </a:lstStyle>
          <a:p>
            <a:r>
              <a:rPr lang="en-US"/>
              <a:t>Thank you</a:t>
            </a:r>
            <a:endParaRPr lang="en-GB"/>
          </a:p>
        </p:txBody>
      </p:sp>
      <p:sp>
        <p:nvSpPr>
          <p:cNvPr id="7" name="AutoShape 3"/>
          <p:cNvSpPr>
            <a:spLocks noChangeAspect="1" noChangeArrowheads="1" noTextEdit="1"/>
          </p:cNvSpPr>
          <p:nvPr/>
        </p:nvSpPr>
        <p:spPr bwMode="auto">
          <a:xfrm>
            <a:off x="5334000" y="0"/>
            <a:ext cx="6858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Text Placeholder 5"/>
          <p:cNvSpPr>
            <a:spLocks noGrp="1"/>
          </p:cNvSpPr>
          <p:nvPr>
            <p:ph type="body" sz="quarter" idx="10" hasCustomPrompt="1"/>
          </p:nvPr>
        </p:nvSpPr>
        <p:spPr>
          <a:xfrm>
            <a:off x="442912" y="5259600"/>
            <a:ext cx="11306176" cy="1451610"/>
          </a:xfrm>
        </p:spPr>
        <p:txBody>
          <a:bodyPr/>
          <a:lstStyle>
            <a:lvl1pPr marL="0">
              <a:lnSpc>
                <a:spcPct val="100000"/>
              </a:lnSpc>
              <a:spcBef>
                <a:spcPts val="0"/>
              </a:spcBef>
              <a:spcAft>
                <a:spcPts val="0"/>
              </a:spcAft>
              <a:buFontTx/>
              <a:buNone/>
              <a:defRPr sz="1200" b="0">
                <a:solidFill>
                  <a:schemeClr val="bg1"/>
                </a:solidFill>
              </a:defRPr>
            </a:lvl1pPr>
            <a:lvl2pPr marL="0">
              <a:lnSpc>
                <a:spcPct val="100000"/>
              </a:lnSpc>
              <a:spcBef>
                <a:spcPts val="0"/>
              </a:spcBef>
              <a:spcAft>
                <a:spcPts val="0"/>
              </a:spcAft>
              <a:buFontTx/>
              <a:buNone/>
              <a:defRPr sz="1200" b="0">
                <a:solidFill>
                  <a:schemeClr val="bg1"/>
                </a:solidFill>
              </a:defRPr>
            </a:lvl2pPr>
            <a:lvl3pPr marL="0" indent="0">
              <a:lnSpc>
                <a:spcPct val="100000"/>
              </a:lnSpc>
              <a:spcBef>
                <a:spcPts val="0"/>
              </a:spcBef>
              <a:spcAft>
                <a:spcPts val="0"/>
              </a:spcAft>
              <a:buFontTx/>
              <a:buNone/>
              <a:defRPr sz="1200" b="0">
                <a:solidFill>
                  <a:schemeClr val="bg1"/>
                </a:solidFill>
              </a:defRPr>
            </a:lvl3pPr>
            <a:lvl4pPr marL="0" indent="0">
              <a:lnSpc>
                <a:spcPct val="100000"/>
              </a:lnSpc>
              <a:spcBef>
                <a:spcPts val="0"/>
              </a:spcBef>
              <a:spcAft>
                <a:spcPts val="0"/>
              </a:spcAft>
              <a:buFontTx/>
              <a:buNone/>
              <a:defRPr sz="1200" b="0">
                <a:solidFill>
                  <a:schemeClr val="bg1"/>
                </a:solidFill>
              </a:defRPr>
            </a:lvl4pPr>
            <a:lvl5pPr marL="0" indent="0">
              <a:lnSpc>
                <a:spcPct val="100000"/>
              </a:lnSpc>
              <a:spcBef>
                <a:spcPts val="0"/>
              </a:spcBef>
              <a:spcAft>
                <a:spcPts val="0"/>
              </a:spcAft>
              <a:buFontTx/>
              <a:buNone/>
              <a:defRPr sz="1200" b="0">
                <a:solidFill>
                  <a:schemeClr val="bg1"/>
                </a:solidFill>
              </a:defRPr>
            </a:lvl5pPr>
            <a:lvl6pPr marL="0" indent="0">
              <a:lnSpc>
                <a:spcPct val="100000"/>
              </a:lnSpc>
              <a:spcBef>
                <a:spcPts val="0"/>
              </a:spcBef>
              <a:spcAft>
                <a:spcPts val="0"/>
              </a:spcAft>
              <a:buFontTx/>
              <a:buNone/>
              <a:defRPr sz="1200">
                <a:solidFill>
                  <a:schemeClr val="bg1"/>
                </a:solidFill>
              </a:defRPr>
            </a:lvl6pPr>
            <a:lvl7pPr marL="0" indent="0">
              <a:lnSpc>
                <a:spcPct val="100000"/>
              </a:lnSpc>
              <a:spcBef>
                <a:spcPts val="0"/>
              </a:spcBef>
              <a:spcAft>
                <a:spcPts val="0"/>
              </a:spcAft>
              <a:buFontTx/>
              <a:buNone/>
              <a:defRPr sz="1200">
                <a:solidFill>
                  <a:schemeClr val="bg1"/>
                </a:solidFill>
              </a:defRPr>
            </a:lvl7pPr>
            <a:lvl8pPr marL="0" indent="0">
              <a:lnSpc>
                <a:spcPct val="100000"/>
              </a:lnSpc>
              <a:spcBef>
                <a:spcPts val="0"/>
              </a:spcBef>
              <a:spcAft>
                <a:spcPts val="0"/>
              </a:spcAft>
              <a:buFontTx/>
              <a:buNone/>
              <a:defRPr sz="1200">
                <a:solidFill>
                  <a:schemeClr val="bg1"/>
                </a:solidFill>
              </a:defRPr>
            </a:lvl8pPr>
            <a:lvl9pPr marL="0" indent="0">
              <a:lnSpc>
                <a:spcPct val="100000"/>
              </a:lnSpc>
              <a:spcBef>
                <a:spcPts val="0"/>
              </a:spcBef>
              <a:spcAft>
                <a:spcPts val="0"/>
              </a:spcAft>
              <a:buFontTx/>
              <a:buNone/>
              <a:defRPr sz="1200">
                <a:solidFill>
                  <a:schemeClr val="bg1"/>
                </a:solidFill>
              </a:defRPr>
            </a:lvl9pPr>
          </a:lstStyle>
          <a:p>
            <a:pPr lvl="0"/>
            <a:r>
              <a:rPr lang="en-US"/>
              <a:t>[Legal]</a:t>
            </a:r>
          </a:p>
        </p:txBody>
      </p:sp>
      <p:sp>
        <p:nvSpPr>
          <p:cNvPr id="9" name="AutoShape 3"/>
          <p:cNvSpPr>
            <a:spLocks noChangeAspect="1" noChangeArrowheads="1" noTextEdit="1"/>
          </p:cNvSpPr>
          <p:nvPr userDrawn="1"/>
        </p:nvSpPr>
        <p:spPr bwMode="auto">
          <a:xfrm>
            <a:off x="5334000" y="0"/>
            <a:ext cx="6858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 name="TextBox 3">
            <a:extLst>
              <a:ext uri="{FF2B5EF4-FFF2-40B4-BE49-F238E27FC236}">
                <a16:creationId xmlns:a16="http://schemas.microsoft.com/office/drawing/2014/main" id="{97A53FBC-337E-0D4B-8811-6E0EEC0A9293}"/>
              </a:ext>
            </a:extLst>
          </p:cNvPr>
          <p:cNvSpPr txBox="1"/>
          <p:nvPr userDrawn="1"/>
        </p:nvSpPr>
        <p:spPr>
          <a:xfrm>
            <a:off x="442913" y="4400548"/>
            <a:ext cx="5473699" cy="340493"/>
          </a:xfrm>
          <a:prstGeom prst="rect">
            <a:avLst/>
          </a:prstGeom>
          <a:noFill/>
        </p:spPr>
        <p:txBody>
          <a:bodyPr wrap="square" lIns="0" tIns="0" rIns="0" bIns="0" rtlCol="0">
            <a:noAutofit/>
          </a:bodyPr>
          <a:lstStyle/>
          <a:p>
            <a:pPr marL="0" indent="0">
              <a:lnSpc>
                <a:spcPct val="100000"/>
              </a:lnSpc>
              <a:spcBef>
                <a:spcPts val="0"/>
              </a:spcBef>
              <a:buSzPct val="100000"/>
              <a:buFont typeface="Arial"/>
              <a:buNone/>
            </a:pPr>
            <a:r>
              <a:rPr lang="en-US" sz="1200">
                <a:solidFill>
                  <a:schemeClr val="bg1"/>
                </a:solidFill>
              </a:rPr>
              <a:t>pwc.com</a:t>
            </a:r>
          </a:p>
        </p:txBody>
      </p:sp>
    </p:spTree>
    <p:extLst>
      <p:ext uri="{BB962C8B-B14F-4D97-AF65-F5344CB8AC3E}">
        <p14:creationId xmlns:p14="http://schemas.microsoft.com/office/powerpoint/2010/main" val="869499770"/>
      </p:ext>
    </p:extLst>
  </p:cSld>
  <p:clrMapOvr>
    <a:overrideClrMapping bg1="lt1" tx1="dk1" bg2="lt2" tx2="dk2" accent1="accent1" accent2="accent2" accent3="accent3" accent4="accent4" accent5="accent5" accent6="accent6" hlink="hlink" folHlink="folHlink"/>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Thank You Light">
    <p:bg>
      <p:bgRef idx="1001">
        <a:schemeClr val="bg1"/>
      </p:bgRef>
    </p:bg>
    <p:spTree>
      <p:nvGrpSpPr>
        <p:cNvPr id="1" name=""/>
        <p:cNvGrpSpPr/>
        <p:nvPr/>
      </p:nvGrpSpPr>
      <p:grpSpPr>
        <a:xfrm>
          <a:off x="0" y="0"/>
          <a:ext cx="0" cy="0"/>
          <a:chOff x="0" y="0"/>
          <a:chExt cx="0" cy="0"/>
        </a:xfrm>
      </p:grpSpPr>
      <p:sp>
        <p:nvSpPr>
          <p:cNvPr id="14" name="Rectangle 13"/>
          <p:cNvSpPr/>
          <p:nvPr/>
        </p:nvSpPr>
        <p:spPr bwMode="hidden">
          <a:xfrm>
            <a:off x="0" y="4940854"/>
            <a:ext cx="12192000" cy="1917146"/>
          </a:xfrm>
          <a:prstGeom prst="rect">
            <a:avLst/>
          </a:prstGeom>
          <a:solidFill>
            <a:srgbClr val="D04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442914" y="428625"/>
            <a:ext cx="5473699" cy="2428874"/>
          </a:xfrm>
        </p:spPr>
        <p:txBody>
          <a:bodyPr anchor="b" anchorCtr="0"/>
          <a:lstStyle>
            <a:lvl1pPr algn="l">
              <a:lnSpc>
                <a:spcPct val="85000"/>
              </a:lnSpc>
              <a:defRPr sz="5800">
                <a:solidFill>
                  <a:schemeClr val="tx1"/>
                </a:solidFill>
              </a:defRPr>
            </a:lvl1pPr>
          </a:lstStyle>
          <a:p>
            <a:r>
              <a:rPr lang="en-US"/>
              <a:t>Thank you</a:t>
            </a:r>
            <a:endParaRPr lang="en-GB"/>
          </a:p>
        </p:txBody>
      </p:sp>
      <p:sp>
        <p:nvSpPr>
          <p:cNvPr id="7" name="AutoShape 3"/>
          <p:cNvSpPr>
            <a:spLocks noChangeAspect="1" noChangeArrowheads="1" noTextEdit="1"/>
          </p:cNvSpPr>
          <p:nvPr/>
        </p:nvSpPr>
        <p:spPr bwMode="auto">
          <a:xfrm>
            <a:off x="5334000" y="0"/>
            <a:ext cx="6858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Text Placeholder 5"/>
          <p:cNvSpPr>
            <a:spLocks noGrp="1"/>
          </p:cNvSpPr>
          <p:nvPr>
            <p:ph type="body" sz="quarter" idx="10" hasCustomPrompt="1"/>
          </p:nvPr>
        </p:nvSpPr>
        <p:spPr>
          <a:xfrm>
            <a:off x="442912" y="5259600"/>
            <a:ext cx="11306176" cy="1451610"/>
          </a:xfrm>
        </p:spPr>
        <p:txBody>
          <a:bodyPr/>
          <a:lstStyle>
            <a:lvl1pPr marL="0">
              <a:lnSpc>
                <a:spcPct val="100000"/>
              </a:lnSpc>
              <a:spcBef>
                <a:spcPts val="0"/>
              </a:spcBef>
              <a:spcAft>
                <a:spcPts val="0"/>
              </a:spcAft>
              <a:buFontTx/>
              <a:buNone/>
              <a:defRPr sz="1200" b="0">
                <a:solidFill>
                  <a:schemeClr val="bg1"/>
                </a:solidFill>
              </a:defRPr>
            </a:lvl1pPr>
            <a:lvl2pPr marL="0">
              <a:lnSpc>
                <a:spcPct val="100000"/>
              </a:lnSpc>
              <a:spcBef>
                <a:spcPts val="0"/>
              </a:spcBef>
              <a:spcAft>
                <a:spcPts val="0"/>
              </a:spcAft>
              <a:buFontTx/>
              <a:buNone/>
              <a:defRPr sz="1200" b="0">
                <a:solidFill>
                  <a:schemeClr val="bg1"/>
                </a:solidFill>
              </a:defRPr>
            </a:lvl2pPr>
            <a:lvl3pPr marL="0" indent="0">
              <a:lnSpc>
                <a:spcPct val="100000"/>
              </a:lnSpc>
              <a:spcBef>
                <a:spcPts val="0"/>
              </a:spcBef>
              <a:spcAft>
                <a:spcPts val="0"/>
              </a:spcAft>
              <a:buFontTx/>
              <a:buNone/>
              <a:defRPr sz="1200" b="0">
                <a:solidFill>
                  <a:schemeClr val="bg1"/>
                </a:solidFill>
              </a:defRPr>
            </a:lvl3pPr>
            <a:lvl4pPr marL="0" indent="0">
              <a:lnSpc>
                <a:spcPct val="100000"/>
              </a:lnSpc>
              <a:spcBef>
                <a:spcPts val="0"/>
              </a:spcBef>
              <a:spcAft>
                <a:spcPts val="0"/>
              </a:spcAft>
              <a:buFontTx/>
              <a:buNone/>
              <a:defRPr sz="1200" b="0">
                <a:solidFill>
                  <a:schemeClr val="bg1"/>
                </a:solidFill>
              </a:defRPr>
            </a:lvl4pPr>
            <a:lvl5pPr marL="0" indent="0">
              <a:lnSpc>
                <a:spcPct val="100000"/>
              </a:lnSpc>
              <a:spcBef>
                <a:spcPts val="0"/>
              </a:spcBef>
              <a:spcAft>
                <a:spcPts val="0"/>
              </a:spcAft>
              <a:buFontTx/>
              <a:buNone/>
              <a:defRPr sz="1200" b="0">
                <a:solidFill>
                  <a:schemeClr val="bg1"/>
                </a:solidFill>
              </a:defRPr>
            </a:lvl5pPr>
            <a:lvl6pPr marL="0" indent="0">
              <a:lnSpc>
                <a:spcPct val="100000"/>
              </a:lnSpc>
              <a:spcBef>
                <a:spcPts val="0"/>
              </a:spcBef>
              <a:spcAft>
                <a:spcPts val="0"/>
              </a:spcAft>
              <a:buFontTx/>
              <a:buNone/>
              <a:defRPr sz="1200">
                <a:solidFill>
                  <a:schemeClr val="bg1"/>
                </a:solidFill>
              </a:defRPr>
            </a:lvl6pPr>
            <a:lvl7pPr marL="0" indent="0">
              <a:lnSpc>
                <a:spcPct val="100000"/>
              </a:lnSpc>
              <a:spcBef>
                <a:spcPts val="0"/>
              </a:spcBef>
              <a:spcAft>
                <a:spcPts val="0"/>
              </a:spcAft>
              <a:buFontTx/>
              <a:buNone/>
              <a:defRPr sz="1200">
                <a:solidFill>
                  <a:schemeClr val="bg1"/>
                </a:solidFill>
              </a:defRPr>
            </a:lvl7pPr>
            <a:lvl8pPr marL="0" indent="0">
              <a:lnSpc>
                <a:spcPct val="100000"/>
              </a:lnSpc>
              <a:spcBef>
                <a:spcPts val="0"/>
              </a:spcBef>
              <a:spcAft>
                <a:spcPts val="0"/>
              </a:spcAft>
              <a:buFontTx/>
              <a:buNone/>
              <a:defRPr sz="1200">
                <a:solidFill>
                  <a:schemeClr val="bg1"/>
                </a:solidFill>
              </a:defRPr>
            </a:lvl8pPr>
            <a:lvl9pPr marL="0" indent="0">
              <a:lnSpc>
                <a:spcPct val="100000"/>
              </a:lnSpc>
              <a:spcBef>
                <a:spcPts val="0"/>
              </a:spcBef>
              <a:spcAft>
                <a:spcPts val="0"/>
              </a:spcAft>
              <a:buFontTx/>
              <a:buNone/>
              <a:defRPr sz="1200">
                <a:solidFill>
                  <a:schemeClr val="bg1"/>
                </a:solidFill>
              </a:defRPr>
            </a:lvl9pPr>
          </a:lstStyle>
          <a:p>
            <a:pPr lvl="0"/>
            <a:r>
              <a:rPr lang="en-US"/>
              <a:t>[Legal]</a:t>
            </a:r>
          </a:p>
        </p:txBody>
      </p:sp>
      <p:sp>
        <p:nvSpPr>
          <p:cNvPr id="9" name="AutoShape 3"/>
          <p:cNvSpPr>
            <a:spLocks noChangeAspect="1" noChangeArrowheads="1" noTextEdit="1"/>
          </p:cNvSpPr>
          <p:nvPr userDrawn="1"/>
        </p:nvSpPr>
        <p:spPr bwMode="auto">
          <a:xfrm>
            <a:off x="5334000" y="0"/>
            <a:ext cx="6858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 name="TextBox 7">
            <a:extLst>
              <a:ext uri="{FF2B5EF4-FFF2-40B4-BE49-F238E27FC236}">
                <a16:creationId xmlns:a16="http://schemas.microsoft.com/office/drawing/2014/main" id="{3745B5A1-1961-2549-9AC7-6FB51905A5F2}"/>
              </a:ext>
            </a:extLst>
          </p:cNvPr>
          <p:cNvSpPr txBox="1"/>
          <p:nvPr userDrawn="1"/>
        </p:nvSpPr>
        <p:spPr>
          <a:xfrm>
            <a:off x="442913" y="4400548"/>
            <a:ext cx="5473699" cy="340493"/>
          </a:xfrm>
          <a:prstGeom prst="rect">
            <a:avLst/>
          </a:prstGeom>
          <a:noFill/>
        </p:spPr>
        <p:txBody>
          <a:bodyPr wrap="square" lIns="0" tIns="0" rIns="0" bIns="0" rtlCol="0">
            <a:noAutofit/>
          </a:bodyPr>
          <a:lstStyle/>
          <a:p>
            <a:pPr marL="0" indent="0">
              <a:lnSpc>
                <a:spcPct val="100000"/>
              </a:lnSpc>
              <a:spcBef>
                <a:spcPts val="0"/>
              </a:spcBef>
              <a:buSzPct val="100000"/>
              <a:buFont typeface="Arial"/>
              <a:buNone/>
            </a:pPr>
            <a:r>
              <a:rPr lang="en-US" sz="1200">
                <a:solidFill>
                  <a:schemeClr val="tx1"/>
                </a:solidFill>
              </a:rPr>
              <a:t>pwc.com</a:t>
            </a:r>
          </a:p>
        </p:txBody>
      </p:sp>
    </p:spTree>
    <p:extLst>
      <p:ext uri="{BB962C8B-B14F-4D97-AF65-F5344CB8AC3E}">
        <p14:creationId xmlns:p14="http://schemas.microsoft.com/office/powerpoint/2010/main" val="327065129"/>
      </p:ext>
    </p:extLst>
  </p:cSld>
  <p:clrMapOvr>
    <a:overrideClrMapping bg1="lt1" tx1="dk1" bg2="lt2" tx2="dk2" accent1="accent1" accent2="accent2" accent3="accent3" accent4="accent4" accent5="accent5" accent6="accent6" hlink="hlink" folHlink="folHlink"/>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353E8-E772-472B-B530-2DD57A7F43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0EA77C-A7E0-4B1D-8731-A2400DDCB3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C27BD1-376E-4277-939A-A6404403FE53}"/>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FFCD3FD8-A373-423D-9CE2-FBC5FA2D74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FF366D-A4A8-44FE-B673-6F02501BAB75}"/>
              </a:ext>
            </a:extLst>
          </p:cNvPr>
          <p:cNvSpPr>
            <a:spLocks noGrp="1"/>
          </p:cNvSpPr>
          <p:nvPr>
            <p:ph type="sldNum" sz="quarter" idx="12"/>
          </p:nvPr>
        </p:nvSpPr>
        <p:spPr/>
        <p:txBody>
          <a:bodyPr/>
          <a:lstStyle/>
          <a:p>
            <a:fld id="{ADB5BCB3-8605-4CED-81A3-47A42B0F8B97}" type="slidenum">
              <a:rPr lang="en-US" smtClean="0"/>
              <a:t>‹#›</a:t>
            </a:fld>
            <a:endParaRPr lang="en-US"/>
          </a:p>
        </p:txBody>
      </p:sp>
    </p:spTree>
    <p:extLst>
      <p:ext uri="{BB962C8B-B14F-4D97-AF65-F5344CB8AC3E}">
        <p14:creationId xmlns:p14="http://schemas.microsoft.com/office/powerpoint/2010/main" val="60265229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711200" y="685800"/>
            <a:ext cx="10769600" cy="1066800"/>
          </a:xfrm>
        </p:spPr>
        <p:txBody>
          <a:bodyPr anchor="t" anchorCtr="0">
            <a:noAutofit/>
          </a:bodyPr>
          <a:lstStyle>
            <a:lvl1pPr>
              <a:lnSpc>
                <a:spcPct val="90000"/>
              </a:lnSpc>
              <a:defRPr sz="3200" baseline="0">
                <a:solidFill>
                  <a:schemeClr val="bg1"/>
                </a:solidFill>
              </a:defRPr>
            </a:lvl1pPr>
          </a:lstStyle>
          <a:p>
            <a:r>
              <a:rPr lang="en-US" noProof="0"/>
              <a:t>Click to edit Master title style</a:t>
            </a:r>
            <a:endParaRPr lang="en-GB" noProof="0"/>
          </a:p>
        </p:txBody>
      </p:sp>
      <p:sp>
        <p:nvSpPr>
          <p:cNvPr id="22" name="Subtitle 2"/>
          <p:cNvSpPr>
            <a:spLocks noGrp="1"/>
          </p:cNvSpPr>
          <p:nvPr>
            <p:ph type="subTitle" idx="1"/>
          </p:nvPr>
        </p:nvSpPr>
        <p:spPr bwMode="black">
          <a:xfrm>
            <a:off x="711200" y="1905000"/>
            <a:ext cx="107696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a:t>Click to edit Master subtitle style</a:t>
            </a:r>
            <a:endParaRPr lang="en-GB" noProof="0"/>
          </a:p>
        </p:txBody>
      </p:sp>
      <p:cxnSp>
        <p:nvCxnSpPr>
          <p:cNvPr id="11" name="Shape 10"/>
          <p:cNvCxnSpPr/>
          <p:nvPr/>
        </p:nvCxnSpPr>
        <p:spPr>
          <a:xfrm rot="5400000" flipH="1" flipV="1">
            <a:off x="5918203" y="-4800600"/>
            <a:ext cx="152399" cy="109728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2246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6554357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matchingName="Title and body" userDrawn="1">
  <p:cSld name="Title and body">
    <p:spTree>
      <p:nvGrpSpPr>
        <p:cNvPr id="1" name="Shape 16"/>
        <p:cNvGrpSpPr/>
        <p:nvPr/>
      </p:nvGrpSpPr>
      <p:grpSpPr>
        <a:xfrm>
          <a:off x="0" y="0"/>
          <a:ext cx="0" cy="0"/>
          <a:chOff x="0" y="0"/>
          <a:chExt cx="0" cy="0"/>
        </a:xfrm>
      </p:grpSpPr>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
        <p:nvSpPr>
          <p:cNvPr id="2" name="Date Placeholder 1">
            <a:extLst>
              <a:ext uri="{FF2B5EF4-FFF2-40B4-BE49-F238E27FC236}">
                <a16:creationId xmlns:a16="http://schemas.microsoft.com/office/drawing/2014/main" id="{AB641DB6-E03C-B4EF-A744-58A821A720DC}"/>
              </a:ext>
            </a:extLst>
          </p:cNvPr>
          <p:cNvSpPr>
            <a:spLocks noGrp="1"/>
          </p:cNvSpPr>
          <p:nvPr>
            <p:ph type="dt" sz="half" idx="13"/>
          </p:nvPr>
        </p:nvSpPr>
        <p:spPr/>
        <p:txBody>
          <a:bodyPr/>
          <a:lstStyle/>
          <a:p>
            <a:endParaRPr lang="en-US"/>
          </a:p>
        </p:txBody>
      </p:sp>
      <p:sp>
        <p:nvSpPr>
          <p:cNvPr id="3" name="Footer Placeholder 2">
            <a:extLst>
              <a:ext uri="{FF2B5EF4-FFF2-40B4-BE49-F238E27FC236}">
                <a16:creationId xmlns:a16="http://schemas.microsoft.com/office/drawing/2014/main" id="{6FA414BC-EBE5-8452-615B-4DB5F5A17DD1}"/>
              </a:ext>
            </a:extLst>
          </p:cNvPr>
          <p:cNvSpPr>
            <a:spLocks noGrp="1"/>
          </p:cNvSpPr>
          <p:nvPr>
            <p:ph type="ftr" sz="quarter" idx="14"/>
          </p:nvPr>
        </p:nvSpPr>
        <p:spPr/>
        <p:txBody>
          <a:bodyPr/>
          <a:lstStyle/>
          <a:p>
            <a:pPr algn="l"/>
            <a:endParaRPr lang="en-US"/>
          </a:p>
        </p:txBody>
      </p:sp>
    </p:spTree>
    <p:extLst>
      <p:ext uri="{BB962C8B-B14F-4D97-AF65-F5344CB8AC3E}">
        <p14:creationId xmlns:p14="http://schemas.microsoft.com/office/powerpoint/2010/main" val="375783200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10924801" y="5328000"/>
            <a:ext cx="1267209" cy="1530000"/>
          </a:xfrm>
          <a:prstGeom prst="rect">
            <a:avLst/>
          </a:prstGeom>
        </p:spPr>
      </p:pic>
      <p:pic>
        <p:nvPicPr>
          <p:cNvPr id="8" name="Image 7"/>
          <p:cNvPicPr>
            <a:picLocks noChangeAspect="1"/>
          </p:cNvPicPr>
          <p:nvPr/>
        </p:nvPicPr>
        <p:blipFill>
          <a:blip r:embed="rId3" cstate="print"/>
          <a:stretch>
            <a:fillRect/>
          </a:stretch>
        </p:blipFill>
        <p:spPr>
          <a:xfrm>
            <a:off x="772800" y="468000"/>
            <a:ext cx="923077" cy="1440000"/>
          </a:xfrm>
          <a:prstGeom prst="rect">
            <a:avLst/>
          </a:prstGeom>
        </p:spPr>
      </p:pic>
      <p:sp>
        <p:nvSpPr>
          <p:cNvPr id="9" name="Title 1"/>
          <p:cNvSpPr>
            <a:spLocks noGrp="1"/>
          </p:cNvSpPr>
          <p:nvPr>
            <p:ph type="title" hasCustomPrompt="1"/>
          </p:nvPr>
        </p:nvSpPr>
        <p:spPr>
          <a:xfrm>
            <a:off x="1680000" y="2928144"/>
            <a:ext cx="8832000" cy="1041311"/>
          </a:xfrm>
        </p:spPr>
        <p:txBody>
          <a:bodyPr anchor="ctr" anchorCtr="0">
            <a:spAutoFit/>
          </a:bodyPr>
          <a:lstStyle>
            <a:lvl1pPr algn="ctr">
              <a:lnSpc>
                <a:spcPts val="3700"/>
              </a:lnSpc>
              <a:defRPr sz="3700" b="0" i="0" cap="all" baseline="0">
                <a:solidFill>
                  <a:schemeClr val="bg1"/>
                </a:solidFill>
              </a:defRPr>
            </a:lvl1pPr>
          </a:lstStyle>
          <a:p>
            <a:r>
              <a:rPr lang="en-US"/>
              <a:t>Click to edit Section Header title</a:t>
            </a:r>
          </a:p>
        </p:txBody>
      </p:sp>
      <p:sp>
        <p:nvSpPr>
          <p:cNvPr id="10"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chemeClr val="bg1"/>
                </a:solidFill>
                <a:latin typeface="Calibri" panose="020F0502020204030204" pitchFamily="34" charset="0"/>
              </a:defRPr>
            </a:lvl1pPr>
          </a:lstStyle>
          <a:p>
            <a:endParaRPr lang="en-GB"/>
          </a:p>
        </p:txBody>
      </p:sp>
      <p:sp>
        <p:nvSpPr>
          <p:cNvPr id="11"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chemeClr val="bg1"/>
                </a:solidFill>
                <a:latin typeface="Calibri" panose="020F0502020204030204" pitchFamily="34" charset="0"/>
              </a:defRPr>
            </a:lvl1pPr>
          </a:lstStyle>
          <a:p>
            <a:endParaRPr lang="en-GB"/>
          </a:p>
        </p:txBody>
      </p:sp>
      <p:sp>
        <p:nvSpPr>
          <p:cNvPr id="12"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tx2"/>
                </a:solidFill>
                <a:latin typeface="Calibri" panose="020F0502020204030204" pitchFamily="34" charset="0"/>
              </a:defRPr>
            </a:lvl1pPr>
          </a:lstStyle>
          <a:p>
            <a:fld id="{FF7D3D77-6093-43AD-B472-77490568ACFE}" type="slidenum">
              <a:rPr lang="en-GB" smtClean="0"/>
              <a:pPr/>
              <a:t>‹#›</a:t>
            </a:fld>
            <a:endParaRPr lang="en-GB"/>
          </a:p>
        </p:txBody>
      </p:sp>
    </p:spTree>
    <p:extLst>
      <p:ext uri="{BB962C8B-B14F-4D97-AF65-F5344CB8AC3E}">
        <p14:creationId xmlns:p14="http://schemas.microsoft.com/office/powerpoint/2010/main" val="54898297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buClr>
                <a:srgbClr val="000000"/>
              </a:buClr>
              <a:defRPr>
                <a:solidFill>
                  <a:srgbClr val="000000"/>
                </a:solidFill>
                <a:latin typeface="Calibri" panose="020F0502020204030204" pitchFamily="34" charset="0"/>
                <a:cs typeface="Calibri" panose="020F0502020204030204" pitchFamily="34" charset="0"/>
              </a:defRPr>
            </a:lvl1pPr>
            <a:lvl2pPr eaLnBrk="1" latinLnBrk="0" hangingPunct="1">
              <a:buClr>
                <a:srgbClr val="000000"/>
              </a:buClr>
              <a:defRPr>
                <a:solidFill>
                  <a:srgbClr val="000000"/>
                </a:solidFill>
                <a:latin typeface="Calibri" panose="020F0502020204030204" pitchFamily="34" charset="0"/>
                <a:cs typeface="Calibri" panose="020F0502020204030204" pitchFamily="34" charset="0"/>
              </a:defRPr>
            </a:lvl2pPr>
            <a:lvl3pPr eaLnBrk="1" latinLnBrk="0" hangingPunct="1">
              <a:buClrTx/>
              <a:defRPr>
                <a:solidFill>
                  <a:srgbClr val="000000"/>
                </a:solidFill>
                <a:latin typeface="Calibri" panose="020F0502020204030204" pitchFamily="34" charset="0"/>
                <a:cs typeface="Calibri" panose="020F0502020204030204" pitchFamily="34" charset="0"/>
              </a:defRPr>
            </a:lvl3pPr>
            <a:lvl4pPr eaLnBrk="1" latinLnBrk="0" hangingPunct="1">
              <a:buClr>
                <a:srgbClr val="000000"/>
              </a:buClr>
              <a:defRPr>
                <a:solidFill>
                  <a:srgbClr val="000000"/>
                </a:solidFill>
                <a:latin typeface="Calibri" panose="020F0502020204030204" pitchFamily="34" charset="0"/>
                <a:cs typeface="Calibri" panose="020F0502020204030204" pitchFamily="34" charset="0"/>
              </a:defRPr>
            </a:lvl4pPr>
            <a:lvl5pPr eaLnBrk="1" latinLnBrk="0" hangingPunct="1">
              <a:buClr>
                <a:srgbClr val="000000"/>
              </a:buClr>
              <a:defRPr>
                <a:solidFill>
                  <a:srgbClr val="000000"/>
                </a:solidFill>
                <a:latin typeface="Calibri" panose="020F0502020204030204" pitchFamily="34" charset="0"/>
                <a:cs typeface="Calibri" panose="020F0502020204030204" pitchFamily="34" charset="0"/>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rgbClr val="727272"/>
                </a:solidFill>
                <a:latin typeface="Calibri" panose="020F0502020204030204" pitchFamily="34" charset="0"/>
              </a:defRPr>
            </a:lvl1pPr>
          </a:lstStyle>
          <a:p>
            <a:endParaRPr lang="en-GB"/>
          </a:p>
        </p:txBody>
      </p:sp>
      <p:sp>
        <p:nvSpPr>
          <p:cNvPr id="9"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rgbClr val="727272"/>
                </a:solidFill>
                <a:latin typeface="Calibri" panose="020F0502020204030204" pitchFamily="34" charset="0"/>
              </a:defRPr>
            </a:lvl1pPr>
          </a:lstStyle>
          <a:p>
            <a:endParaRPr lang="en-GB"/>
          </a:p>
        </p:txBody>
      </p:sp>
      <p:sp>
        <p:nvSpPr>
          <p:cNvPr id="10"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bg1"/>
                </a:solidFill>
                <a:latin typeface="Calibri" panose="020F0502020204030204" pitchFamily="34" charset="0"/>
              </a:defRPr>
            </a:lvl1pPr>
          </a:lstStyle>
          <a:p>
            <a:fld id="{FF7D3D77-6093-43AD-B472-77490568ACFE}" type="slidenum">
              <a:rPr lang="en-GB" smtClean="0"/>
              <a:pPr/>
              <a:t>‹#›</a:t>
            </a:fld>
            <a:endParaRPr lang="en-GB"/>
          </a:p>
        </p:txBody>
      </p:sp>
      <p:sp>
        <p:nvSpPr>
          <p:cNvPr id="11" name="Title Placeholder 1"/>
          <p:cNvSpPr>
            <a:spLocks noGrp="1"/>
          </p:cNvSpPr>
          <p:nvPr>
            <p:ph type="title" hasCustomPrompt="1"/>
          </p:nvPr>
        </p:nvSpPr>
        <p:spPr>
          <a:xfrm>
            <a:off x="1440000" y="237600"/>
            <a:ext cx="9888000" cy="1022400"/>
          </a:xfrm>
          <a:prstGeom prst="rect">
            <a:avLst/>
          </a:prstGeom>
        </p:spPr>
        <p:txBody>
          <a:bodyPr vert="horz" lIns="91440" tIns="45720" rIns="91440" bIns="45720" rtlCol="0" anchor="ctr">
            <a:noAutofit/>
          </a:bodyPr>
          <a:lstStyle>
            <a:lvl1pPr>
              <a:defRPr b="1">
                <a:solidFill>
                  <a:schemeClr val="tx2"/>
                </a:solidFill>
              </a:defRPr>
            </a:lvl1pPr>
          </a:lstStyle>
          <a:p>
            <a:r>
              <a:rPr lang="en-US"/>
              <a:t>Click to edit Slide title</a:t>
            </a:r>
            <a:br>
              <a:rPr lang="en-US"/>
            </a:br>
            <a:r>
              <a:rPr lang="en-US"/>
              <a:t>Slide title can be extended to two lines</a:t>
            </a:r>
          </a:p>
        </p:txBody>
      </p:sp>
    </p:spTree>
    <p:extLst>
      <p:ext uri="{BB962C8B-B14F-4D97-AF65-F5344CB8AC3E}">
        <p14:creationId xmlns:p14="http://schemas.microsoft.com/office/powerpoint/2010/main" val="127769207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88000" y="2628509"/>
            <a:ext cx="3504000" cy="4229631"/>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9"/>
            <a:ext cx="3504000" cy="4229631"/>
          </a:xfrm>
          <a:prstGeom prst="rect">
            <a:avLst/>
          </a:prstGeom>
        </p:spPr>
      </p:pic>
      <p:sp>
        <p:nvSpPr>
          <p:cNvPr id="8" name="Title 7"/>
          <p:cNvSpPr>
            <a:spLocks noGrp="1"/>
          </p:cNvSpPr>
          <p:nvPr>
            <p:ph type="ctrTitle" hasCustomPrompt="1"/>
          </p:nvPr>
        </p:nvSpPr>
        <p:spPr>
          <a:xfrm>
            <a:off x="1824000" y="2480400"/>
            <a:ext cx="84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en-US"/>
              <a:t>Click to edit Presentation title</a:t>
            </a:r>
          </a:p>
        </p:txBody>
      </p:sp>
      <p:sp>
        <p:nvSpPr>
          <p:cNvPr id="9" name="Subtitle 8"/>
          <p:cNvSpPr>
            <a:spLocks noGrp="1"/>
          </p:cNvSpPr>
          <p:nvPr>
            <p:ph type="subTitle" idx="1" hasCustomPrompt="1"/>
          </p:nvPr>
        </p:nvSpPr>
        <p:spPr>
          <a:xfrm>
            <a:off x="1824000" y="3805200"/>
            <a:ext cx="8400000" cy="352800"/>
          </a:xfrm>
        </p:spPr>
        <p:txBody>
          <a:bodyPr lIns="90000" rIns="90000">
            <a:spAutoFit/>
          </a:bodyPr>
          <a:lstStyle>
            <a:lvl1pPr marL="0" indent="0" algn="l">
              <a:lnSpc>
                <a:spcPts val="2000"/>
              </a:lnSpc>
              <a:spcBef>
                <a:spcPts val="0"/>
              </a:spcBef>
              <a:buNone/>
              <a:defRPr sz="1800" baseline="0">
                <a:solidFill>
                  <a:schemeClr val="bg1"/>
                </a:solidFill>
                <a:latin typeface="Calibri" panose="020F050202020403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Click to </a:t>
            </a:r>
            <a:r>
              <a:rPr kumimoji="0" lang="fr-FR" err="1"/>
              <a:t>edit</a:t>
            </a:r>
            <a:r>
              <a:rPr kumimoji="0" lang="fr-FR"/>
              <a:t> </a:t>
            </a:r>
            <a:r>
              <a:rPr kumimoji="0" lang="fr-FR" err="1"/>
              <a:t>Subtitle</a:t>
            </a:r>
            <a:endParaRPr kumimoji="0" lang="en-US"/>
          </a:p>
        </p:txBody>
      </p:sp>
      <p:pic>
        <p:nvPicPr>
          <p:cNvPr id="37" name="Image 11"/>
          <p:cNvPicPr>
            <a:picLocks noChangeAspect="1"/>
          </p:cNvPicPr>
          <p:nvPr/>
        </p:nvPicPr>
        <p:blipFill>
          <a:blip r:embed="rId3" cstate="print"/>
          <a:stretch>
            <a:fillRect/>
          </a:stretch>
        </p:blipFill>
        <p:spPr>
          <a:xfrm>
            <a:off x="681601" y="432000"/>
            <a:ext cx="923076" cy="1440000"/>
          </a:xfrm>
          <a:prstGeom prst="rect">
            <a:avLst/>
          </a:prstGeom>
        </p:spPr>
      </p:pic>
      <p:sp>
        <p:nvSpPr>
          <p:cNvPr id="12"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chemeClr val="bg1"/>
                </a:solidFill>
                <a:latin typeface="Calibri" panose="020F0502020204030204" pitchFamily="34" charset="0"/>
              </a:defRPr>
            </a:lvl1pPr>
          </a:lstStyle>
          <a:p>
            <a:endParaRPr lang="en-GB"/>
          </a:p>
        </p:txBody>
      </p:sp>
      <p:sp>
        <p:nvSpPr>
          <p:cNvPr id="13"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chemeClr val="bg1"/>
                </a:solidFill>
                <a:latin typeface="Calibri" panose="020F0502020204030204" pitchFamily="34" charset="0"/>
              </a:defRPr>
            </a:lvl1pPr>
          </a:lstStyle>
          <a:p>
            <a:endParaRPr lang="en-GB"/>
          </a:p>
        </p:txBody>
      </p:sp>
      <p:pic>
        <p:nvPicPr>
          <p:cNvPr id="10"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52000" y="5911273"/>
            <a:ext cx="2323200" cy="722749"/>
          </a:xfrm>
          <a:prstGeom prst="rect">
            <a:avLst/>
          </a:prstGeom>
        </p:spPr>
      </p:pic>
    </p:spTree>
    <p:extLst>
      <p:ext uri="{BB962C8B-B14F-4D97-AF65-F5344CB8AC3E}">
        <p14:creationId xmlns:p14="http://schemas.microsoft.com/office/powerpoint/2010/main" val="116117406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1981200"/>
            <a:ext cx="12192000" cy="2152650"/>
          </a:xfrm>
          <a:prstGeom prst="rect">
            <a:avLst/>
          </a:prstGeom>
          <a:gradFill rotWithShape="1">
            <a:gsLst>
              <a:gs pos="0">
                <a:srgbClr val="B2B2B2"/>
              </a:gs>
              <a:gs pos="100000">
                <a:srgbClr val="000066"/>
              </a:gs>
            </a:gsLst>
            <a:lin ang="0" scaled="1"/>
          </a:gradFill>
          <a:ln w="9525">
            <a:noFill/>
            <a:miter lim="800000"/>
            <a:headEnd/>
            <a:tailEnd/>
          </a:ln>
          <a:effectLst/>
        </p:spPr>
        <p:txBody>
          <a:bodyPr wrap="none" anchor="ctr"/>
          <a:lstStyle/>
          <a:p>
            <a:pPr>
              <a:defRPr/>
            </a:pPr>
            <a:endParaRPr lang="en-US" sz="1800"/>
          </a:p>
        </p:txBody>
      </p:sp>
      <p:sp>
        <p:nvSpPr>
          <p:cNvPr id="5" name="Text Box 5"/>
          <p:cNvSpPr txBox="1">
            <a:spLocks noChangeArrowheads="1"/>
          </p:cNvSpPr>
          <p:nvPr/>
        </p:nvSpPr>
        <p:spPr bwMode="auto">
          <a:xfrm>
            <a:off x="0" y="5715000"/>
            <a:ext cx="2032000" cy="646331"/>
          </a:xfrm>
          <a:prstGeom prst="rect">
            <a:avLst/>
          </a:prstGeom>
          <a:noFill/>
          <a:ln w="9525">
            <a:noFill/>
            <a:miter lim="800000"/>
            <a:headEnd/>
            <a:tailEnd/>
          </a:ln>
          <a:effectLst/>
        </p:spPr>
        <p:txBody>
          <a:bodyPr wrap="square">
            <a:spAutoFit/>
          </a:bodyPr>
          <a:lstStyle/>
          <a:p>
            <a:pPr algn="ctr">
              <a:spcBef>
                <a:spcPct val="50000"/>
              </a:spcBef>
              <a:defRPr/>
            </a:pPr>
            <a:r>
              <a:rPr lang="en-US" sz="1800">
                <a:solidFill>
                  <a:srgbClr val="000066"/>
                </a:solidFill>
                <a:latin typeface="Times New Roman" pitchFamily="18" charset="0"/>
              </a:rPr>
              <a:t>Joint Committee on Taxation</a:t>
            </a:r>
          </a:p>
        </p:txBody>
      </p:sp>
      <p:sp>
        <p:nvSpPr>
          <p:cNvPr id="6" name="Rectangle 7"/>
          <p:cNvSpPr>
            <a:spLocks noChangeArrowheads="1"/>
          </p:cNvSpPr>
          <p:nvPr/>
        </p:nvSpPr>
        <p:spPr bwMode="auto">
          <a:xfrm>
            <a:off x="1" y="2005014"/>
            <a:ext cx="1993900" cy="2122487"/>
          </a:xfrm>
          <a:prstGeom prst="rect">
            <a:avLst/>
          </a:prstGeom>
          <a:solidFill>
            <a:srgbClr val="B2B2B2"/>
          </a:solidFill>
          <a:ln w="9525">
            <a:noFill/>
            <a:miter lim="800000"/>
            <a:headEnd/>
            <a:tailEnd/>
          </a:ln>
          <a:effectLst/>
        </p:spPr>
        <p:txBody>
          <a:bodyPr wrap="none" anchor="ctr"/>
          <a:lstStyle/>
          <a:p>
            <a:pPr>
              <a:defRPr/>
            </a:pPr>
            <a:endParaRPr lang="en-US" sz="1800"/>
          </a:p>
        </p:txBody>
      </p:sp>
      <p:sp>
        <p:nvSpPr>
          <p:cNvPr id="7" name="Line 8"/>
          <p:cNvSpPr>
            <a:spLocks noChangeShapeType="1"/>
          </p:cNvSpPr>
          <p:nvPr/>
        </p:nvSpPr>
        <p:spPr bwMode="auto">
          <a:xfrm>
            <a:off x="2032000" y="0"/>
            <a:ext cx="0" cy="6858000"/>
          </a:xfrm>
          <a:prstGeom prst="line">
            <a:avLst/>
          </a:prstGeom>
          <a:noFill/>
          <a:ln w="19050">
            <a:solidFill>
              <a:srgbClr val="000066"/>
            </a:solidFill>
            <a:round/>
            <a:headEnd/>
            <a:tailEnd/>
          </a:ln>
          <a:effectLst/>
        </p:spPr>
        <p:txBody>
          <a:bodyPr/>
          <a:lstStyle/>
          <a:p>
            <a:pPr>
              <a:defRPr/>
            </a:pPr>
            <a:endParaRPr lang="en-US" sz="1800"/>
          </a:p>
        </p:txBody>
      </p:sp>
      <p:sp>
        <p:nvSpPr>
          <p:cNvPr id="8" name="Line 9"/>
          <p:cNvSpPr>
            <a:spLocks noChangeShapeType="1"/>
          </p:cNvSpPr>
          <p:nvPr/>
        </p:nvSpPr>
        <p:spPr bwMode="auto">
          <a:xfrm>
            <a:off x="0" y="4087813"/>
            <a:ext cx="12192000" cy="0"/>
          </a:xfrm>
          <a:prstGeom prst="line">
            <a:avLst/>
          </a:prstGeom>
          <a:noFill/>
          <a:ln w="9525">
            <a:solidFill>
              <a:schemeClr val="bg1"/>
            </a:solidFill>
            <a:round/>
            <a:headEnd/>
            <a:tailEnd/>
          </a:ln>
          <a:effectLst/>
        </p:spPr>
        <p:txBody>
          <a:bodyPr/>
          <a:lstStyle/>
          <a:p>
            <a:pPr>
              <a:defRPr/>
            </a:pPr>
            <a:endParaRPr lang="en-US" sz="1800"/>
          </a:p>
        </p:txBody>
      </p:sp>
      <p:sp>
        <p:nvSpPr>
          <p:cNvPr id="9" name="Line 10"/>
          <p:cNvSpPr>
            <a:spLocks noChangeShapeType="1"/>
          </p:cNvSpPr>
          <p:nvPr/>
        </p:nvSpPr>
        <p:spPr bwMode="auto">
          <a:xfrm>
            <a:off x="12700" y="2041525"/>
            <a:ext cx="12192000" cy="0"/>
          </a:xfrm>
          <a:prstGeom prst="line">
            <a:avLst/>
          </a:prstGeom>
          <a:noFill/>
          <a:ln w="9525">
            <a:solidFill>
              <a:schemeClr val="bg1"/>
            </a:solidFill>
            <a:round/>
            <a:headEnd/>
            <a:tailEnd/>
          </a:ln>
          <a:effectLst/>
        </p:spPr>
        <p:txBody>
          <a:bodyPr/>
          <a:lstStyle/>
          <a:p>
            <a:pPr>
              <a:defRPr/>
            </a:pPr>
            <a:endParaRPr lang="en-US" sz="1800"/>
          </a:p>
        </p:txBody>
      </p:sp>
      <p:pic>
        <p:nvPicPr>
          <p:cNvPr id="10" name="Picture 11" descr="jcteagledarkblue1"/>
          <p:cNvPicPr>
            <a:picLocks noChangeAspect="1" noChangeArrowheads="1"/>
          </p:cNvPicPr>
          <p:nvPr/>
        </p:nvPicPr>
        <p:blipFill>
          <a:blip r:embed="rId2" cstate="print"/>
          <a:srcRect/>
          <a:stretch>
            <a:fillRect/>
          </a:stretch>
        </p:blipFill>
        <p:spPr bwMode="auto">
          <a:xfrm>
            <a:off x="101600" y="2362201"/>
            <a:ext cx="1778000" cy="1190625"/>
          </a:xfrm>
          <a:prstGeom prst="rect">
            <a:avLst/>
          </a:prstGeom>
          <a:noFill/>
          <a:ln w="9525">
            <a:noFill/>
            <a:miter lim="800000"/>
            <a:headEnd/>
            <a:tailEnd/>
          </a:ln>
        </p:spPr>
      </p:pic>
      <p:sp>
        <p:nvSpPr>
          <p:cNvPr id="101379" name="Rectangle 3"/>
          <p:cNvSpPr>
            <a:spLocks noGrp="1" noChangeArrowheads="1"/>
          </p:cNvSpPr>
          <p:nvPr>
            <p:ph type="ctrTitle"/>
          </p:nvPr>
        </p:nvSpPr>
        <p:spPr>
          <a:xfrm>
            <a:off x="2269067" y="2206626"/>
            <a:ext cx="9766300" cy="1470025"/>
          </a:xfrm>
        </p:spPr>
        <p:txBody>
          <a:bodyPr/>
          <a:lstStyle>
            <a:lvl1pPr>
              <a:defRPr>
                <a:solidFill>
                  <a:schemeClr val="bg1"/>
                </a:solidFill>
              </a:defRPr>
            </a:lvl1pPr>
          </a:lstStyle>
          <a:p>
            <a:r>
              <a:rPr lang="en-US"/>
              <a:t>Click to edit Master title style</a:t>
            </a:r>
          </a:p>
        </p:txBody>
      </p:sp>
      <p:sp>
        <p:nvSpPr>
          <p:cNvPr id="101380" name="Rectangle 4"/>
          <p:cNvSpPr>
            <a:spLocks noGrp="1" noChangeArrowheads="1"/>
          </p:cNvSpPr>
          <p:nvPr>
            <p:ph type="subTitle" idx="1"/>
          </p:nvPr>
        </p:nvSpPr>
        <p:spPr>
          <a:xfrm>
            <a:off x="2192868" y="4216400"/>
            <a:ext cx="9819217" cy="2133600"/>
          </a:xfrm>
        </p:spPr>
        <p:txBody>
          <a:bodyPr/>
          <a:lstStyle>
            <a:lvl1pPr marL="0" indent="0" algn="ctr">
              <a:buFont typeface="Wingdings" pitchFamily="2" charset="2"/>
              <a:buNone/>
              <a:defRPr/>
            </a:lvl1pPr>
          </a:lstStyle>
          <a:p>
            <a:r>
              <a:rPr lang="en-US"/>
              <a:t>Click to edit Master subtitle style</a:t>
            </a:r>
          </a:p>
        </p:txBody>
      </p:sp>
      <p:sp>
        <p:nvSpPr>
          <p:cNvPr id="11" name="Rectangle 6"/>
          <p:cNvSpPr>
            <a:spLocks noGrp="1" noChangeArrowheads="1"/>
          </p:cNvSpPr>
          <p:nvPr>
            <p:ph type="dt" sz="half" idx="10"/>
          </p:nvPr>
        </p:nvSpPr>
        <p:spPr bwMode="auto">
          <a:xfrm>
            <a:off x="11074400" y="6477000"/>
            <a:ext cx="1016000" cy="2286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000">
                <a:solidFill>
                  <a:srgbClr val="000066"/>
                </a:solidFill>
                <a:latin typeface="+mn-lt"/>
              </a:defRPr>
            </a:lvl1pPr>
          </a:lstStyle>
          <a:p>
            <a:pPr>
              <a:defRPr/>
            </a:pPr>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2EB7136-BD13-8AC6-F3B0-6A9C1FF2E776}"/>
              </a:ext>
            </a:extLst>
          </p:cNvPr>
          <p:cNvSpPr/>
          <p:nvPr/>
        </p:nvSpPr>
        <p:spPr>
          <a:xfrm flipV="1">
            <a:off x="7213600" y="3810000"/>
            <a:ext cx="49784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3" name="Rectangle 2">
            <a:extLst>
              <a:ext uri="{FF2B5EF4-FFF2-40B4-BE49-F238E27FC236}">
                <a16:creationId xmlns:a16="http://schemas.microsoft.com/office/drawing/2014/main" id="{7743662A-D3DC-4DCB-FAA5-E605AAACC7A7}"/>
              </a:ext>
            </a:extLst>
          </p:cNvPr>
          <p:cNvSpPr/>
          <p:nvPr/>
        </p:nvSpPr>
        <p:spPr>
          <a:xfrm flipV="1">
            <a:off x="7213600" y="3897314"/>
            <a:ext cx="49784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4" name="Rectangle 3">
            <a:extLst>
              <a:ext uri="{FF2B5EF4-FFF2-40B4-BE49-F238E27FC236}">
                <a16:creationId xmlns:a16="http://schemas.microsoft.com/office/drawing/2014/main" id="{8F033CD4-CCFB-BD10-67D1-658B1A6B5338}"/>
              </a:ext>
            </a:extLst>
          </p:cNvPr>
          <p:cNvSpPr/>
          <p:nvPr/>
        </p:nvSpPr>
        <p:spPr>
          <a:xfrm flipV="1">
            <a:off x="7213600" y="4114801"/>
            <a:ext cx="49784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5" name="Rectangle 4">
            <a:extLst>
              <a:ext uri="{FF2B5EF4-FFF2-40B4-BE49-F238E27FC236}">
                <a16:creationId xmlns:a16="http://schemas.microsoft.com/office/drawing/2014/main" id="{B6CDD11E-5372-0CBE-8718-A6DD96EFB027}"/>
              </a:ext>
            </a:extLst>
          </p:cNvPr>
          <p:cNvSpPr/>
          <p:nvPr/>
        </p:nvSpPr>
        <p:spPr>
          <a:xfrm flipV="1">
            <a:off x="7213601" y="4164013"/>
            <a:ext cx="2620433"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6" name="Rectangle 5">
            <a:extLst>
              <a:ext uri="{FF2B5EF4-FFF2-40B4-BE49-F238E27FC236}">
                <a16:creationId xmlns:a16="http://schemas.microsoft.com/office/drawing/2014/main" id="{CDDE706E-79E3-EE30-DEC3-46DE10E31D66}"/>
              </a:ext>
            </a:extLst>
          </p:cNvPr>
          <p:cNvSpPr/>
          <p:nvPr/>
        </p:nvSpPr>
        <p:spPr>
          <a:xfrm flipV="1">
            <a:off x="7213601" y="4198939"/>
            <a:ext cx="2620433"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useBgFill="1">
        <p:nvSpPr>
          <p:cNvPr id="7" name="Rounded Rectangle 25">
            <a:extLst>
              <a:ext uri="{FF2B5EF4-FFF2-40B4-BE49-F238E27FC236}">
                <a16:creationId xmlns:a16="http://schemas.microsoft.com/office/drawing/2014/main" id="{62FCEE86-08D2-0EF3-E006-DD536140BCB6}"/>
              </a:ext>
            </a:extLst>
          </p:cNvPr>
          <p:cNvSpPr/>
          <p:nvPr/>
        </p:nvSpPr>
        <p:spPr bwMode="white">
          <a:xfrm>
            <a:off x="7213601" y="3962400"/>
            <a:ext cx="4085167"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useBgFill="1">
        <p:nvSpPr>
          <p:cNvPr id="10" name="Rounded Rectangle 26">
            <a:extLst>
              <a:ext uri="{FF2B5EF4-FFF2-40B4-BE49-F238E27FC236}">
                <a16:creationId xmlns:a16="http://schemas.microsoft.com/office/drawing/2014/main" id="{7DA499EC-E940-7DB2-235A-D0AF27449F37}"/>
              </a:ext>
            </a:extLst>
          </p:cNvPr>
          <p:cNvSpPr/>
          <p:nvPr/>
        </p:nvSpPr>
        <p:spPr bwMode="white">
          <a:xfrm>
            <a:off x="9836151" y="4060826"/>
            <a:ext cx="21336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11" name="Rectangle 10">
            <a:extLst>
              <a:ext uri="{FF2B5EF4-FFF2-40B4-BE49-F238E27FC236}">
                <a16:creationId xmlns:a16="http://schemas.microsoft.com/office/drawing/2014/main" id="{A74880A1-4B77-BCBB-8431-205CB99131F4}"/>
              </a:ext>
            </a:extLst>
          </p:cNvPr>
          <p:cNvSpPr/>
          <p:nvPr/>
        </p:nvSpPr>
        <p:spPr>
          <a:xfrm>
            <a:off x="0" y="3649664"/>
            <a:ext cx="12192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12" name="Rectangle 11">
            <a:extLst>
              <a:ext uri="{FF2B5EF4-FFF2-40B4-BE49-F238E27FC236}">
                <a16:creationId xmlns:a16="http://schemas.microsoft.com/office/drawing/2014/main" id="{EC465E5E-ED18-4883-3208-31BB25BFFAEC}"/>
              </a:ext>
            </a:extLst>
          </p:cNvPr>
          <p:cNvSpPr/>
          <p:nvPr/>
        </p:nvSpPr>
        <p:spPr>
          <a:xfrm>
            <a:off x="0" y="3675064"/>
            <a:ext cx="12192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13" name="Rectangle 12">
            <a:extLst>
              <a:ext uri="{FF2B5EF4-FFF2-40B4-BE49-F238E27FC236}">
                <a16:creationId xmlns:a16="http://schemas.microsoft.com/office/drawing/2014/main" id="{D32D3694-FA50-D580-E984-272B2E41B5D4}"/>
              </a:ext>
            </a:extLst>
          </p:cNvPr>
          <p:cNvSpPr/>
          <p:nvPr/>
        </p:nvSpPr>
        <p:spPr>
          <a:xfrm flipV="1">
            <a:off x="8551333" y="3643313"/>
            <a:ext cx="3640667"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14" name="Rectangle 13">
            <a:extLst>
              <a:ext uri="{FF2B5EF4-FFF2-40B4-BE49-F238E27FC236}">
                <a16:creationId xmlns:a16="http://schemas.microsoft.com/office/drawing/2014/main" id="{20CBC43C-3726-6450-42D8-F279A5C7715D}"/>
              </a:ext>
            </a:extLst>
          </p:cNvPr>
          <p:cNvSpPr/>
          <p:nvPr/>
        </p:nvSpPr>
        <p:spPr>
          <a:xfrm>
            <a:off x="0" y="0"/>
            <a:ext cx="12192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5" name="Date Placeholder 27">
            <a:extLst>
              <a:ext uri="{FF2B5EF4-FFF2-40B4-BE49-F238E27FC236}">
                <a16:creationId xmlns:a16="http://schemas.microsoft.com/office/drawing/2014/main" id="{DF367AB4-B9C0-3DAD-99B8-F46321C53834}"/>
              </a:ext>
            </a:extLst>
          </p:cNvPr>
          <p:cNvSpPr>
            <a:spLocks noGrp="1"/>
          </p:cNvSpPr>
          <p:nvPr>
            <p:ph type="dt" sz="half" idx="10"/>
          </p:nvPr>
        </p:nvSpPr>
        <p:spPr>
          <a:xfrm>
            <a:off x="8940800" y="4206875"/>
            <a:ext cx="1280584" cy="457200"/>
          </a:xfrm>
        </p:spPr>
        <p:txBody>
          <a:bodyPr/>
          <a:lstStyle>
            <a:lvl1pPr>
              <a:defRPr/>
            </a:lvl1pPr>
          </a:lstStyle>
          <a:p>
            <a:pPr>
              <a:defRPr/>
            </a:pPr>
            <a:fld id="{34B930C4-407B-45BB-83C8-B3D654F9E0CD}" type="datetimeFigureOut">
              <a:rPr lang="en-US"/>
              <a:pPr>
                <a:defRPr/>
              </a:pPr>
              <a:t>4/11/2024</a:t>
            </a:fld>
            <a:endParaRPr lang="en-US"/>
          </a:p>
        </p:txBody>
      </p:sp>
      <p:sp>
        <p:nvSpPr>
          <p:cNvPr id="16" name="Footer Placeholder 16">
            <a:extLst>
              <a:ext uri="{FF2B5EF4-FFF2-40B4-BE49-F238E27FC236}">
                <a16:creationId xmlns:a16="http://schemas.microsoft.com/office/drawing/2014/main" id="{B40DB9AC-E9E3-BE52-1528-031298495CC8}"/>
              </a:ext>
            </a:extLst>
          </p:cNvPr>
          <p:cNvSpPr>
            <a:spLocks noGrp="1"/>
          </p:cNvSpPr>
          <p:nvPr>
            <p:ph type="ftr" sz="quarter" idx="11"/>
          </p:nvPr>
        </p:nvSpPr>
        <p:spPr>
          <a:xfrm>
            <a:off x="7213600" y="4205288"/>
            <a:ext cx="1727200" cy="457200"/>
          </a:xfrm>
        </p:spPr>
        <p:txBody>
          <a:bodyPr/>
          <a:lstStyle>
            <a:lvl1pPr>
              <a:defRPr/>
            </a:lvl1pPr>
          </a:lstStyle>
          <a:p>
            <a:pPr>
              <a:defRPr/>
            </a:pPr>
            <a:endParaRPr lang="en-US"/>
          </a:p>
        </p:txBody>
      </p:sp>
      <p:sp>
        <p:nvSpPr>
          <p:cNvPr id="17" name="Slide Number Placeholder 28">
            <a:extLst>
              <a:ext uri="{FF2B5EF4-FFF2-40B4-BE49-F238E27FC236}">
                <a16:creationId xmlns:a16="http://schemas.microsoft.com/office/drawing/2014/main" id="{D132F46B-6256-E29B-453B-7A5CD8A1F3C7}"/>
              </a:ext>
            </a:extLst>
          </p:cNvPr>
          <p:cNvSpPr>
            <a:spLocks noGrp="1"/>
          </p:cNvSpPr>
          <p:nvPr>
            <p:ph type="sldNum" sz="quarter" idx="12"/>
          </p:nvPr>
        </p:nvSpPr>
        <p:spPr>
          <a:xfrm>
            <a:off x="11093451" y="1589"/>
            <a:ext cx="996949" cy="365125"/>
          </a:xfrm>
        </p:spPr>
        <p:txBody>
          <a:bodyPr/>
          <a:lstStyle>
            <a:lvl1pPr>
              <a:defRPr/>
            </a:lvl1pPr>
          </a:lstStyle>
          <a:p>
            <a:fld id="{E69640C3-B002-4F47-902F-BDE904B3F079}" type="slidenum">
              <a:rPr lang="en-US" altLang="en-US"/>
              <a:pPr/>
              <a:t>‹#›</a:t>
            </a:fld>
            <a:endParaRPr lang="en-US" altLang="en-US"/>
          </a:p>
        </p:txBody>
      </p:sp>
    </p:spTree>
    <p:extLst>
      <p:ext uri="{BB962C8B-B14F-4D97-AF65-F5344CB8AC3E}">
        <p14:creationId xmlns:p14="http://schemas.microsoft.com/office/powerpoint/2010/main" val="236036403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BD15342A-C1AB-B7DC-F2CC-15F6C0B6ED06}"/>
              </a:ext>
            </a:extLst>
          </p:cNvPr>
          <p:cNvSpPr>
            <a:spLocks noGrp="1"/>
          </p:cNvSpPr>
          <p:nvPr>
            <p:ph type="dt" sz="half" idx="10"/>
          </p:nvPr>
        </p:nvSpPr>
        <p:spPr/>
        <p:txBody>
          <a:bodyPr/>
          <a:lstStyle>
            <a:lvl1pPr>
              <a:defRPr/>
            </a:lvl1pPr>
          </a:lstStyle>
          <a:p>
            <a:pPr>
              <a:defRPr/>
            </a:pPr>
            <a:fld id="{46828A99-B308-43FC-B17F-82DC55200EB3}" type="datetimeFigureOut">
              <a:rPr lang="en-US"/>
              <a:pPr>
                <a:defRPr/>
              </a:pPr>
              <a:t>4/11/2024</a:t>
            </a:fld>
            <a:endParaRPr lang="en-US"/>
          </a:p>
        </p:txBody>
      </p:sp>
      <p:sp>
        <p:nvSpPr>
          <p:cNvPr id="5" name="Footer Placeholder 2">
            <a:extLst>
              <a:ext uri="{FF2B5EF4-FFF2-40B4-BE49-F238E27FC236}">
                <a16:creationId xmlns:a16="http://schemas.microsoft.com/office/drawing/2014/main" id="{A0EAB26F-35F5-CD97-CF1A-4AE880F320C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ABB3907F-65F2-DCDA-6666-6E4F3C362652}"/>
              </a:ext>
            </a:extLst>
          </p:cNvPr>
          <p:cNvSpPr>
            <a:spLocks noGrp="1"/>
          </p:cNvSpPr>
          <p:nvPr>
            <p:ph type="sldNum" sz="quarter" idx="12"/>
          </p:nvPr>
        </p:nvSpPr>
        <p:spPr/>
        <p:txBody>
          <a:bodyPr/>
          <a:lstStyle>
            <a:lvl1pPr>
              <a:defRPr/>
            </a:lvl1pPr>
          </a:lstStyle>
          <a:p>
            <a:fld id="{D000BDFD-139F-4E83-BE7F-C0E2C007ADC1}" type="slidenum">
              <a:rPr lang="en-US" altLang="en-US"/>
              <a:pPr/>
              <a:t>‹#›</a:t>
            </a:fld>
            <a:endParaRPr lang="en-US" altLang="en-US"/>
          </a:p>
        </p:txBody>
      </p:sp>
    </p:spTree>
    <p:extLst>
      <p:ext uri="{BB962C8B-B14F-4D97-AF65-F5344CB8AC3E}">
        <p14:creationId xmlns:p14="http://schemas.microsoft.com/office/powerpoint/2010/main" val="271571387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963084" y="3367088"/>
            <a:ext cx="103632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13">
            <a:extLst>
              <a:ext uri="{FF2B5EF4-FFF2-40B4-BE49-F238E27FC236}">
                <a16:creationId xmlns:a16="http://schemas.microsoft.com/office/drawing/2014/main" id="{556730D4-B9CD-C5BB-A95B-61EEF34F6128}"/>
              </a:ext>
            </a:extLst>
          </p:cNvPr>
          <p:cNvSpPr>
            <a:spLocks noGrp="1"/>
          </p:cNvSpPr>
          <p:nvPr>
            <p:ph type="dt" sz="half" idx="10"/>
          </p:nvPr>
        </p:nvSpPr>
        <p:spPr/>
        <p:txBody>
          <a:bodyPr/>
          <a:lstStyle>
            <a:lvl1pPr>
              <a:defRPr/>
            </a:lvl1pPr>
          </a:lstStyle>
          <a:p>
            <a:pPr>
              <a:defRPr/>
            </a:pPr>
            <a:fld id="{D4E78B0E-13A0-4E9F-9F66-EFC22830101B}" type="datetimeFigureOut">
              <a:rPr lang="en-US"/>
              <a:pPr>
                <a:defRPr/>
              </a:pPr>
              <a:t>4/11/2024</a:t>
            </a:fld>
            <a:endParaRPr lang="en-US"/>
          </a:p>
        </p:txBody>
      </p:sp>
      <p:sp>
        <p:nvSpPr>
          <p:cNvPr id="5" name="Footer Placeholder 2">
            <a:extLst>
              <a:ext uri="{FF2B5EF4-FFF2-40B4-BE49-F238E27FC236}">
                <a16:creationId xmlns:a16="http://schemas.microsoft.com/office/drawing/2014/main" id="{6B60E977-08A9-6351-9652-6707FE04F9B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A0BEC3AC-969E-C2CA-AC41-78B38FBE8B13}"/>
              </a:ext>
            </a:extLst>
          </p:cNvPr>
          <p:cNvSpPr>
            <a:spLocks noGrp="1"/>
          </p:cNvSpPr>
          <p:nvPr>
            <p:ph type="sldNum" sz="quarter" idx="12"/>
          </p:nvPr>
        </p:nvSpPr>
        <p:spPr/>
        <p:txBody>
          <a:bodyPr/>
          <a:lstStyle>
            <a:lvl1pPr>
              <a:defRPr/>
            </a:lvl1pPr>
          </a:lstStyle>
          <a:p>
            <a:fld id="{3BCBE0D3-BE7F-4E4F-842C-90466D8E9F3A}" type="slidenum">
              <a:rPr lang="en-US" altLang="en-US"/>
              <a:pPr/>
              <a:t>‹#›</a:t>
            </a:fld>
            <a:endParaRPr lang="en-US" altLang="en-US"/>
          </a:p>
        </p:txBody>
      </p:sp>
    </p:spTree>
    <p:extLst>
      <p:ext uri="{BB962C8B-B14F-4D97-AF65-F5344CB8AC3E}">
        <p14:creationId xmlns:p14="http://schemas.microsoft.com/office/powerpoint/2010/main" val="799678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37045053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2249425"/>
            <a:ext cx="53848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2249425"/>
            <a:ext cx="53848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3E8E3D67-2930-B1F0-C9D4-C31D7EA32D3F}"/>
              </a:ext>
            </a:extLst>
          </p:cNvPr>
          <p:cNvSpPr>
            <a:spLocks noGrp="1"/>
          </p:cNvSpPr>
          <p:nvPr>
            <p:ph type="dt" sz="half" idx="10"/>
          </p:nvPr>
        </p:nvSpPr>
        <p:spPr/>
        <p:txBody>
          <a:bodyPr/>
          <a:lstStyle>
            <a:lvl1pPr>
              <a:defRPr/>
            </a:lvl1pPr>
          </a:lstStyle>
          <a:p>
            <a:pPr>
              <a:defRPr/>
            </a:pPr>
            <a:fld id="{ED051DE1-6B63-4E61-B9BF-2A086F959F46}" type="datetimeFigureOut">
              <a:rPr lang="en-US"/>
              <a:pPr>
                <a:defRPr/>
              </a:pPr>
              <a:t>4/11/2024</a:t>
            </a:fld>
            <a:endParaRPr lang="en-US"/>
          </a:p>
        </p:txBody>
      </p:sp>
      <p:sp>
        <p:nvSpPr>
          <p:cNvPr id="6" name="Footer Placeholder 2">
            <a:extLst>
              <a:ext uri="{FF2B5EF4-FFF2-40B4-BE49-F238E27FC236}">
                <a16:creationId xmlns:a16="http://schemas.microsoft.com/office/drawing/2014/main" id="{378D14CF-EDF4-2330-6344-F8B481268A2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71CDCB58-830E-D666-11CE-34D4511384AB}"/>
              </a:ext>
            </a:extLst>
          </p:cNvPr>
          <p:cNvSpPr>
            <a:spLocks noGrp="1"/>
          </p:cNvSpPr>
          <p:nvPr>
            <p:ph type="sldNum" sz="quarter" idx="12"/>
          </p:nvPr>
        </p:nvSpPr>
        <p:spPr/>
        <p:txBody>
          <a:bodyPr/>
          <a:lstStyle>
            <a:lvl1pPr>
              <a:defRPr/>
            </a:lvl1pPr>
          </a:lstStyle>
          <a:p>
            <a:fld id="{54DEDB0D-A22C-461E-BD32-7D6381A82366}" type="slidenum">
              <a:rPr lang="en-US" altLang="en-US"/>
              <a:pPr/>
              <a:t>‹#›</a:t>
            </a:fld>
            <a:endParaRPr lang="en-US" altLang="en-US"/>
          </a:p>
        </p:txBody>
      </p:sp>
    </p:spTree>
    <p:extLst>
      <p:ext uri="{BB962C8B-B14F-4D97-AF65-F5344CB8AC3E}">
        <p14:creationId xmlns:p14="http://schemas.microsoft.com/office/powerpoint/2010/main" val="23280926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294968"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a:extLst>
              <a:ext uri="{FF2B5EF4-FFF2-40B4-BE49-F238E27FC236}">
                <a16:creationId xmlns:a16="http://schemas.microsoft.com/office/drawing/2014/main" id="{D9C9C06E-E44F-1FAF-D8B7-ED440739FB1B}"/>
              </a:ext>
            </a:extLst>
          </p:cNvPr>
          <p:cNvSpPr>
            <a:spLocks noGrp="1"/>
          </p:cNvSpPr>
          <p:nvPr>
            <p:ph type="dt" sz="half" idx="10"/>
          </p:nvPr>
        </p:nvSpPr>
        <p:spPr/>
        <p:txBody>
          <a:bodyPr rtlCol="0"/>
          <a:lstStyle>
            <a:lvl1pPr>
              <a:defRPr/>
            </a:lvl1pPr>
          </a:lstStyle>
          <a:p>
            <a:pPr>
              <a:defRPr/>
            </a:pPr>
            <a:fld id="{D402C807-E2A8-4065-8369-B556D1B117EF}" type="datetimeFigureOut">
              <a:rPr lang="en-US"/>
              <a:pPr>
                <a:defRPr/>
              </a:pPr>
              <a:t>4/11/2024</a:t>
            </a:fld>
            <a:endParaRPr lang="en-US"/>
          </a:p>
        </p:txBody>
      </p:sp>
      <p:sp>
        <p:nvSpPr>
          <p:cNvPr id="8" name="Slide Number Placeholder 26">
            <a:extLst>
              <a:ext uri="{FF2B5EF4-FFF2-40B4-BE49-F238E27FC236}">
                <a16:creationId xmlns:a16="http://schemas.microsoft.com/office/drawing/2014/main" id="{5DDC48A4-1121-2E76-254C-BDC109656FC2}"/>
              </a:ext>
            </a:extLst>
          </p:cNvPr>
          <p:cNvSpPr>
            <a:spLocks noGrp="1"/>
          </p:cNvSpPr>
          <p:nvPr>
            <p:ph type="sldNum" sz="quarter" idx="11"/>
          </p:nvPr>
        </p:nvSpPr>
        <p:spPr/>
        <p:txBody>
          <a:bodyPr/>
          <a:lstStyle>
            <a:lvl1pPr>
              <a:defRPr/>
            </a:lvl1pPr>
          </a:lstStyle>
          <a:p>
            <a:fld id="{56066F4D-D3D7-435C-8F68-5F2D8474EAD2}" type="slidenum">
              <a:rPr lang="en-US" altLang="en-US"/>
              <a:pPr/>
              <a:t>‹#›</a:t>
            </a:fld>
            <a:endParaRPr lang="en-US" altLang="en-US"/>
          </a:p>
        </p:txBody>
      </p:sp>
      <p:sp>
        <p:nvSpPr>
          <p:cNvPr id="9" name="Footer Placeholder 27">
            <a:extLst>
              <a:ext uri="{FF2B5EF4-FFF2-40B4-BE49-F238E27FC236}">
                <a16:creationId xmlns:a16="http://schemas.microsoft.com/office/drawing/2014/main" id="{9B07F12B-FEE0-8CDE-C8EB-56EDCD6F6099}"/>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98238636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lstStyle>
            <a:lvl1pPr>
              <a:defRPr sz="4000">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6FAE3A1F-4AD7-11EE-56E9-665DDACBEE30}"/>
              </a:ext>
            </a:extLst>
          </p:cNvPr>
          <p:cNvSpPr>
            <a:spLocks noGrp="1"/>
          </p:cNvSpPr>
          <p:nvPr>
            <p:ph type="dt" sz="half" idx="10"/>
          </p:nvPr>
        </p:nvSpPr>
        <p:spPr>
          <a:xfrm>
            <a:off x="8777818" y="612775"/>
            <a:ext cx="1276349" cy="457200"/>
          </a:xfrm>
        </p:spPr>
        <p:txBody>
          <a:bodyPr/>
          <a:lstStyle>
            <a:lvl1pPr>
              <a:defRPr/>
            </a:lvl1pPr>
          </a:lstStyle>
          <a:p>
            <a:pPr>
              <a:defRPr/>
            </a:pPr>
            <a:fld id="{587033E7-7C96-4AAC-9CCB-F28EFEF930D4}" type="datetimeFigureOut">
              <a:rPr lang="en-US"/>
              <a:pPr>
                <a:defRPr/>
              </a:pPr>
              <a:t>4/11/2024</a:t>
            </a:fld>
            <a:endParaRPr lang="en-US"/>
          </a:p>
        </p:txBody>
      </p:sp>
      <p:sp>
        <p:nvSpPr>
          <p:cNvPr id="4" name="Footer Placeholder 3">
            <a:extLst>
              <a:ext uri="{FF2B5EF4-FFF2-40B4-BE49-F238E27FC236}">
                <a16:creationId xmlns:a16="http://schemas.microsoft.com/office/drawing/2014/main" id="{80EB219F-744C-48FA-83FC-DC29F3C99EF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E6A039BA-7FD8-C0C8-2AAF-EE8A4C8AFD8F}"/>
              </a:ext>
            </a:extLst>
          </p:cNvPr>
          <p:cNvSpPr>
            <a:spLocks noGrp="1"/>
          </p:cNvSpPr>
          <p:nvPr>
            <p:ph type="sldNum" sz="quarter" idx="12"/>
          </p:nvPr>
        </p:nvSpPr>
        <p:spPr/>
        <p:txBody>
          <a:bodyPr/>
          <a:lstStyle>
            <a:lvl1pPr>
              <a:defRPr/>
            </a:lvl1pPr>
          </a:lstStyle>
          <a:p>
            <a:fld id="{6F81D04F-53F7-4BBD-B9B6-DDFD2BA9694E}" type="slidenum">
              <a:rPr lang="en-US" altLang="en-US"/>
              <a:pPr/>
              <a:t>‹#›</a:t>
            </a:fld>
            <a:endParaRPr lang="en-US" altLang="en-US"/>
          </a:p>
        </p:txBody>
      </p:sp>
    </p:spTree>
    <p:extLst>
      <p:ext uri="{BB962C8B-B14F-4D97-AF65-F5344CB8AC3E}">
        <p14:creationId xmlns:p14="http://schemas.microsoft.com/office/powerpoint/2010/main" val="32793971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B839F433-25BA-3C8D-4D9D-C8EC00AD822B}"/>
              </a:ext>
            </a:extLst>
          </p:cNvPr>
          <p:cNvSpPr>
            <a:spLocks noGrp="1"/>
          </p:cNvSpPr>
          <p:nvPr>
            <p:ph type="dt" sz="half" idx="10"/>
          </p:nvPr>
        </p:nvSpPr>
        <p:spPr/>
        <p:txBody>
          <a:bodyPr/>
          <a:lstStyle>
            <a:lvl1pPr>
              <a:defRPr/>
            </a:lvl1pPr>
          </a:lstStyle>
          <a:p>
            <a:pPr>
              <a:defRPr/>
            </a:pPr>
            <a:fld id="{5601CB9B-08DD-4654-A5B5-F89326174E17}" type="datetimeFigureOut">
              <a:rPr lang="en-US"/>
              <a:pPr>
                <a:defRPr/>
              </a:pPr>
              <a:t>4/11/2024</a:t>
            </a:fld>
            <a:endParaRPr lang="en-US"/>
          </a:p>
        </p:txBody>
      </p:sp>
      <p:sp>
        <p:nvSpPr>
          <p:cNvPr id="3" name="Footer Placeholder 2">
            <a:extLst>
              <a:ext uri="{FF2B5EF4-FFF2-40B4-BE49-F238E27FC236}">
                <a16:creationId xmlns:a16="http://schemas.microsoft.com/office/drawing/2014/main" id="{F9DEEFD6-0DCE-46F4-E5A9-5AAE41D5872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2">
            <a:extLst>
              <a:ext uri="{FF2B5EF4-FFF2-40B4-BE49-F238E27FC236}">
                <a16:creationId xmlns:a16="http://schemas.microsoft.com/office/drawing/2014/main" id="{D48FDFE8-004B-5DE2-3F10-2B1475E0036E}"/>
              </a:ext>
            </a:extLst>
          </p:cNvPr>
          <p:cNvSpPr>
            <a:spLocks noGrp="1"/>
          </p:cNvSpPr>
          <p:nvPr>
            <p:ph type="sldNum" sz="quarter" idx="12"/>
          </p:nvPr>
        </p:nvSpPr>
        <p:spPr/>
        <p:txBody>
          <a:bodyPr/>
          <a:lstStyle>
            <a:lvl1pPr>
              <a:defRPr/>
            </a:lvl1pPr>
          </a:lstStyle>
          <a:p>
            <a:fld id="{E419D5AB-0627-413D-B34A-4B60286F8588}" type="slidenum">
              <a:rPr lang="en-US" altLang="en-US"/>
              <a:pPr/>
              <a:t>‹#›</a:t>
            </a:fld>
            <a:endParaRPr lang="en-US" altLang="en-US"/>
          </a:p>
        </p:txBody>
      </p:sp>
    </p:spTree>
    <p:extLst>
      <p:ext uri="{BB962C8B-B14F-4D97-AF65-F5344CB8AC3E}">
        <p14:creationId xmlns:p14="http://schemas.microsoft.com/office/powerpoint/2010/main" val="191351997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F1D075BA-4B68-CAE3-F7D0-84A906CD9AD0}"/>
              </a:ext>
            </a:extLst>
          </p:cNvPr>
          <p:cNvSpPr>
            <a:spLocks noGrp="1"/>
          </p:cNvSpPr>
          <p:nvPr>
            <p:ph type="dt" sz="half" idx="10"/>
          </p:nvPr>
        </p:nvSpPr>
        <p:spPr/>
        <p:txBody>
          <a:bodyPr/>
          <a:lstStyle>
            <a:lvl1pPr>
              <a:defRPr/>
            </a:lvl1pPr>
          </a:lstStyle>
          <a:p>
            <a:pPr>
              <a:defRPr/>
            </a:pPr>
            <a:fld id="{14AB977E-F901-4009-A6DA-7D8E930B625E}" type="datetimeFigureOut">
              <a:rPr lang="en-US"/>
              <a:pPr>
                <a:defRPr/>
              </a:pPr>
              <a:t>4/11/2024</a:t>
            </a:fld>
            <a:endParaRPr lang="en-US"/>
          </a:p>
        </p:txBody>
      </p:sp>
      <p:sp>
        <p:nvSpPr>
          <p:cNvPr id="6" name="Footer Placeholder 2">
            <a:extLst>
              <a:ext uri="{FF2B5EF4-FFF2-40B4-BE49-F238E27FC236}">
                <a16:creationId xmlns:a16="http://schemas.microsoft.com/office/drawing/2014/main" id="{ADA743F3-3687-FF03-5334-E441AB36E08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C6F6B96E-2823-4FD2-F9D9-5D12673B1AF3}"/>
              </a:ext>
            </a:extLst>
          </p:cNvPr>
          <p:cNvSpPr>
            <a:spLocks noGrp="1"/>
          </p:cNvSpPr>
          <p:nvPr>
            <p:ph type="sldNum" sz="quarter" idx="12"/>
          </p:nvPr>
        </p:nvSpPr>
        <p:spPr/>
        <p:txBody>
          <a:bodyPr/>
          <a:lstStyle>
            <a:lvl1pPr>
              <a:defRPr/>
            </a:lvl1pPr>
          </a:lstStyle>
          <a:p>
            <a:fld id="{210DDEB1-D1E8-4BD2-AB5A-F94E8B967B0E}" type="slidenum">
              <a:rPr lang="en-US" altLang="en-US"/>
              <a:pPr/>
              <a:t>‹#›</a:t>
            </a:fld>
            <a:endParaRPr lang="en-US" altLang="en-US"/>
          </a:p>
        </p:txBody>
      </p:sp>
    </p:spTree>
    <p:extLst>
      <p:ext uri="{BB962C8B-B14F-4D97-AF65-F5344CB8AC3E}">
        <p14:creationId xmlns:p14="http://schemas.microsoft.com/office/powerpoint/2010/main" val="397573366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p>
        </p:txBody>
      </p:sp>
      <p:sp>
        <p:nvSpPr>
          <p:cNvPr id="4" name="Text Placeholder 3"/>
          <p:cNvSpPr>
            <a:spLocks noGrp="1"/>
          </p:cNvSpPr>
          <p:nvPr>
            <p:ph type="body" sz="half" idx="2"/>
          </p:nvPr>
        </p:nvSpPr>
        <p:spPr>
          <a:xfrm>
            <a:off x="8117924" y="3274309"/>
            <a:ext cx="34544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94774459-5C5A-1B97-172D-C65507A90A19}"/>
              </a:ext>
            </a:extLst>
          </p:cNvPr>
          <p:cNvSpPr>
            <a:spLocks noGrp="1"/>
          </p:cNvSpPr>
          <p:nvPr>
            <p:ph type="dt" sz="half" idx="10"/>
          </p:nvPr>
        </p:nvSpPr>
        <p:spPr/>
        <p:txBody>
          <a:bodyPr/>
          <a:lstStyle>
            <a:lvl1pPr>
              <a:defRPr/>
            </a:lvl1pPr>
          </a:lstStyle>
          <a:p>
            <a:pPr>
              <a:defRPr/>
            </a:pPr>
            <a:fld id="{35D93598-E185-498E-88F5-DC3F86E6F78E}" type="datetimeFigureOut">
              <a:rPr lang="en-US"/>
              <a:pPr>
                <a:defRPr/>
              </a:pPr>
              <a:t>4/11/2024</a:t>
            </a:fld>
            <a:endParaRPr lang="en-US"/>
          </a:p>
        </p:txBody>
      </p:sp>
      <p:sp>
        <p:nvSpPr>
          <p:cNvPr id="6" name="Footer Placeholder 2">
            <a:extLst>
              <a:ext uri="{FF2B5EF4-FFF2-40B4-BE49-F238E27FC236}">
                <a16:creationId xmlns:a16="http://schemas.microsoft.com/office/drawing/2014/main" id="{81F3E821-79B9-BEC9-5932-97F018E5CC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64E6DEB7-D845-2B39-7E2B-4B8AC805DEDE}"/>
              </a:ext>
            </a:extLst>
          </p:cNvPr>
          <p:cNvSpPr>
            <a:spLocks noGrp="1"/>
          </p:cNvSpPr>
          <p:nvPr>
            <p:ph type="sldNum" sz="quarter" idx="12"/>
          </p:nvPr>
        </p:nvSpPr>
        <p:spPr/>
        <p:txBody>
          <a:bodyPr/>
          <a:lstStyle>
            <a:lvl1pPr>
              <a:defRPr/>
            </a:lvl1pPr>
          </a:lstStyle>
          <a:p>
            <a:fld id="{9FD69932-42DF-40FC-A977-BAE00C7B2B71}" type="slidenum">
              <a:rPr lang="en-US" altLang="en-US"/>
              <a:pPr/>
              <a:t>‹#›</a:t>
            </a:fld>
            <a:endParaRPr lang="en-US" altLang="en-US"/>
          </a:p>
        </p:txBody>
      </p:sp>
    </p:spTree>
    <p:extLst>
      <p:ext uri="{BB962C8B-B14F-4D97-AF65-F5344CB8AC3E}">
        <p14:creationId xmlns:p14="http://schemas.microsoft.com/office/powerpoint/2010/main" val="3056617357"/>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97788304-F311-0896-08E3-DC67D082CA01}"/>
              </a:ext>
            </a:extLst>
          </p:cNvPr>
          <p:cNvSpPr>
            <a:spLocks noGrp="1"/>
          </p:cNvSpPr>
          <p:nvPr>
            <p:ph type="dt" sz="half" idx="10"/>
          </p:nvPr>
        </p:nvSpPr>
        <p:spPr/>
        <p:txBody>
          <a:bodyPr/>
          <a:lstStyle>
            <a:lvl1pPr>
              <a:defRPr/>
            </a:lvl1pPr>
          </a:lstStyle>
          <a:p>
            <a:pPr>
              <a:defRPr/>
            </a:pPr>
            <a:fld id="{587C7F58-CF0D-43A2-8659-E669D8F0EE6A}" type="datetimeFigureOut">
              <a:rPr lang="en-US"/>
              <a:pPr>
                <a:defRPr/>
              </a:pPr>
              <a:t>4/11/2024</a:t>
            </a:fld>
            <a:endParaRPr lang="en-US"/>
          </a:p>
        </p:txBody>
      </p:sp>
      <p:sp>
        <p:nvSpPr>
          <p:cNvPr id="5" name="Footer Placeholder 2">
            <a:extLst>
              <a:ext uri="{FF2B5EF4-FFF2-40B4-BE49-F238E27FC236}">
                <a16:creationId xmlns:a16="http://schemas.microsoft.com/office/drawing/2014/main" id="{1E8FAB9E-0DC1-21B1-6A5E-2E140A18924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53E57EB8-7305-1C3A-49FD-8B3483D96453}"/>
              </a:ext>
            </a:extLst>
          </p:cNvPr>
          <p:cNvSpPr>
            <a:spLocks noGrp="1"/>
          </p:cNvSpPr>
          <p:nvPr>
            <p:ph type="sldNum" sz="quarter" idx="12"/>
          </p:nvPr>
        </p:nvSpPr>
        <p:spPr/>
        <p:txBody>
          <a:bodyPr/>
          <a:lstStyle>
            <a:lvl1pPr>
              <a:defRPr/>
            </a:lvl1pPr>
          </a:lstStyle>
          <a:p>
            <a:fld id="{E0520507-AF53-401B-AE3A-DD6D00289FED}" type="slidenum">
              <a:rPr lang="en-US" altLang="en-US"/>
              <a:pPr/>
              <a:t>‹#›</a:t>
            </a:fld>
            <a:endParaRPr lang="en-US" altLang="en-US"/>
          </a:p>
        </p:txBody>
      </p:sp>
    </p:spTree>
    <p:extLst>
      <p:ext uri="{BB962C8B-B14F-4D97-AF65-F5344CB8AC3E}">
        <p14:creationId xmlns:p14="http://schemas.microsoft.com/office/powerpoint/2010/main" val="87698291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1143000"/>
            <a:ext cx="2540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143000"/>
            <a:ext cx="8331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F5088321-4658-E3B8-990C-AC61DC378806}"/>
              </a:ext>
            </a:extLst>
          </p:cNvPr>
          <p:cNvSpPr>
            <a:spLocks noGrp="1"/>
          </p:cNvSpPr>
          <p:nvPr>
            <p:ph type="dt" sz="half" idx="10"/>
          </p:nvPr>
        </p:nvSpPr>
        <p:spPr/>
        <p:txBody>
          <a:bodyPr/>
          <a:lstStyle>
            <a:lvl1pPr>
              <a:defRPr/>
            </a:lvl1pPr>
          </a:lstStyle>
          <a:p>
            <a:pPr>
              <a:defRPr/>
            </a:pPr>
            <a:fld id="{C4F3C954-2F56-463B-9043-20A096002165}" type="datetimeFigureOut">
              <a:rPr lang="en-US"/>
              <a:pPr>
                <a:defRPr/>
              </a:pPr>
              <a:t>4/11/2024</a:t>
            </a:fld>
            <a:endParaRPr lang="en-US"/>
          </a:p>
        </p:txBody>
      </p:sp>
      <p:sp>
        <p:nvSpPr>
          <p:cNvPr id="5" name="Footer Placeholder 2">
            <a:extLst>
              <a:ext uri="{FF2B5EF4-FFF2-40B4-BE49-F238E27FC236}">
                <a16:creationId xmlns:a16="http://schemas.microsoft.com/office/drawing/2014/main" id="{E1A2516D-68D0-40B3-3ECB-C3386570770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C66568B2-6AF7-7CEE-998C-533B2130E17E}"/>
              </a:ext>
            </a:extLst>
          </p:cNvPr>
          <p:cNvSpPr>
            <a:spLocks noGrp="1"/>
          </p:cNvSpPr>
          <p:nvPr>
            <p:ph type="sldNum" sz="quarter" idx="12"/>
          </p:nvPr>
        </p:nvSpPr>
        <p:spPr/>
        <p:txBody>
          <a:bodyPr/>
          <a:lstStyle>
            <a:lvl1pPr>
              <a:defRPr/>
            </a:lvl1pPr>
          </a:lstStyle>
          <a:p>
            <a:fld id="{A263675E-EB6D-42DB-852F-30BBBFEC2B71}" type="slidenum">
              <a:rPr lang="en-US" altLang="en-US"/>
              <a:pPr/>
              <a:t>‹#›</a:t>
            </a:fld>
            <a:endParaRPr lang="en-US" altLang="en-US"/>
          </a:p>
        </p:txBody>
      </p:sp>
    </p:spTree>
    <p:extLst>
      <p:ext uri="{BB962C8B-B14F-4D97-AF65-F5344CB8AC3E}">
        <p14:creationId xmlns:p14="http://schemas.microsoft.com/office/powerpoint/2010/main" val="323437331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grpSp>
        <p:nvGrpSpPr>
          <p:cNvPr id="19" name="Group 18"/>
          <p:cNvGrpSpPr/>
          <p:nvPr/>
        </p:nvGrpSpPr>
        <p:grpSpPr bwMode="gray">
          <a:xfrm>
            <a:off x="2336801" y="4"/>
            <a:ext cx="9855200" cy="6176009"/>
            <a:chOff x="19140488" y="13674"/>
            <a:chExt cx="7443798" cy="6145827"/>
          </a:xfrm>
        </p:grpSpPr>
        <p:sp>
          <p:nvSpPr>
            <p:cNvPr id="23"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a:p>
          </p:txBody>
        </p:sp>
        <p:sp>
          <p:nvSpPr>
            <p:cNvPr id="24"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a:p>
          </p:txBody>
        </p:sp>
        <p:sp>
          <p:nvSpPr>
            <p:cNvPr id="28"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a:p>
          </p:txBody>
        </p:sp>
        <p:sp>
          <p:nvSpPr>
            <p:cNvPr id="33"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a:p>
          </p:txBody>
        </p:sp>
        <p:sp>
          <p:nvSpPr>
            <p:cNvPr id="34"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a:p>
          </p:txBody>
        </p:sp>
        <p:sp>
          <p:nvSpPr>
            <p:cNvPr id="35"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a:p>
          </p:txBody>
        </p:sp>
        <p:sp>
          <p:nvSpPr>
            <p:cNvPr id="36"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a:p>
          </p:txBody>
        </p:sp>
        <p:sp>
          <p:nvSpPr>
            <p:cNvPr id="37"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a:p>
          </p:txBody>
        </p:sp>
        <p:sp>
          <p:nvSpPr>
            <p:cNvPr id="38"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a:p>
          </p:txBody>
        </p:sp>
        <p:sp>
          <p:nvSpPr>
            <p:cNvPr id="39"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a:p>
          </p:txBody>
        </p:sp>
        <p:sp>
          <p:nvSpPr>
            <p:cNvPr id="40"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a:p>
          </p:txBody>
        </p:sp>
      </p:grpSp>
      <p:sp>
        <p:nvSpPr>
          <p:cNvPr id="15" name="Title 1"/>
          <p:cNvSpPr>
            <a:spLocks noGrp="1"/>
          </p:cNvSpPr>
          <p:nvPr>
            <p:ph type="ctrTitle" hasCustomPrompt="1"/>
          </p:nvPr>
        </p:nvSpPr>
        <p:spPr bwMode="white">
          <a:xfrm>
            <a:off x="2527302" y="838200"/>
            <a:ext cx="7124700" cy="914400"/>
          </a:xfrm>
        </p:spPr>
        <p:txBody>
          <a:bodyPr anchor="t" anchorCtr="0">
            <a:noAutofit/>
          </a:bodyPr>
          <a:lstStyle>
            <a:lvl1pPr>
              <a:lnSpc>
                <a:spcPct val="90000"/>
              </a:lnSpc>
              <a:defRPr sz="3200" b="1" i="1" baseline="0">
                <a:solidFill>
                  <a:schemeClr val="bg1"/>
                </a:solidFill>
              </a:defRPr>
            </a:lvl1pPr>
          </a:lstStyle>
          <a:p>
            <a:r>
              <a:rPr lang="en-GB" noProof="0"/>
              <a:t>Click to add the presentation’s main title</a:t>
            </a:r>
          </a:p>
        </p:txBody>
      </p:sp>
      <p:sp>
        <p:nvSpPr>
          <p:cNvPr id="18" name="Subtitle 2"/>
          <p:cNvSpPr>
            <a:spLocks noGrp="1"/>
          </p:cNvSpPr>
          <p:nvPr>
            <p:ph type="subTitle" idx="1" hasCustomPrompt="1"/>
          </p:nvPr>
        </p:nvSpPr>
        <p:spPr bwMode="white">
          <a:xfrm>
            <a:off x="2527302" y="1828802"/>
            <a:ext cx="7124700"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a:t>Subtitle and date (move higher if title is only one line)</a:t>
            </a:r>
          </a:p>
        </p:txBody>
      </p:sp>
      <p:sp>
        <p:nvSpPr>
          <p:cNvPr id="21" name="Text Placeholder 31"/>
          <p:cNvSpPr>
            <a:spLocks noGrp="1"/>
          </p:cNvSpPr>
          <p:nvPr>
            <p:ph type="body" sz="quarter" idx="10" hasCustomPrompt="1"/>
          </p:nvPr>
        </p:nvSpPr>
        <p:spPr bwMode="white">
          <a:xfrm>
            <a:off x="2527300" y="374904"/>
            <a:ext cx="5474208"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err="1"/>
              <a:t>www.pwc.com</a:t>
            </a:r>
            <a:endParaRPr lang="en-GB" noProof="0"/>
          </a:p>
        </p:txBody>
      </p:sp>
      <p:grpSp>
        <p:nvGrpSpPr>
          <p:cNvPr id="16" name="Group 32"/>
          <p:cNvGrpSpPr/>
          <p:nvPr/>
        </p:nvGrpSpPr>
        <p:grpSpPr>
          <a:xfrm>
            <a:off x="1291456" y="6170994"/>
            <a:ext cx="1219200" cy="533479"/>
            <a:chOff x="518032" y="978681"/>
            <a:chExt cx="4572000" cy="2667393"/>
          </a:xfrm>
        </p:grpSpPr>
        <p:sp>
          <p:nvSpPr>
            <p:cNvPr id="1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a:p>
          </p:txBody>
        </p:sp>
        <p:sp>
          <p:nvSpPr>
            <p:cNvPr id="2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noProof="0"/>
            </a:p>
          </p:txBody>
        </p:sp>
      </p:grpSp>
    </p:spTree>
    <p:extLst>
      <p:ext uri="{BB962C8B-B14F-4D97-AF65-F5344CB8AC3E}">
        <p14:creationId xmlns:p14="http://schemas.microsoft.com/office/powerpoint/2010/main" val="93315184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lvl1pPr>
              <a:defRPr/>
            </a:lvl1pPr>
          </a:lstStyle>
          <a:p>
            <a:r>
              <a:rPr lang="en-US" noProof="0"/>
              <a:t>Click to edit Master title style</a:t>
            </a:r>
            <a:endParaRPr lang="en-GB" noProof="0"/>
          </a:p>
        </p:txBody>
      </p:sp>
      <p:sp>
        <p:nvSpPr>
          <p:cNvPr id="31" name="Content Placeholder 26"/>
          <p:cNvSpPr>
            <a:spLocks noGrp="1"/>
          </p:cNvSpPr>
          <p:nvPr>
            <p:ph sz="quarter" idx="15"/>
          </p:nvPr>
        </p:nvSpPr>
        <p:spPr>
          <a:xfrm>
            <a:off x="711200" y="1600200"/>
            <a:ext cx="10769600" cy="4572000"/>
          </a:xfrm>
        </p:spPr>
        <p:txBody>
          <a:bodyPr/>
          <a:lstStyle>
            <a:lvl1pPr>
              <a:defRPr sz="1800" baseline="0"/>
            </a:lvl1pPr>
            <a:lvl2pPr>
              <a:defRPr sz="1800"/>
            </a:lvl2pPr>
            <a:lvl3pPr>
              <a:defRPr sz="1800"/>
            </a:lvl3pPr>
            <a:lvl4pPr>
              <a:defRPr sz="1800"/>
            </a:lvl4pPr>
            <a:lvl5pPr>
              <a:defRPr sz="18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27"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p>
        </p:txBody>
      </p:sp>
      <p:sp>
        <p:nvSpPr>
          <p:cNvPr id="32" name="TextBox 31"/>
          <p:cNvSpPr txBox="1"/>
          <p:nvPr/>
        </p:nvSpPr>
        <p:spPr>
          <a:xfrm>
            <a:off x="711200" y="6477003"/>
            <a:ext cx="3454400" cy="152401"/>
          </a:xfrm>
          <a:prstGeom prst="rect">
            <a:avLst/>
          </a:prstGeom>
          <a:noFill/>
        </p:spPr>
        <p:txBody>
          <a:bodyPr vert="horz" wrap="square" lIns="0" tIns="0" rIns="0" bIns="0" rtlCol="0" anchor="t" anchorCtr="0">
            <a:noAutofit/>
          </a:bodyPr>
          <a:lstStyle/>
          <a:p>
            <a:r>
              <a:rPr lang="en-GB" sz="1000" noProof="0">
                <a:latin typeface="Arial" pitchFamily="34" charset="0"/>
                <a:cs typeface="Arial" pitchFamily="34" charset="0"/>
              </a:rPr>
              <a:t>PwC</a:t>
            </a:r>
          </a:p>
        </p:txBody>
      </p:sp>
      <p:cxnSp>
        <p:nvCxnSpPr>
          <p:cNvPr id="15" name="Shape 14"/>
          <p:cNvCxnSpPr/>
          <p:nvPr/>
        </p:nvCxnSpPr>
        <p:spPr>
          <a:xfrm rot="5400000" flipH="1" flipV="1">
            <a:off x="5918203"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016C0488-217C-405E-84A7-2C6B75A710C1}" type="slidenum">
              <a:rPr lang="en-US" smtClean="0"/>
              <a:t>‹#›</a:t>
            </a:fld>
            <a:endParaRPr lang="en-US"/>
          </a:p>
        </p:txBody>
      </p:sp>
      <p:sp>
        <p:nvSpPr>
          <p:cNvPr id="10"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8B99BE9F-C4D0-4B86-BB98-519646EC8594}" type="datetime1">
              <a:rPr lang="en-US" smtClean="0"/>
              <a:t>4/11/2024</a:t>
            </a:fld>
            <a:endParaRPr lang="en-US"/>
          </a:p>
        </p:txBody>
      </p:sp>
    </p:spTree>
    <p:extLst>
      <p:ext uri="{BB962C8B-B14F-4D97-AF65-F5344CB8AC3E}">
        <p14:creationId xmlns:p14="http://schemas.microsoft.com/office/powerpoint/2010/main" val="674499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26" Type="http://schemas.openxmlformats.org/officeDocument/2006/relationships/slideLayout" Target="../slideLayouts/slideLayout37.xml"/><Relationship Id="rId21" Type="http://schemas.openxmlformats.org/officeDocument/2006/relationships/slideLayout" Target="../slideLayouts/slideLayout32.xml"/><Relationship Id="rId42" Type="http://schemas.openxmlformats.org/officeDocument/2006/relationships/slideLayout" Target="../slideLayouts/slideLayout53.xml"/><Relationship Id="rId47" Type="http://schemas.openxmlformats.org/officeDocument/2006/relationships/slideLayout" Target="../slideLayouts/slideLayout58.xml"/><Relationship Id="rId63" Type="http://schemas.openxmlformats.org/officeDocument/2006/relationships/slideLayout" Target="../slideLayouts/slideLayout74.xml"/><Relationship Id="rId68" Type="http://schemas.openxmlformats.org/officeDocument/2006/relationships/slideLayout" Target="../slideLayouts/slideLayout79.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9" Type="http://schemas.openxmlformats.org/officeDocument/2006/relationships/slideLayout" Target="../slideLayouts/slideLayout40.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32" Type="http://schemas.openxmlformats.org/officeDocument/2006/relationships/slideLayout" Target="../slideLayouts/slideLayout43.xml"/><Relationship Id="rId37" Type="http://schemas.openxmlformats.org/officeDocument/2006/relationships/slideLayout" Target="../slideLayouts/slideLayout48.xml"/><Relationship Id="rId40" Type="http://schemas.openxmlformats.org/officeDocument/2006/relationships/slideLayout" Target="../slideLayouts/slideLayout51.xml"/><Relationship Id="rId45" Type="http://schemas.openxmlformats.org/officeDocument/2006/relationships/slideLayout" Target="../slideLayouts/slideLayout56.xml"/><Relationship Id="rId53" Type="http://schemas.openxmlformats.org/officeDocument/2006/relationships/slideLayout" Target="../slideLayouts/slideLayout64.xml"/><Relationship Id="rId58" Type="http://schemas.openxmlformats.org/officeDocument/2006/relationships/slideLayout" Target="../slideLayouts/slideLayout69.xml"/><Relationship Id="rId66" Type="http://schemas.openxmlformats.org/officeDocument/2006/relationships/slideLayout" Target="../slideLayouts/slideLayout77.xml"/><Relationship Id="rId5" Type="http://schemas.openxmlformats.org/officeDocument/2006/relationships/slideLayout" Target="../slideLayouts/slideLayout16.xml"/><Relationship Id="rId61" Type="http://schemas.openxmlformats.org/officeDocument/2006/relationships/slideLayout" Target="../slideLayouts/slideLayout72.xml"/><Relationship Id="rId19" Type="http://schemas.openxmlformats.org/officeDocument/2006/relationships/slideLayout" Target="../slideLayouts/slideLayout3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 Id="rId30" Type="http://schemas.openxmlformats.org/officeDocument/2006/relationships/slideLayout" Target="../slideLayouts/slideLayout41.xml"/><Relationship Id="rId35" Type="http://schemas.openxmlformats.org/officeDocument/2006/relationships/slideLayout" Target="../slideLayouts/slideLayout46.xml"/><Relationship Id="rId43" Type="http://schemas.openxmlformats.org/officeDocument/2006/relationships/slideLayout" Target="../slideLayouts/slideLayout54.xml"/><Relationship Id="rId48" Type="http://schemas.openxmlformats.org/officeDocument/2006/relationships/slideLayout" Target="../slideLayouts/slideLayout59.xml"/><Relationship Id="rId56" Type="http://schemas.openxmlformats.org/officeDocument/2006/relationships/slideLayout" Target="../slideLayouts/slideLayout67.xml"/><Relationship Id="rId64" Type="http://schemas.openxmlformats.org/officeDocument/2006/relationships/slideLayout" Target="../slideLayouts/slideLayout75.xml"/><Relationship Id="rId69" Type="http://schemas.openxmlformats.org/officeDocument/2006/relationships/slideLayout" Target="../slideLayouts/slideLayout80.xml"/><Relationship Id="rId8" Type="http://schemas.openxmlformats.org/officeDocument/2006/relationships/slideLayout" Target="../slideLayouts/slideLayout19.xml"/><Relationship Id="rId51" Type="http://schemas.openxmlformats.org/officeDocument/2006/relationships/slideLayout" Target="../slideLayouts/slideLayout62.xml"/><Relationship Id="rId3" Type="http://schemas.openxmlformats.org/officeDocument/2006/relationships/slideLayout" Target="../slideLayouts/slideLayout14.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33" Type="http://schemas.openxmlformats.org/officeDocument/2006/relationships/slideLayout" Target="../slideLayouts/slideLayout44.xml"/><Relationship Id="rId38" Type="http://schemas.openxmlformats.org/officeDocument/2006/relationships/slideLayout" Target="../slideLayouts/slideLayout49.xml"/><Relationship Id="rId46" Type="http://schemas.openxmlformats.org/officeDocument/2006/relationships/slideLayout" Target="../slideLayouts/slideLayout57.xml"/><Relationship Id="rId59" Type="http://schemas.openxmlformats.org/officeDocument/2006/relationships/slideLayout" Target="../slideLayouts/slideLayout70.xml"/><Relationship Id="rId67" Type="http://schemas.openxmlformats.org/officeDocument/2006/relationships/slideLayout" Target="../slideLayouts/slideLayout78.xml"/><Relationship Id="rId20" Type="http://schemas.openxmlformats.org/officeDocument/2006/relationships/slideLayout" Target="../slideLayouts/slideLayout31.xml"/><Relationship Id="rId41" Type="http://schemas.openxmlformats.org/officeDocument/2006/relationships/slideLayout" Target="../slideLayouts/slideLayout52.xml"/><Relationship Id="rId54" Type="http://schemas.openxmlformats.org/officeDocument/2006/relationships/slideLayout" Target="../slideLayouts/slideLayout65.xml"/><Relationship Id="rId62" Type="http://schemas.openxmlformats.org/officeDocument/2006/relationships/slideLayout" Target="../slideLayouts/slideLayout73.xml"/><Relationship Id="rId70"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slideLayout" Target="../slideLayouts/slideLayout39.xml"/><Relationship Id="rId36" Type="http://schemas.openxmlformats.org/officeDocument/2006/relationships/slideLayout" Target="../slideLayouts/slideLayout47.xml"/><Relationship Id="rId49" Type="http://schemas.openxmlformats.org/officeDocument/2006/relationships/slideLayout" Target="../slideLayouts/slideLayout60.xml"/><Relationship Id="rId57" Type="http://schemas.openxmlformats.org/officeDocument/2006/relationships/slideLayout" Target="../slideLayouts/slideLayout68.xml"/><Relationship Id="rId10" Type="http://schemas.openxmlformats.org/officeDocument/2006/relationships/slideLayout" Target="../slideLayouts/slideLayout21.xml"/><Relationship Id="rId31" Type="http://schemas.openxmlformats.org/officeDocument/2006/relationships/slideLayout" Target="../slideLayouts/slideLayout42.xml"/><Relationship Id="rId44" Type="http://schemas.openxmlformats.org/officeDocument/2006/relationships/slideLayout" Target="../slideLayouts/slideLayout55.xml"/><Relationship Id="rId52" Type="http://schemas.openxmlformats.org/officeDocument/2006/relationships/slideLayout" Target="../slideLayouts/slideLayout63.xml"/><Relationship Id="rId60" Type="http://schemas.openxmlformats.org/officeDocument/2006/relationships/slideLayout" Target="../slideLayouts/slideLayout71.xml"/><Relationship Id="rId65" Type="http://schemas.openxmlformats.org/officeDocument/2006/relationships/slideLayout" Target="../slideLayouts/slideLayout76.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9" Type="http://schemas.openxmlformats.org/officeDocument/2006/relationships/slideLayout" Target="../slideLayouts/slideLayout50.xml"/><Relationship Id="rId34" Type="http://schemas.openxmlformats.org/officeDocument/2006/relationships/slideLayout" Target="../slideLayouts/slideLayout45.xml"/><Relationship Id="rId50" Type="http://schemas.openxmlformats.org/officeDocument/2006/relationships/slideLayout" Target="../slideLayouts/slideLayout61.xml"/><Relationship Id="rId55" Type="http://schemas.openxmlformats.org/officeDocument/2006/relationships/slideLayout" Target="../slideLayouts/slideLayout6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3.xml"/><Relationship Id="rId2" Type="http://schemas.openxmlformats.org/officeDocument/2006/relationships/slideLayout" Target="../slideLayouts/slideLayout82.xml"/><Relationship Id="rId1" Type="http://schemas.openxmlformats.org/officeDocument/2006/relationships/slideLayout" Target="../slideLayouts/slideLayout81.xml"/><Relationship Id="rId6" Type="http://schemas.openxmlformats.org/officeDocument/2006/relationships/image" Target="../media/image7.emf"/><Relationship Id="rId5" Type="http://schemas.openxmlformats.org/officeDocument/2006/relationships/image" Target="../media/image6.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86.xml"/><Relationship Id="rId2" Type="http://schemas.openxmlformats.org/officeDocument/2006/relationships/slideLayout" Target="../slideLayouts/slideLayout85.xml"/><Relationship Id="rId1" Type="http://schemas.openxmlformats.org/officeDocument/2006/relationships/slideLayout" Target="../slideLayouts/slideLayout84.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94.xml"/><Relationship Id="rId3" Type="http://schemas.openxmlformats.org/officeDocument/2006/relationships/slideLayout" Target="../slideLayouts/slideLayout89.xml"/><Relationship Id="rId7" Type="http://schemas.openxmlformats.org/officeDocument/2006/relationships/slideLayout" Target="../slideLayouts/slideLayout93.xml"/><Relationship Id="rId12" Type="http://schemas.openxmlformats.org/officeDocument/2006/relationships/theme" Target="../theme/theme5.xml"/><Relationship Id="rId2" Type="http://schemas.openxmlformats.org/officeDocument/2006/relationships/slideLayout" Target="../slideLayouts/slideLayout88.xml"/><Relationship Id="rId1" Type="http://schemas.openxmlformats.org/officeDocument/2006/relationships/slideLayout" Target="../slideLayouts/slideLayout87.xml"/><Relationship Id="rId6" Type="http://schemas.openxmlformats.org/officeDocument/2006/relationships/slideLayout" Target="../slideLayouts/slideLayout92.xml"/><Relationship Id="rId11" Type="http://schemas.openxmlformats.org/officeDocument/2006/relationships/slideLayout" Target="../slideLayouts/slideLayout97.xml"/><Relationship Id="rId5" Type="http://schemas.openxmlformats.org/officeDocument/2006/relationships/slideLayout" Target="../slideLayouts/slideLayout91.xml"/><Relationship Id="rId10" Type="http://schemas.openxmlformats.org/officeDocument/2006/relationships/slideLayout" Target="../slideLayouts/slideLayout96.xml"/><Relationship Id="rId4" Type="http://schemas.openxmlformats.org/officeDocument/2006/relationships/slideLayout" Target="../slideLayouts/slideLayout90.xml"/><Relationship Id="rId9" Type="http://schemas.openxmlformats.org/officeDocument/2006/relationships/slideLayout" Target="../slideLayouts/slideLayout9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105.xml"/><Relationship Id="rId13" Type="http://schemas.openxmlformats.org/officeDocument/2006/relationships/slideLayout" Target="../slideLayouts/slideLayout110.xml"/><Relationship Id="rId18" Type="http://schemas.openxmlformats.org/officeDocument/2006/relationships/slideLayout" Target="../slideLayouts/slideLayout115.xml"/><Relationship Id="rId3" Type="http://schemas.openxmlformats.org/officeDocument/2006/relationships/slideLayout" Target="../slideLayouts/slideLayout100.xml"/><Relationship Id="rId21" Type="http://schemas.openxmlformats.org/officeDocument/2006/relationships/slideLayout" Target="../slideLayouts/slideLayout118.xml"/><Relationship Id="rId7" Type="http://schemas.openxmlformats.org/officeDocument/2006/relationships/slideLayout" Target="../slideLayouts/slideLayout104.xml"/><Relationship Id="rId12" Type="http://schemas.openxmlformats.org/officeDocument/2006/relationships/slideLayout" Target="../slideLayouts/slideLayout109.xml"/><Relationship Id="rId17" Type="http://schemas.openxmlformats.org/officeDocument/2006/relationships/slideLayout" Target="../slideLayouts/slideLayout114.xml"/><Relationship Id="rId2" Type="http://schemas.openxmlformats.org/officeDocument/2006/relationships/slideLayout" Target="../slideLayouts/slideLayout99.xml"/><Relationship Id="rId16" Type="http://schemas.openxmlformats.org/officeDocument/2006/relationships/slideLayout" Target="../slideLayouts/slideLayout113.xml"/><Relationship Id="rId20" Type="http://schemas.openxmlformats.org/officeDocument/2006/relationships/slideLayout" Target="../slideLayouts/slideLayout117.xml"/><Relationship Id="rId1" Type="http://schemas.openxmlformats.org/officeDocument/2006/relationships/slideLayout" Target="../slideLayouts/slideLayout98.xml"/><Relationship Id="rId6" Type="http://schemas.openxmlformats.org/officeDocument/2006/relationships/slideLayout" Target="../slideLayouts/slideLayout103.xml"/><Relationship Id="rId11" Type="http://schemas.openxmlformats.org/officeDocument/2006/relationships/slideLayout" Target="../slideLayouts/slideLayout108.xml"/><Relationship Id="rId24" Type="http://schemas.openxmlformats.org/officeDocument/2006/relationships/theme" Target="../theme/theme6.xml"/><Relationship Id="rId5" Type="http://schemas.openxmlformats.org/officeDocument/2006/relationships/slideLayout" Target="../slideLayouts/slideLayout102.xml"/><Relationship Id="rId15" Type="http://schemas.openxmlformats.org/officeDocument/2006/relationships/slideLayout" Target="../slideLayouts/slideLayout112.xml"/><Relationship Id="rId23" Type="http://schemas.openxmlformats.org/officeDocument/2006/relationships/slideLayout" Target="../slideLayouts/slideLayout120.xml"/><Relationship Id="rId10" Type="http://schemas.openxmlformats.org/officeDocument/2006/relationships/slideLayout" Target="../slideLayouts/slideLayout107.xml"/><Relationship Id="rId19" Type="http://schemas.openxmlformats.org/officeDocument/2006/relationships/slideLayout" Target="../slideLayouts/slideLayout116.xml"/><Relationship Id="rId4" Type="http://schemas.openxmlformats.org/officeDocument/2006/relationships/slideLayout" Target="../slideLayouts/slideLayout101.xml"/><Relationship Id="rId9" Type="http://schemas.openxmlformats.org/officeDocument/2006/relationships/slideLayout" Target="../slideLayouts/slideLayout106.xml"/><Relationship Id="rId14" Type="http://schemas.openxmlformats.org/officeDocument/2006/relationships/slideLayout" Target="../slideLayouts/slideLayout111.xml"/><Relationship Id="rId22" Type="http://schemas.openxmlformats.org/officeDocument/2006/relationships/slideLayout" Target="../slideLayouts/slideLayout119.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122.xml"/><Relationship Id="rId1" Type="http://schemas.openxmlformats.org/officeDocument/2006/relationships/slideLayout" Target="../slideLayouts/slideLayout121.xml"/></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124.xml"/><Relationship Id="rId1" Type="http://schemas.openxmlformats.org/officeDocument/2006/relationships/slideLayout" Target="../slideLayouts/slideLayout123.xml"/><Relationship Id="rId4" Type="http://schemas.openxmlformats.org/officeDocument/2006/relationships/image" Target="../media/image1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bwMode="auto">
          <a:xfrm>
            <a:off x="2133600" y="1295400"/>
            <a:ext cx="9831917"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0355" name="Rectangle 3"/>
          <p:cNvSpPr>
            <a:spLocks noChangeArrowheads="1"/>
          </p:cNvSpPr>
          <p:nvPr/>
        </p:nvSpPr>
        <p:spPr bwMode="auto">
          <a:xfrm>
            <a:off x="0" y="0"/>
            <a:ext cx="2032000" cy="6858000"/>
          </a:xfrm>
          <a:prstGeom prst="rect">
            <a:avLst/>
          </a:prstGeom>
          <a:gradFill rotWithShape="1">
            <a:gsLst>
              <a:gs pos="0">
                <a:srgbClr val="B2B2B2"/>
              </a:gs>
              <a:gs pos="100000">
                <a:srgbClr val="000066"/>
              </a:gs>
            </a:gsLst>
            <a:lin ang="5400000" scaled="1"/>
          </a:gradFill>
          <a:ln w="9525">
            <a:noFill/>
            <a:miter lim="800000"/>
            <a:headEnd/>
            <a:tailEnd/>
          </a:ln>
          <a:effectLst/>
        </p:spPr>
        <p:txBody>
          <a:bodyPr wrap="none" anchor="ctr"/>
          <a:lstStyle/>
          <a:p>
            <a:pPr>
              <a:defRPr/>
            </a:pPr>
            <a:endParaRPr lang="en-US" sz="1800"/>
          </a:p>
        </p:txBody>
      </p:sp>
      <p:sp>
        <p:nvSpPr>
          <p:cNvPr id="100356" name="Rectangle 4"/>
          <p:cNvSpPr>
            <a:spLocks noChangeArrowheads="1"/>
          </p:cNvSpPr>
          <p:nvPr/>
        </p:nvSpPr>
        <p:spPr bwMode="auto">
          <a:xfrm>
            <a:off x="0" y="0"/>
            <a:ext cx="2032000" cy="1219200"/>
          </a:xfrm>
          <a:prstGeom prst="rect">
            <a:avLst/>
          </a:prstGeom>
          <a:solidFill>
            <a:srgbClr val="B2B2B2"/>
          </a:solidFill>
          <a:ln w="9525">
            <a:noFill/>
            <a:miter lim="800000"/>
            <a:headEnd/>
            <a:tailEnd/>
          </a:ln>
          <a:effectLst/>
        </p:spPr>
        <p:txBody>
          <a:bodyPr wrap="none" anchor="ctr"/>
          <a:lstStyle/>
          <a:p>
            <a:pPr>
              <a:defRPr/>
            </a:pPr>
            <a:endParaRPr lang="en-US" sz="1800"/>
          </a:p>
        </p:txBody>
      </p:sp>
      <p:sp>
        <p:nvSpPr>
          <p:cNvPr id="100357" name="Line 5"/>
          <p:cNvSpPr>
            <a:spLocks noChangeShapeType="1"/>
          </p:cNvSpPr>
          <p:nvPr/>
        </p:nvSpPr>
        <p:spPr bwMode="auto">
          <a:xfrm>
            <a:off x="0" y="1219200"/>
            <a:ext cx="12192000" cy="0"/>
          </a:xfrm>
          <a:prstGeom prst="line">
            <a:avLst/>
          </a:prstGeom>
          <a:noFill/>
          <a:ln w="19050">
            <a:solidFill>
              <a:srgbClr val="000066"/>
            </a:solidFill>
            <a:round/>
            <a:headEnd/>
            <a:tailEnd/>
          </a:ln>
          <a:effectLst/>
        </p:spPr>
        <p:txBody>
          <a:bodyPr/>
          <a:lstStyle/>
          <a:p>
            <a:pPr>
              <a:defRPr/>
            </a:pPr>
            <a:endParaRPr lang="en-US" sz="1800"/>
          </a:p>
        </p:txBody>
      </p:sp>
      <p:sp>
        <p:nvSpPr>
          <p:cNvPr id="100358" name="Text Box 6"/>
          <p:cNvSpPr txBox="1">
            <a:spLocks noChangeArrowheads="1"/>
          </p:cNvSpPr>
          <p:nvPr/>
        </p:nvSpPr>
        <p:spPr bwMode="auto">
          <a:xfrm>
            <a:off x="0" y="5715000"/>
            <a:ext cx="2032000" cy="646331"/>
          </a:xfrm>
          <a:prstGeom prst="rect">
            <a:avLst/>
          </a:prstGeom>
          <a:noFill/>
          <a:ln w="9525">
            <a:noFill/>
            <a:miter lim="800000"/>
            <a:headEnd/>
            <a:tailEnd/>
          </a:ln>
          <a:effectLst/>
        </p:spPr>
        <p:txBody>
          <a:bodyPr>
            <a:spAutoFit/>
          </a:bodyPr>
          <a:lstStyle/>
          <a:p>
            <a:pPr algn="ctr">
              <a:spcBef>
                <a:spcPct val="50000"/>
              </a:spcBef>
              <a:defRPr/>
            </a:pPr>
            <a:r>
              <a:rPr lang="en-US" sz="1800">
                <a:solidFill>
                  <a:schemeClr val="bg1"/>
                </a:solidFill>
                <a:latin typeface="Times New Roman" pitchFamily="18" charset="0"/>
              </a:rPr>
              <a:t>Joint Committee on Taxation</a:t>
            </a:r>
          </a:p>
        </p:txBody>
      </p:sp>
      <p:sp>
        <p:nvSpPr>
          <p:cNvPr id="4103" name="Rectangle 7"/>
          <p:cNvSpPr>
            <a:spLocks noGrp="1" noChangeArrowheads="1"/>
          </p:cNvSpPr>
          <p:nvPr>
            <p:ph type="title"/>
          </p:nvPr>
        </p:nvSpPr>
        <p:spPr bwMode="auto">
          <a:xfrm>
            <a:off x="2178051" y="180976"/>
            <a:ext cx="9821333" cy="727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0360" name="Line 8"/>
          <p:cNvSpPr>
            <a:spLocks noChangeShapeType="1"/>
          </p:cNvSpPr>
          <p:nvPr/>
        </p:nvSpPr>
        <p:spPr bwMode="auto">
          <a:xfrm>
            <a:off x="1970617" y="-1588"/>
            <a:ext cx="0" cy="6858001"/>
          </a:xfrm>
          <a:prstGeom prst="line">
            <a:avLst/>
          </a:prstGeom>
          <a:noFill/>
          <a:ln w="9525">
            <a:solidFill>
              <a:schemeClr val="bg1"/>
            </a:solidFill>
            <a:round/>
            <a:headEnd/>
            <a:tailEnd/>
          </a:ln>
          <a:effectLst/>
        </p:spPr>
        <p:txBody>
          <a:bodyPr/>
          <a:lstStyle/>
          <a:p>
            <a:pPr>
              <a:defRPr/>
            </a:pPr>
            <a:endParaRPr lang="en-US" sz="1800"/>
          </a:p>
        </p:txBody>
      </p:sp>
      <p:sp>
        <p:nvSpPr>
          <p:cNvPr id="100361" name="Text Box 9"/>
          <p:cNvSpPr txBox="1">
            <a:spLocks noChangeArrowheads="1"/>
          </p:cNvSpPr>
          <p:nvPr/>
        </p:nvSpPr>
        <p:spPr bwMode="auto">
          <a:xfrm>
            <a:off x="6400800" y="6324601"/>
            <a:ext cx="508000" cy="366713"/>
          </a:xfrm>
          <a:prstGeom prst="rect">
            <a:avLst/>
          </a:prstGeom>
          <a:noFill/>
          <a:ln w="9525">
            <a:noFill/>
            <a:miter lim="800000"/>
            <a:headEnd/>
            <a:tailEnd/>
          </a:ln>
          <a:effectLst/>
        </p:spPr>
        <p:txBody>
          <a:bodyPr>
            <a:spAutoFit/>
          </a:bodyPr>
          <a:lstStyle/>
          <a:p>
            <a:pPr>
              <a:spcBef>
                <a:spcPct val="50000"/>
              </a:spcBef>
              <a:defRPr/>
            </a:pPr>
            <a:endParaRPr lang="en-US" sz="1800"/>
          </a:p>
        </p:txBody>
      </p:sp>
      <p:sp>
        <p:nvSpPr>
          <p:cNvPr id="100362" name="Rectangle 10"/>
          <p:cNvSpPr>
            <a:spLocks noChangeArrowheads="1"/>
          </p:cNvSpPr>
          <p:nvPr/>
        </p:nvSpPr>
        <p:spPr bwMode="auto">
          <a:xfrm>
            <a:off x="6900334" y="6472239"/>
            <a:ext cx="335348" cy="246221"/>
          </a:xfrm>
          <a:prstGeom prst="rect">
            <a:avLst/>
          </a:prstGeom>
          <a:noFill/>
          <a:ln w="9525">
            <a:noFill/>
            <a:miter lim="800000"/>
            <a:headEnd/>
            <a:tailEnd/>
          </a:ln>
          <a:effectLst/>
        </p:spPr>
        <p:txBody>
          <a:bodyPr wrap="none">
            <a:spAutoFit/>
          </a:bodyPr>
          <a:lstStyle/>
          <a:p>
            <a:pPr>
              <a:defRPr/>
            </a:pPr>
            <a:fld id="{81D53AD6-F953-42DF-A512-DFBD2D0FE801}" type="slidenum">
              <a:rPr lang="en-US" sz="1000"/>
              <a:pPr>
                <a:defRPr/>
              </a:pPr>
              <a:t>‹#›</a:t>
            </a:fld>
            <a:endParaRPr lang="en-US" sz="1000"/>
          </a:p>
        </p:txBody>
      </p:sp>
      <p:pic>
        <p:nvPicPr>
          <p:cNvPr id="4107" name="Picture 11" descr="jcteagledarkblue1"/>
          <p:cNvPicPr>
            <a:picLocks noChangeAspect="1" noChangeArrowheads="1"/>
          </p:cNvPicPr>
          <p:nvPr/>
        </p:nvPicPr>
        <p:blipFill>
          <a:blip r:embed="rId13" cstate="print"/>
          <a:srcRect/>
          <a:stretch>
            <a:fillRect/>
          </a:stretch>
        </p:blipFill>
        <p:spPr bwMode="auto">
          <a:xfrm>
            <a:off x="101600" y="1"/>
            <a:ext cx="1778000" cy="1190625"/>
          </a:xfrm>
          <a:prstGeom prst="rect">
            <a:avLst/>
          </a:prstGeom>
          <a:noFill/>
          <a:ln w="9525">
            <a:noFill/>
            <a:miter lim="800000"/>
            <a:headEnd/>
            <a:tailEnd/>
          </a:ln>
        </p:spPr>
      </p:pic>
      <p:sp>
        <p:nvSpPr>
          <p:cNvPr id="100364" name="Text Box 12"/>
          <p:cNvSpPr txBox="1">
            <a:spLocks noChangeArrowheads="1"/>
          </p:cNvSpPr>
          <p:nvPr/>
        </p:nvSpPr>
        <p:spPr bwMode="auto">
          <a:xfrm>
            <a:off x="6400800" y="6324601"/>
            <a:ext cx="508000" cy="366713"/>
          </a:xfrm>
          <a:prstGeom prst="rect">
            <a:avLst/>
          </a:prstGeom>
          <a:noFill/>
          <a:ln w="9525">
            <a:noFill/>
            <a:miter lim="800000"/>
            <a:headEnd/>
            <a:tailEnd/>
          </a:ln>
          <a:effectLst/>
        </p:spPr>
        <p:txBody>
          <a:bodyPr>
            <a:spAutoFit/>
          </a:bodyPr>
          <a:lstStyle/>
          <a:p>
            <a:pPr>
              <a:spcBef>
                <a:spcPct val="50000"/>
              </a:spcBef>
              <a:defRPr/>
            </a:pPr>
            <a:endParaRPr lang="en-US" sz="1800"/>
          </a:p>
        </p:txBody>
      </p:sp>
      <p:sp>
        <p:nvSpPr>
          <p:cNvPr id="100365" name="Rectangle 13"/>
          <p:cNvSpPr>
            <a:spLocks noChangeArrowheads="1"/>
          </p:cNvSpPr>
          <p:nvPr/>
        </p:nvSpPr>
        <p:spPr bwMode="auto">
          <a:xfrm>
            <a:off x="6900334" y="6472239"/>
            <a:ext cx="335348" cy="246221"/>
          </a:xfrm>
          <a:prstGeom prst="rect">
            <a:avLst/>
          </a:prstGeom>
          <a:noFill/>
          <a:ln w="9525">
            <a:noFill/>
            <a:miter lim="800000"/>
            <a:headEnd/>
            <a:tailEnd/>
          </a:ln>
          <a:effectLst/>
        </p:spPr>
        <p:txBody>
          <a:bodyPr wrap="none">
            <a:spAutoFit/>
          </a:bodyPr>
          <a:lstStyle/>
          <a:p>
            <a:pPr>
              <a:defRPr/>
            </a:pPr>
            <a:fld id="{391339CA-D6F4-4C52-999D-764D396C1F07}" type="slidenum">
              <a:rPr lang="en-US" sz="1000"/>
              <a:pPr>
                <a:defRPr/>
              </a:pPr>
              <a:t>‹#›</a:t>
            </a:fld>
            <a:endParaRPr lang="en-US" sz="1000"/>
          </a:p>
        </p:txBody>
      </p:sp>
    </p:spTree>
    <p:extLst>
      <p:ext uri="{BB962C8B-B14F-4D97-AF65-F5344CB8AC3E}">
        <p14:creationId xmlns:p14="http://schemas.microsoft.com/office/powerpoint/2010/main" val="372505608"/>
      </p:ext>
    </p:extLst>
  </p:cSld>
  <p:clrMap bg1="lt1" tx1="dk1" bg2="lt2" tx2="dk2" accent1="accent1" accent2="accent2" accent3="accent3" accent4="accent4" accent5="accent5" accent6="accent6" hlink="hlink" folHlink="folHlink"/>
  <p:sldLayoutIdLst>
    <p:sldLayoutId id="2147483665" r:id="rId1"/>
    <p:sldLayoutId id="214748780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sldNum="0" hdr="0" ftr="0" dt="0"/>
  <p:txStyles>
    <p:titleStyle>
      <a:lvl1pPr algn="ctr" rtl="0" eaLnBrk="1" fontAlgn="base" hangingPunct="1">
        <a:spcBef>
          <a:spcPct val="0"/>
        </a:spcBef>
        <a:spcAft>
          <a:spcPct val="0"/>
        </a:spcAft>
        <a:defRPr sz="4000">
          <a:solidFill>
            <a:srgbClr val="000066"/>
          </a:solidFill>
          <a:latin typeface="+mj-lt"/>
          <a:ea typeface="+mj-ea"/>
          <a:cs typeface="+mj-cs"/>
        </a:defRPr>
      </a:lvl1pPr>
      <a:lvl2pPr algn="ctr" rtl="0" eaLnBrk="1" fontAlgn="base" hangingPunct="1">
        <a:spcBef>
          <a:spcPct val="0"/>
        </a:spcBef>
        <a:spcAft>
          <a:spcPct val="0"/>
        </a:spcAft>
        <a:defRPr sz="4000">
          <a:solidFill>
            <a:srgbClr val="000066"/>
          </a:solidFill>
          <a:latin typeface="Times New Roman" pitchFamily="18" charset="0"/>
        </a:defRPr>
      </a:lvl2pPr>
      <a:lvl3pPr algn="ctr" rtl="0" eaLnBrk="1" fontAlgn="base" hangingPunct="1">
        <a:spcBef>
          <a:spcPct val="0"/>
        </a:spcBef>
        <a:spcAft>
          <a:spcPct val="0"/>
        </a:spcAft>
        <a:defRPr sz="4000">
          <a:solidFill>
            <a:srgbClr val="000066"/>
          </a:solidFill>
          <a:latin typeface="Times New Roman" pitchFamily="18" charset="0"/>
        </a:defRPr>
      </a:lvl3pPr>
      <a:lvl4pPr algn="ctr" rtl="0" eaLnBrk="1" fontAlgn="base" hangingPunct="1">
        <a:spcBef>
          <a:spcPct val="0"/>
        </a:spcBef>
        <a:spcAft>
          <a:spcPct val="0"/>
        </a:spcAft>
        <a:defRPr sz="4000">
          <a:solidFill>
            <a:srgbClr val="000066"/>
          </a:solidFill>
          <a:latin typeface="Times New Roman" pitchFamily="18" charset="0"/>
        </a:defRPr>
      </a:lvl4pPr>
      <a:lvl5pPr algn="ctr" rtl="0" eaLnBrk="1" fontAlgn="base" hangingPunct="1">
        <a:spcBef>
          <a:spcPct val="0"/>
        </a:spcBef>
        <a:spcAft>
          <a:spcPct val="0"/>
        </a:spcAft>
        <a:defRPr sz="4000">
          <a:solidFill>
            <a:srgbClr val="000066"/>
          </a:solidFill>
          <a:latin typeface="Times New Roman" pitchFamily="18" charset="0"/>
        </a:defRPr>
      </a:lvl5pPr>
      <a:lvl6pPr marL="457200" algn="ctr" rtl="0" eaLnBrk="1" fontAlgn="base" hangingPunct="1">
        <a:spcBef>
          <a:spcPct val="0"/>
        </a:spcBef>
        <a:spcAft>
          <a:spcPct val="0"/>
        </a:spcAft>
        <a:defRPr sz="4000">
          <a:solidFill>
            <a:srgbClr val="000066"/>
          </a:solidFill>
          <a:latin typeface="Times New Roman" pitchFamily="18" charset="0"/>
        </a:defRPr>
      </a:lvl6pPr>
      <a:lvl7pPr marL="914400" algn="ctr" rtl="0" eaLnBrk="1" fontAlgn="base" hangingPunct="1">
        <a:spcBef>
          <a:spcPct val="0"/>
        </a:spcBef>
        <a:spcAft>
          <a:spcPct val="0"/>
        </a:spcAft>
        <a:defRPr sz="4000">
          <a:solidFill>
            <a:srgbClr val="000066"/>
          </a:solidFill>
          <a:latin typeface="Times New Roman" pitchFamily="18" charset="0"/>
        </a:defRPr>
      </a:lvl7pPr>
      <a:lvl8pPr marL="1371600" algn="ctr" rtl="0" eaLnBrk="1" fontAlgn="base" hangingPunct="1">
        <a:spcBef>
          <a:spcPct val="0"/>
        </a:spcBef>
        <a:spcAft>
          <a:spcPct val="0"/>
        </a:spcAft>
        <a:defRPr sz="4000">
          <a:solidFill>
            <a:srgbClr val="000066"/>
          </a:solidFill>
          <a:latin typeface="Times New Roman" pitchFamily="18" charset="0"/>
        </a:defRPr>
      </a:lvl8pPr>
      <a:lvl9pPr marL="1828800" algn="ctr" rtl="0" eaLnBrk="1" fontAlgn="base" hangingPunct="1">
        <a:spcBef>
          <a:spcPct val="0"/>
        </a:spcBef>
        <a:spcAft>
          <a:spcPct val="0"/>
        </a:spcAft>
        <a:defRPr sz="4000">
          <a:solidFill>
            <a:srgbClr val="000066"/>
          </a:solidFill>
          <a:latin typeface="Times New Roman" pitchFamily="18" charset="0"/>
        </a:defRPr>
      </a:lvl9pPr>
    </p:titleStyle>
    <p:bodyStyle>
      <a:lvl1pPr marL="342900" indent="-342900" algn="l" rtl="0" eaLnBrk="1" fontAlgn="base" hangingPunct="1">
        <a:spcBef>
          <a:spcPct val="20000"/>
        </a:spcBef>
        <a:spcAft>
          <a:spcPct val="0"/>
        </a:spcAft>
        <a:buClr>
          <a:srgbClr val="000066"/>
        </a:buClr>
        <a:buSzPct val="70000"/>
        <a:buFont typeface="Wingdings" pitchFamily="2" charset="2"/>
        <a:buBlip>
          <a:blip r:embed="rId14"/>
        </a:buBlip>
        <a:defRPr sz="2400">
          <a:solidFill>
            <a:srgbClr val="000066"/>
          </a:solidFill>
          <a:latin typeface="+mn-lt"/>
          <a:ea typeface="+mn-ea"/>
          <a:cs typeface="+mn-cs"/>
        </a:defRPr>
      </a:lvl1pPr>
      <a:lvl2pPr marL="742950" indent="-285750" algn="l" rtl="0" eaLnBrk="1" fontAlgn="base" hangingPunct="1">
        <a:spcBef>
          <a:spcPct val="20000"/>
        </a:spcBef>
        <a:spcAft>
          <a:spcPct val="0"/>
        </a:spcAft>
        <a:buClr>
          <a:srgbClr val="000066"/>
        </a:buClr>
        <a:buSzPct val="70000"/>
        <a:buFont typeface="Wingdings" pitchFamily="2" charset="2"/>
        <a:buBlip>
          <a:blip r:embed="rId14"/>
        </a:buBlip>
        <a:defRPr sz="2000">
          <a:solidFill>
            <a:srgbClr val="000066"/>
          </a:solidFill>
          <a:latin typeface="+mn-lt"/>
        </a:defRPr>
      </a:lvl2pPr>
      <a:lvl3pPr marL="1143000" indent="-228600" algn="l" rtl="0" eaLnBrk="1" fontAlgn="base" hangingPunct="1">
        <a:spcBef>
          <a:spcPct val="20000"/>
        </a:spcBef>
        <a:spcAft>
          <a:spcPct val="0"/>
        </a:spcAft>
        <a:buClr>
          <a:srgbClr val="000066"/>
        </a:buClr>
        <a:buSzPct val="70000"/>
        <a:buFont typeface="Wingdings" pitchFamily="2" charset="2"/>
        <a:buBlip>
          <a:blip r:embed="rId14"/>
        </a:buBlip>
        <a:defRPr>
          <a:solidFill>
            <a:srgbClr val="000066"/>
          </a:solidFill>
          <a:latin typeface="+mn-lt"/>
        </a:defRPr>
      </a:lvl3pPr>
      <a:lvl4pPr marL="1600200" indent="-228600" algn="l" rtl="0" eaLnBrk="1" fontAlgn="base" hangingPunct="1">
        <a:spcBef>
          <a:spcPct val="20000"/>
        </a:spcBef>
        <a:spcAft>
          <a:spcPct val="0"/>
        </a:spcAft>
        <a:buClr>
          <a:srgbClr val="000066"/>
        </a:buClr>
        <a:buSzPct val="70000"/>
        <a:buFont typeface="Wingdings" pitchFamily="2" charset="2"/>
        <a:buBlip>
          <a:blip r:embed="rId14"/>
        </a:buBlip>
        <a:defRPr sz="1600">
          <a:solidFill>
            <a:srgbClr val="000066"/>
          </a:solidFill>
          <a:latin typeface="+mn-lt"/>
        </a:defRPr>
      </a:lvl4pPr>
      <a:lvl5pPr marL="2057400" indent="-228600" algn="l" rtl="0" eaLnBrk="1" fontAlgn="base" hangingPunct="1">
        <a:spcBef>
          <a:spcPct val="20000"/>
        </a:spcBef>
        <a:spcAft>
          <a:spcPct val="0"/>
        </a:spcAft>
        <a:buClr>
          <a:srgbClr val="000066"/>
        </a:buClr>
        <a:buSzPct val="70000"/>
        <a:buFont typeface="Wingdings" pitchFamily="2" charset="2"/>
        <a:buBlip>
          <a:blip r:embed="rId14"/>
        </a:buBlip>
        <a:defRPr sz="1600">
          <a:solidFill>
            <a:srgbClr val="000066"/>
          </a:solidFill>
          <a:latin typeface="+mn-lt"/>
        </a:defRPr>
      </a:lvl5pPr>
      <a:lvl6pPr marL="2514600" indent="-228600" algn="l" rtl="0" eaLnBrk="1" fontAlgn="base" hangingPunct="1">
        <a:spcBef>
          <a:spcPct val="20000"/>
        </a:spcBef>
        <a:spcAft>
          <a:spcPct val="0"/>
        </a:spcAft>
        <a:buClr>
          <a:srgbClr val="000066"/>
        </a:buClr>
        <a:buSzPct val="70000"/>
        <a:buFont typeface="Wingdings" pitchFamily="2" charset="2"/>
        <a:buBlip>
          <a:blip r:embed="rId14"/>
        </a:buBlip>
        <a:defRPr sz="1600">
          <a:solidFill>
            <a:srgbClr val="000066"/>
          </a:solidFill>
          <a:latin typeface="+mn-lt"/>
        </a:defRPr>
      </a:lvl6pPr>
      <a:lvl7pPr marL="2971800" indent="-228600" algn="l" rtl="0" eaLnBrk="1" fontAlgn="base" hangingPunct="1">
        <a:spcBef>
          <a:spcPct val="20000"/>
        </a:spcBef>
        <a:spcAft>
          <a:spcPct val="0"/>
        </a:spcAft>
        <a:buClr>
          <a:srgbClr val="000066"/>
        </a:buClr>
        <a:buSzPct val="70000"/>
        <a:buFont typeface="Wingdings" pitchFamily="2" charset="2"/>
        <a:buBlip>
          <a:blip r:embed="rId14"/>
        </a:buBlip>
        <a:defRPr sz="1600">
          <a:solidFill>
            <a:srgbClr val="000066"/>
          </a:solidFill>
          <a:latin typeface="+mn-lt"/>
        </a:defRPr>
      </a:lvl7pPr>
      <a:lvl8pPr marL="3429000" indent="-228600" algn="l" rtl="0" eaLnBrk="1" fontAlgn="base" hangingPunct="1">
        <a:spcBef>
          <a:spcPct val="20000"/>
        </a:spcBef>
        <a:spcAft>
          <a:spcPct val="0"/>
        </a:spcAft>
        <a:buClr>
          <a:srgbClr val="000066"/>
        </a:buClr>
        <a:buSzPct val="70000"/>
        <a:buFont typeface="Wingdings" pitchFamily="2" charset="2"/>
        <a:buBlip>
          <a:blip r:embed="rId14"/>
        </a:buBlip>
        <a:defRPr sz="1600">
          <a:solidFill>
            <a:srgbClr val="000066"/>
          </a:solidFill>
          <a:latin typeface="+mn-lt"/>
        </a:defRPr>
      </a:lvl8pPr>
      <a:lvl9pPr marL="3886200" indent="-228600" algn="l" rtl="0" eaLnBrk="1" fontAlgn="base" hangingPunct="1">
        <a:spcBef>
          <a:spcPct val="20000"/>
        </a:spcBef>
        <a:spcAft>
          <a:spcPct val="0"/>
        </a:spcAft>
        <a:buClr>
          <a:srgbClr val="000066"/>
        </a:buClr>
        <a:buSzPct val="70000"/>
        <a:buFont typeface="Wingdings" pitchFamily="2" charset="2"/>
        <a:buBlip>
          <a:blip r:embed="rId14"/>
        </a:buBlip>
        <a:defRPr sz="16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2913" y="432001"/>
            <a:ext cx="11306175" cy="1387274"/>
          </a:xfrm>
          <a:prstGeom prst="rect">
            <a:avLst/>
          </a:prstGeom>
        </p:spPr>
        <p:txBody>
          <a:bodyPr vert="horz" lIns="0" tIns="0" rIns="0" bIns="0" rtlCol="0" anchor="t" anchorCtr="0">
            <a:normAutofit/>
          </a:bodyPr>
          <a:lstStyle/>
          <a:p>
            <a:r>
              <a:rPr lang="en-US"/>
              <a:t>[Slide title]</a:t>
            </a:r>
            <a:endParaRPr lang="en-GB"/>
          </a:p>
        </p:txBody>
      </p:sp>
      <p:sp>
        <p:nvSpPr>
          <p:cNvPr id="3" name="Text Placeholder 2"/>
          <p:cNvSpPr>
            <a:spLocks noGrp="1"/>
          </p:cNvSpPr>
          <p:nvPr>
            <p:ph type="body" idx="1"/>
          </p:nvPr>
        </p:nvSpPr>
        <p:spPr>
          <a:xfrm>
            <a:off x="442913" y="2103438"/>
            <a:ext cx="11306175" cy="4068762"/>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4"/>
          </p:nvPr>
        </p:nvSpPr>
        <p:spPr>
          <a:xfrm>
            <a:off x="9984296" y="6492240"/>
            <a:ext cx="1764792" cy="137160"/>
          </a:xfrm>
          <a:prstGeom prst="rect">
            <a:avLst/>
          </a:prstGeom>
        </p:spPr>
        <p:txBody>
          <a:bodyPr vert="horz" lIns="0" tIns="0" rIns="0" bIns="0" rtlCol="0" anchor="b" anchorCtr="0">
            <a:noAutofit/>
          </a:bodyPr>
          <a:lstStyle>
            <a:lvl1pPr algn="r">
              <a:defRPr sz="750">
                <a:solidFill>
                  <a:schemeClr val="tx1"/>
                </a:solidFill>
              </a:defRPr>
            </a:lvl1pPr>
          </a:lstStyle>
          <a:p>
            <a:fld id="{7870704B-CE94-48CC-AF30-84932A1262A7}" type="slidenum">
              <a:rPr lang="en-GB" smtClean="0"/>
              <a:pPr/>
              <a:t>‹#›</a:t>
            </a:fld>
            <a:endParaRPr lang="en-GB"/>
          </a:p>
        </p:txBody>
      </p:sp>
      <p:sp>
        <p:nvSpPr>
          <p:cNvPr id="8" name="TextBox 7"/>
          <p:cNvSpPr txBox="1"/>
          <p:nvPr/>
        </p:nvSpPr>
        <p:spPr>
          <a:xfrm>
            <a:off x="442913" y="6492240"/>
            <a:ext cx="5473700" cy="137160"/>
          </a:xfrm>
          <a:prstGeom prst="rect">
            <a:avLst/>
          </a:prstGeom>
          <a:noFill/>
        </p:spPr>
        <p:txBody>
          <a:bodyPr wrap="square" lIns="0" tIns="0" rIns="0" bIns="0" rtlCol="0" anchor="b" anchorCtr="0">
            <a:noAutofit/>
          </a:bodyPr>
          <a:lstStyle/>
          <a:p>
            <a:pPr algn="l"/>
            <a:r>
              <a:rPr lang="en-GB" sz="750" b="0">
                <a:solidFill>
                  <a:schemeClr val="tx1"/>
                </a:solidFill>
              </a:rPr>
              <a:t>PwC</a:t>
            </a:r>
          </a:p>
        </p:txBody>
      </p:sp>
      <p:sp>
        <p:nvSpPr>
          <p:cNvPr id="4" name="Date Placeholder 3">
            <a:extLst>
              <a:ext uri="{FF2B5EF4-FFF2-40B4-BE49-F238E27FC236}">
                <a16:creationId xmlns:a16="http://schemas.microsoft.com/office/drawing/2014/main" id="{CAC161DD-0A25-2B4E-956E-04296B5905CA}"/>
              </a:ext>
            </a:extLst>
          </p:cNvPr>
          <p:cNvSpPr>
            <a:spLocks noGrp="1"/>
          </p:cNvSpPr>
          <p:nvPr>
            <p:ph type="dt" sz="half" idx="2"/>
          </p:nvPr>
        </p:nvSpPr>
        <p:spPr>
          <a:xfrm>
            <a:off x="9984296" y="6355080"/>
            <a:ext cx="1764792" cy="137160"/>
          </a:xfrm>
          <a:prstGeom prst="rect">
            <a:avLst/>
          </a:prstGeom>
        </p:spPr>
        <p:txBody>
          <a:bodyPr vert="horz" lIns="0" tIns="0" rIns="0" bIns="0" rtlCol="0" anchor="b" anchorCtr="0"/>
          <a:lstStyle>
            <a:lvl1pPr algn="r">
              <a:defRPr sz="750">
                <a:solidFill>
                  <a:schemeClr val="tx1"/>
                </a:solidFill>
              </a:defRPr>
            </a:lvl1pPr>
          </a:lstStyle>
          <a:p>
            <a:endParaRPr lang="en-US"/>
          </a:p>
        </p:txBody>
      </p:sp>
      <p:sp>
        <p:nvSpPr>
          <p:cNvPr id="5" name="Footer Placeholder 4">
            <a:extLst>
              <a:ext uri="{FF2B5EF4-FFF2-40B4-BE49-F238E27FC236}">
                <a16:creationId xmlns:a16="http://schemas.microsoft.com/office/drawing/2014/main" id="{BE929DBE-EF12-9845-B0FD-DF795B823DF1}"/>
              </a:ext>
            </a:extLst>
          </p:cNvPr>
          <p:cNvSpPr>
            <a:spLocks noGrp="1"/>
          </p:cNvSpPr>
          <p:nvPr>
            <p:ph type="ftr" sz="quarter" idx="3"/>
          </p:nvPr>
        </p:nvSpPr>
        <p:spPr>
          <a:xfrm>
            <a:off x="442912" y="6355080"/>
            <a:ext cx="5473701" cy="137160"/>
          </a:xfrm>
          <a:prstGeom prst="rect">
            <a:avLst/>
          </a:prstGeom>
        </p:spPr>
        <p:txBody>
          <a:bodyPr vert="horz" lIns="0" tIns="0" rIns="0" bIns="0" rtlCol="0" anchor="b" anchorCtr="0"/>
          <a:lstStyle>
            <a:lvl1pPr algn="ctr">
              <a:defRPr sz="750">
                <a:solidFill>
                  <a:schemeClr val="tx1"/>
                </a:solidFill>
              </a:defRPr>
            </a:lvl1pPr>
          </a:lstStyle>
          <a:p>
            <a:pPr algn="l"/>
            <a:endParaRPr lang="en-US"/>
          </a:p>
        </p:txBody>
      </p:sp>
    </p:spTree>
    <p:extLst>
      <p:ext uri="{BB962C8B-B14F-4D97-AF65-F5344CB8AC3E}">
        <p14:creationId xmlns:p14="http://schemas.microsoft.com/office/powerpoint/2010/main" val="3011101579"/>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 id="2147483741" r:id="rId18"/>
    <p:sldLayoutId id="2147483742" r:id="rId19"/>
    <p:sldLayoutId id="2147483743" r:id="rId20"/>
    <p:sldLayoutId id="2147483744" r:id="rId21"/>
    <p:sldLayoutId id="2147483745" r:id="rId22"/>
    <p:sldLayoutId id="2147483746" r:id="rId23"/>
    <p:sldLayoutId id="2147483747" r:id="rId24"/>
    <p:sldLayoutId id="2147483748" r:id="rId25"/>
    <p:sldLayoutId id="2147483749" r:id="rId26"/>
    <p:sldLayoutId id="2147483750" r:id="rId27"/>
    <p:sldLayoutId id="2147483751" r:id="rId28"/>
    <p:sldLayoutId id="2147483752" r:id="rId29"/>
    <p:sldLayoutId id="2147483753" r:id="rId30"/>
    <p:sldLayoutId id="2147483754" r:id="rId31"/>
    <p:sldLayoutId id="2147483755" r:id="rId32"/>
    <p:sldLayoutId id="2147483756" r:id="rId33"/>
    <p:sldLayoutId id="2147483757" r:id="rId34"/>
    <p:sldLayoutId id="2147483758" r:id="rId35"/>
    <p:sldLayoutId id="2147483759" r:id="rId36"/>
    <p:sldLayoutId id="2147483760" r:id="rId37"/>
    <p:sldLayoutId id="2147487805" r:id="rId38"/>
    <p:sldLayoutId id="2147483762" r:id="rId39"/>
    <p:sldLayoutId id="2147483763" r:id="rId40"/>
    <p:sldLayoutId id="2147483764" r:id="rId41"/>
    <p:sldLayoutId id="2147483765" r:id="rId42"/>
    <p:sldLayoutId id="2147483766" r:id="rId43"/>
    <p:sldLayoutId id="2147483767" r:id="rId44"/>
    <p:sldLayoutId id="2147483768" r:id="rId45"/>
    <p:sldLayoutId id="2147483769" r:id="rId46"/>
    <p:sldLayoutId id="2147483770" r:id="rId47"/>
    <p:sldLayoutId id="2147483771" r:id="rId48"/>
    <p:sldLayoutId id="2147483772" r:id="rId49"/>
    <p:sldLayoutId id="2147483773" r:id="rId50"/>
    <p:sldLayoutId id="2147483774" r:id="rId51"/>
    <p:sldLayoutId id="2147483775" r:id="rId52"/>
    <p:sldLayoutId id="2147483776" r:id="rId53"/>
    <p:sldLayoutId id="2147483777" r:id="rId54"/>
    <p:sldLayoutId id="2147483778" r:id="rId55"/>
    <p:sldLayoutId id="2147483779" r:id="rId56"/>
    <p:sldLayoutId id="2147483780" r:id="rId57"/>
    <p:sldLayoutId id="2147483781" r:id="rId58"/>
    <p:sldLayoutId id="2147483782" r:id="rId59"/>
    <p:sldLayoutId id="2147483783" r:id="rId60"/>
    <p:sldLayoutId id="2147483784" r:id="rId61"/>
    <p:sldLayoutId id="2147483785" r:id="rId62"/>
    <p:sldLayoutId id="2147483786" r:id="rId63"/>
    <p:sldLayoutId id="2147483787" r:id="rId64"/>
    <p:sldLayoutId id="2147483788" r:id="rId65"/>
    <p:sldLayoutId id="2147483789" r:id="rId66"/>
    <p:sldLayoutId id="2147483790" r:id="rId67"/>
    <p:sldLayoutId id="2147483791" r:id="rId68"/>
    <p:sldLayoutId id="2147483792" r:id="rId69"/>
  </p:sldLayoutIdLst>
  <p:hf sldNum="0" hdr="0" ftr="0" dt="0"/>
  <p:txStyles>
    <p:titleStyle>
      <a:lvl1pPr algn="l" defTabSz="914400" rtl="0" eaLnBrk="1" latinLnBrk="0" hangingPunct="1">
        <a:lnSpc>
          <a:spcPct val="85000"/>
        </a:lnSpc>
        <a:spcBef>
          <a:spcPct val="0"/>
        </a:spcBef>
        <a:buNone/>
        <a:defRPr sz="32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12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975"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3pPr>
      <a:lvl4pPr marL="361950"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4pPr>
      <a:lvl5pPr marL="548640"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5pPr>
      <a:lvl6pPr marL="73152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6pPr>
      <a:lvl7pPr marL="91440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7pPr>
      <a:lvl8pPr marL="109728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8pPr>
      <a:lvl9pPr marL="128016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600" kern="1200">
          <a:solidFill>
            <a:schemeClr val="tx1"/>
          </a:solidFill>
          <a:latin typeface="+mn-lt"/>
          <a:ea typeface="+mn-ea"/>
          <a:cs typeface="+mn-cs"/>
        </a:defRPr>
      </a:lvl6pPr>
      <a:lvl7pPr marL="2743200" algn="l" defTabSz="914400" rtl="0" eaLnBrk="1" latinLnBrk="0" hangingPunct="1">
        <a:defRPr sz="1600" kern="1200">
          <a:solidFill>
            <a:schemeClr val="tx1"/>
          </a:solidFill>
          <a:latin typeface="+mn-lt"/>
          <a:ea typeface="+mn-ea"/>
          <a:cs typeface="+mn-cs"/>
        </a:defRPr>
      </a:lvl7pPr>
      <a:lvl8pPr marL="3200400" algn="l" defTabSz="914400" rtl="0" eaLnBrk="1" latinLnBrk="0" hangingPunct="1">
        <a:defRPr sz="1600" kern="1200">
          <a:solidFill>
            <a:schemeClr val="tx1"/>
          </a:solidFill>
          <a:latin typeface="+mn-lt"/>
          <a:ea typeface="+mn-ea"/>
          <a:cs typeface="+mn-cs"/>
        </a:defRPr>
      </a:lvl8pPr>
      <a:lvl9pPr marL="3657600" algn="l" defTabSz="914400" rtl="0" eaLnBrk="1" latinLnBrk="0" hangingPunct="1">
        <a:defRPr sz="160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840" userDrawn="1">
          <p15:clr>
            <a:srgbClr val="F26B43"/>
          </p15:clr>
        </p15:guide>
        <p15:guide id="1" pos="279" userDrawn="1">
          <p15:clr>
            <a:srgbClr val="F26B43"/>
          </p15:clr>
        </p15:guide>
        <p15:guide id="2" pos="7401" userDrawn="1">
          <p15:clr>
            <a:srgbClr val="F26B43"/>
          </p15:clr>
        </p15:guide>
        <p15:guide id="3" pos="3953" userDrawn="1">
          <p15:clr>
            <a:srgbClr val="F26B43"/>
          </p15:clr>
        </p15:guide>
        <p15:guide id="4" pos="3727" userDrawn="1">
          <p15:clr>
            <a:srgbClr val="F26B43"/>
          </p15:clr>
        </p15:guide>
        <p15:guide id="5" orient="horz" pos="3888" userDrawn="1">
          <p15:clr>
            <a:srgbClr val="F26B43"/>
          </p15:clr>
        </p15:guide>
        <p15:guide id="6" pos="2726" userDrawn="1">
          <p15:clr>
            <a:srgbClr val="F26B43"/>
          </p15:clr>
        </p15:guide>
        <p15:guide id="7" pos="2502" userDrawn="1">
          <p15:clr>
            <a:srgbClr val="F26B43"/>
          </p15:clr>
        </p15:guide>
        <p15:guide id="8" pos="4952" userDrawn="1">
          <p15:clr>
            <a:srgbClr val="F26B43"/>
          </p15:clr>
        </p15:guide>
        <p15:guide id="9" pos="5177" userDrawn="1">
          <p15:clr>
            <a:srgbClr val="F26B43"/>
          </p15:clr>
        </p15:guide>
        <p15:guide id="10" orient="horz" pos="2160" userDrawn="1">
          <p15:clr>
            <a:srgbClr val="F26B43"/>
          </p15:clr>
        </p15:guide>
        <p15:guide id="11" orient="horz" pos="1325" userDrawn="1">
          <p15:clr>
            <a:srgbClr val="F26B43"/>
          </p15:clr>
        </p15:guide>
        <p15:guide id="12" orient="horz" pos="1146" userDrawn="1">
          <p15:clr>
            <a:srgbClr val="F26B43"/>
          </p15:clr>
        </p15:guide>
        <p15:guide id="13" orient="horz" pos="27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24801" y="5328185"/>
            <a:ext cx="1267209" cy="1529631"/>
          </a:xfrm>
          <a:prstGeom prst="rect">
            <a:avLst/>
          </a:prstGeom>
        </p:spPr>
      </p:pic>
      <p:sp>
        <p:nvSpPr>
          <p:cNvPr id="21" name="Rectangle 20"/>
          <p:cNvSpPr/>
          <p:nvPr/>
        </p:nvSpPr>
        <p:spPr bwMode="auto">
          <a:xfrm>
            <a:off x="672000" y="1306800"/>
            <a:ext cx="10872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a:ln>
                <a:noFill/>
              </a:ln>
              <a:solidFill>
                <a:schemeClr val="tx1"/>
              </a:solidFill>
              <a:effectLst/>
              <a:latin typeface="Helvetica 65 Medium" pitchFamily="34" charset="0"/>
            </a:endParaRPr>
          </a:p>
        </p:txBody>
      </p:sp>
      <p:pic>
        <p:nvPicPr>
          <p:cNvPr id="24" name="Image 7"/>
          <p:cNvPicPr>
            <a:picLocks noChangeAspect="1"/>
          </p:cNvPicPr>
          <p:nvPr/>
        </p:nvPicPr>
        <p:blipFill>
          <a:blip r:embed="rId6" cstate="print"/>
          <a:stretch>
            <a:fillRect/>
          </a:stretch>
        </p:blipFill>
        <p:spPr>
          <a:xfrm>
            <a:off x="667201" y="288000"/>
            <a:ext cx="611537" cy="954000"/>
          </a:xfrm>
          <a:prstGeom prst="rect">
            <a:avLst/>
          </a:prstGeom>
        </p:spPr>
      </p:pic>
      <p:sp>
        <p:nvSpPr>
          <p:cNvPr id="13" name="Text Placeholder 12"/>
          <p:cNvSpPr>
            <a:spLocks noGrp="1"/>
          </p:cNvSpPr>
          <p:nvPr>
            <p:ph type="body" idx="1"/>
          </p:nvPr>
        </p:nvSpPr>
        <p:spPr>
          <a:xfrm>
            <a:off x="624000" y="1602000"/>
            <a:ext cx="10958400" cy="4525200"/>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5" name="Title Placeholder 1"/>
          <p:cNvSpPr>
            <a:spLocks noGrp="1"/>
          </p:cNvSpPr>
          <p:nvPr>
            <p:ph type="title"/>
          </p:nvPr>
        </p:nvSpPr>
        <p:spPr>
          <a:xfrm>
            <a:off x="1440000" y="237600"/>
            <a:ext cx="9888000" cy="1022400"/>
          </a:xfrm>
          <a:prstGeom prst="rect">
            <a:avLst/>
          </a:prstGeom>
        </p:spPr>
        <p:txBody>
          <a:bodyPr vert="horz" lIns="91440" tIns="45720" rIns="91440" bIns="45720" rtlCol="0" anchor="ctr">
            <a:noAutofit/>
          </a:bodyPr>
          <a:lstStyle/>
          <a:p>
            <a:r>
              <a:rPr lang="en-US"/>
              <a:t>Click to edit Slide title</a:t>
            </a:r>
            <a:br>
              <a:rPr lang="en-US"/>
            </a:br>
            <a:r>
              <a:rPr lang="en-US"/>
              <a:t>Slide title can be extended to two lines</a:t>
            </a:r>
          </a:p>
        </p:txBody>
      </p:sp>
      <p:sp>
        <p:nvSpPr>
          <p:cNvPr id="26"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rgbClr val="727272"/>
                </a:solidFill>
                <a:latin typeface="Calibri" panose="020F0502020204030204" pitchFamily="34" charset="0"/>
              </a:defRPr>
            </a:lvl1pPr>
          </a:lstStyle>
          <a:p>
            <a:endParaRPr lang="en-GB"/>
          </a:p>
        </p:txBody>
      </p:sp>
      <p:sp>
        <p:nvSpPr>
          <p:cNvPr id="27"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rgbClr val="727272"/>
                </a:solidFill>
                <a:latin typeface="Calibri" panose="020F0502020204030204" pitchFamily="34" charset="0"/>
              </a:defRPr>
            </a:lvl1pPr>
          </a:lstStyle>
          <a:p>
            <a:endParaRPr lang="en-GB"/>
          </a:p>
        </p:txBody>
      </p:sp>
      <p:sp>
        <p:nvSpPr>
          <p:cNvPr id="41"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bg1"/>
                </a:solidFill>
                <a:latin typeface="Calibri" panose="020F0502020204030204" pitchFamily="34" charset="0"/>
              </a:defRPr>
            </a:lvl1pPr>
          </a:lstStyle>
          <a:p>
            <a:fld id="{FF7D3D77-6093-43AD-B472-77490568ACFE}" type="slidenum">
              <a:rPr lang="en-GB" smtClean="0"/>
              <a:pPr/>
              <a:t>‹#›</a:t>
            </a:fld>
            <a:endParaRPr lang="en-GB"/>
          </a:p>
        </p:txBody>
      </p:sp>
    </p:spTree>
    <p:extLst>
      <p:ext uri="{BB962C8B-B14F-4D97-AF65-F5344CB8AC3E}">
        <p14:creationId xmlns:p14="http://schemas.microsoft.com/office/powerpoint/2010/main" val="2316818905"/>
      </p:ext>
    </p:extLst>
  </p:cSld>
  <p:clrMap bg1="lt1" tx1="dk1" bg2="lt2" tx2="dk2" accent1="accent1" accent2="accent2" accent3="accent3" accent4="accent4" accent5="accent5" accent6="accent6" hlink="hlink" folHlink="folHlink"/>
  <p:sldLayoutIdLst>
    <p:sldLayoutId id="2147483663" r:id="rId1"/>
    <p:sldLayoutId id="2147483662" r:id="rId2"/>
    <p:sldLayoutId id="2147483661" r:id="rId3"/>
  </p:sldLayoutIdLst>
  <p:hf sldNum="0" hdr="0" ftr="0" dt="0"/>
  <p:txStyles>
    <p:titleStyle>
      <a:lvl1pPr algn="l" rtl="0" eaLnBrk="1" latinLnBrk="0" hangingPunct="1">
        <a:spcBef>
          <a:spcPct val="0"/>
        </a:spcBef>
        <a:buNone/>
        <a:defRPr kumimoji="0" sz="3200" b="1" kern="1200">
          <a:solidFill>
            <a:schemeClr val="tx2"/>
          </a:solidFill>
          <a:latin typeface="Calibri" panose="020F0502020204030204" pitchFamily="34" charset="0"/>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rgbClr val="000000"/>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rgbClr val="000000"/>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rgbClr val="000000"/>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rgbClr val="000000"/>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rgbClr val="000000"/>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bwMode="auto">
          <a:xfrm>
            <a:off x="2133600" y="1295400"/>
            <a:ext cx="9831917"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0355" name="Rectangle 3"/>
          <p:cNvSpPr>
            <a:spLocks noChangeArrowheads="1"/>
          </p:cNvSpPr>
          <p:nvPr/>
        </p:nvSpPr>
        <p:spPr bwMode="auto">
          <a:xfrm>
            <a:off x="0" y="0"/>
            <a:ext cx="2032000" cy="6858000"/>
          </a:xfrm>
          <a:prstGeom prst="rect">
            <a:avLst/>
          </a:prstGeom>
          <a:gradFill rotWithShape="1">
            <a:gsLst>
              <a:gs pos="0">
                <a:srgbClr val="B2B2B2"/>
              </a:gs>
              <a:gs pos="100000">
                <a:srgbClr val="000066"/>
              </a:gs>
            </a:gsLst>
            <a:lin ang="5400000" scaled="1"/>
          </a:gradFill>
          <a:ln w="9525">
            <a:noFill/>
            <a:miter lim="800000"/>
            <a:headEnd/>
            <a:tailEnd/>
          </a:ln>
          <a:effectLst/>
        </p:spPr>
        <p:txBody>
          <a:bodyPr wrap="none" anchor="ctr"/>
          <a:lstStyle/>
          <a:p>
            <a:pPr>
              <a:defRPr/>
            </a:pPr>
            <a:endParaRPr lang="en-US" sz="1800"/>
          </a:p>
        </p:txBody>
      </p:sp>
      <p:sp>
        <p:nvSpPr>
          <p:cNvPr id="100356" name="Rectangle 4"/>
          <p:cNvSpPr>
            <a:spLocks noChangeArrowheads="1"/>
          </p:cNvSpPr>
          <p:nvPr/>
        </p:nvSpPr>
        <p:spPr bwMode="auto">
          <a:xfrm>
            <a:off x="0" y="0"/>
            <a:ext cx="2032000" cy="1219200"/>
          </a:xfrm>
          <a:prstGeom prst="rect">
            <a:avLst/>
          </a:prstGeom>
          <a:solidFill>
            <a:srgbClr val="B2B2B2"/>
          </a:solidFill>
          <a:ln w="9525">
            <a:noFill/>
            <a:miter lim="800000"/>
            <a:headEnd/>
            <a:tailEnd/>
          </a:ln>
          <a:effectLst/>
        </p:spPr>
        <p:txBody>
          <a:bodyPr wrap="none" anchor="ctr"/>
          <a:lstStyle/>
          <a:p>
            <a:pPr>
              <a:defRPr/>
            </a:pPr>
            <a:endParaRPr lang="en-US" sz="1800"/>
          </a:p>
        </p:txBody>
      </p:sp>
      <p:sp>
        <p:nvSpPr>
          <p:cNvPr id="100357" name="Line 5"/>
          <p:cNvSpPr>
            <a:spLocks noChangeShapeType="1"/>
          </p:cNvSpPr>
          <p:nvPr/>
        </p:nvSpPr>
        <p:spPr bwMode="auto">
          <a:xfrm>
            <a:off x="0" y="1219200"/>
            <a:ext cx="12192000" cy="0"/>
          </a:xfrm>
          <a:prstGeom prst="line">
            <a:avLst/>
          </a:prstGeom>
          <a:noFill/>
          <a:ln w="19050">
            <a:solidFill>
              <a:srgbClr val="000066"/>
            </a:solidFill>
            <a:round/>
            <a:headEnd/>
            <a:tailEnd/>
          </a:ln>
          <a:effectLst/>
        </p:spPr>
        <p:txBody>
          <a:bodyPr/>
          <a:lstStyle/>
          <a:p>
            <a:pPr>
              <a:defRPr/>
            </a:pPr>
            <a:endParaRPr lang="en-US" sz="1800"/>
          </a:p>
        </p:txBody>
      </p:sp>
      <p:sp>
        <p:nvSpPr>
          <p:cNvPr id="100358" name="Text Box 6"/>
          <p:cNvSpPr txBox="1">
            <a:spLocks noChangeArrowheads="1"/>
          </p:cNvSpPr>
          <p:nvPr/>
        </p:nvSpPr>
        <p:spPr bwMode="auto">
          <a:xfrm>
            <a:off x="0" y="5715000"/>
            <a:ext cx="2032000" cy="646331"/>
          </a:xfrm>
          <a:prstGeom prst="rect">
            <a:avLst/>
          </a:prstGeom>
          <a:noFill/>
          <a:ln w="9525">
            <a:noFill/>
            <a:miter lim="800000"/>
            <a:headEnd/>
            <a:tailEnd/>
          </a:ln>
          <a:effectLst/>
        </p:spPr>
        <p:txBody>
          <a:bodyPr wrap="square">
            <a:spAutoFit/>
          </a:bodyPr>
          <a:lstStyle/>
          <a:p>
            <a:pPr algn="ctr">
              <a:spcBef>
                <a:spcPct val="50000"/>
              </a:spcBef>
              <a:defRPr/>
            </a:pPr>
            <a:r>
              <a:rPr lang="en-US" sz="1800">
                <a:solidFill>
                  <a:schemeClr val="bg1"/>
                </a:solidFill>
                <a:latin typeface="Times New Roman" pitchFamily="18" charset="0"/>
              </a:rPr>
              <a:t>Joint Committee on Taxation</a:t>
            </a:r>
          </a:p>
        </p:txBody>
      </p:sp>
      <p:sp>
        <p:nvSpPr>
          <p:cNvPr id="4103" name="Rectangle 7"/>
          <p:cNvSpPr>
            <a:spLocks noGrp="1" noChangeArrowheads="1"/>
          </p:cNvSpPr>
          <p:nvPr>
            <p:ph type="title"/>
          </p:nvPr>
        </p:nvSpPr>
        <p:spPr bwMode="auto">
          <a:xfrm>
            <a:off x="2178051" y="180976"/>
            <a:ext cx="9821333" cy="727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0360" name="Line 8"/>
          <p:cNvSpPr>
            <a:spLocks noChangeShapeType="1"/>
          </p:cNvSpPr>
          <p:nvPr/>
        </p:nvSpPr>
        <p:spPr bwMode="auto">
          <a:xfrm>
            <a:off x="1970617" y="-1588"/>
            <a:ext cx="0" cy="6858001"/>
          </a:xfrm>
          <a:prstGeom prst="line">
            <a:avLst/>
          </a:prstGeom>
          <a:noFill/>
          <a:ln w="9525">
            <a:solidFill>
              <a:schemeClr val="bg1"/>
            </a:solidFill>
            <a:round/>
            <a:headEnd/>
            <a:tailEnd/>
          </a:ln>
          <a:effectLst/>
        </p:spPr>
        <p:txBody>
          <a:bodyPr/>
          <a:lstStyle/>
          <a:p>
            <a:pPr>
              <a:defRPr/>
            </a:pPr>
            <a:endParaRPr lang="en-US" sz="1800"/>
          </a:p>
        </p:txBody>
      </p:sp>
      <p:sp>
        <p:nvSpPr>
          <p:cNvPr id="100361" name="Text Box 9"/>
          <p:cNvSpPr txBox="1">
            <a:spLocks noChangeArrowheads="1"/>
          </p:cNvSpPr>
          <p:nvPr/>
        </p:nvSpPr>
        <p:spPr bwMode="auto">
          <a:xfrm>
            <a:off x="6400800" y="6324601"/>
            <a:ext cx="508000" cy="366713"/>
          </a:xfrm>
          <a:prstGeom prst="rect">
            <a:avLst/>
          </a:prstGeom>
          <a:noFill/>
          <a:ln w="9525">
            <a:noFill/>
            <a:miter lim="800000"/>
            <a:headEnd/>
            <a:tailEnd/>
          </a:ln>
          <a:effectLst/>
        </p:spPr>
        <p:txBody>
          <a:bodyPr wrap="square">
            <a:spAutoFit/>
          </a:bodyPr>
          <a:lstStyle/>
          <a:p>
            <a:pPr>
              <a:spcBef>
                <a:spcPct val="50000"/>
              </a:spcBef>
              <a:defRPr/>
            </a:pPr>
            <a:endParaRPr lang="en-US" sz="1800"/>
          </a:p>
        </p:txBody>
      </p:sp>
      <p:sp>
        <p:nvSpPr>
          <p:cNvPr id="100362" name="Rectangle 10"/>
          <p:cNvSpPr>
            <a:spLocks noChangeArrowheads="1"/>
          </p:cNvSpPr>
          <p:nvPr/>
        </p:nvSpPr>
        <p:spPr bwMode="auto">
          <a:xfrm>
            <a:off x="6900334" y="6472239"/>
            <a:ext cx="452967" cy="244475"/>
          </a:xfrm>
          <a:prstGeom prst="rect">
            <a:avLst/>
          </a:prstGeom>
          <a:noFill/>
          <a:ln w="9525">
            <a:noFill/>
            <a:miter lim="800000"/>
            <a:headEnd/>
            <a:tailEnd/>
          </a:ln>
          <a:effectLst/>
        </p:spPr>
        <p:txBody>
          <a:bodyPr wrap="square">
            <a:spAutoFit/>
          </a:bodyPr>
          <a:lstStyle/>
          <a:p>
            <a:pPr>
              <a:defRPr/>
            </a:pPr>
            <a:fld id="{81D53AD6-F953-42DF-A512-DFBD2D0FE801}" type="slidenum">
              <a:rPr lang="en-US" sz="1000"/>
              <a:pPr>
                <a:defRPr/>
              </a:pPr>
              <a:t>‹#›</a:t>
            </a:fld>
            <a:endParaRPr lang="en-US" sz="1000"/>
          </a:p>
        </p:txBody>
      </p:sp>
      <p:pic>
        <p:nvPicPr>
          <p:cNvPr id="4107" name="Picture 11" descr="jcteagledarkblue1"/>
          <p:cNvPicPr>
            <a:picLocks noChangeAspect="1" noChangeArrowheads="1"/>
          </p:cNvPicPr>
          <p:nvPr/>
        </p:nvPicPr>
        <p:blipFill>
          <a:blip r:embed="rId5" cstate="print"/>
          <a:srcRect/>
          <a:stretch>
            <a:fillRect/>
          </a:stretch>
        </p:blipFill>
        <p:spPr bwMode="auto">
          <a:xfrm>
            <a:off x="101600" y="1"/>
            <a:ext cx="1778000" cy="1190625"/>
          </a:xfrm>
          <a:prstGeom prst="rect">
            <a:avLst/>
          </a:prstGeom>
          <a:noFill/>
          <a:ln w="9525">
            <a:noFill/>
            <a:miter lim="800000"/>
            <a:headEnd/>
            <a:tailEnd/>
          </a:ln>
        </p:spPr>
      </p:pic>
      <p:sp>
        <p:nvSpPr>
          <p:cNvPr id="100364" name="Text Box 12"/>
          <p:cNvSpPr txBox="1">
            <a:spLocks noChangeArrowheads="1"/>
          </p:cNvSpPr>
          <p:nvPr/>
        </p:nvSpPr>
        <p:spPr bwMode="auto">
          <a:xfrm>
            <a:off x="6400800" y="6324601"/>
            <a:ext cx="508000" cy="366713"/>
          </a:xfrm>
          <a:prstGeom prst="rect">
            <a:avLst/>
          </a:prstGeom>
          <a:noFill/>
          <a:ln w="9525">
            <a:noFill/>
            <a:miter lim="800000"/>
            <a:headEnd/>
            <a:tailEnd/>
          </a:ln>
          <a:effectLst/>
        </p:spPr>
        <p:txBody>
          <a:bodyPr wrap="square">
            <a:spAutoFit/>
          </a:bodyPr>
          <a:lstStyle/>
          <a:p>
            <a:pPr>
              <a:spcBef>
                <a:spcPct val="50000"/>
              </a:spcBef>
              <a:defRPr/>
            </a:pPr>
            <a:endParaRPr lang="en-US" sz="1800"/>
          </a:p>
        </p:txBody>
      </p:sp>
      <p:sp>
        <p:nvSpPr>
          <p:cNvPr id="100365" name="Rectangle 13"/>
          <p:cNvSpPr>
            <a:spLocks noChangeArrowheads="1"/>
          </p:cNvSpPr>
          <p:nvPr/>
        </p:nvSpPr>
        <p:spPr bwMode="auto">
          <a:xfrm>
            <a:off x="6900334" y="6472239"/>
            <a:ext cx="452967" cy="244475"/>
          </a:xfrm>
          <a:prstGeom prst="rect">
            <a:avLst/>
          </a:prstGeom>
          <a:noFill/>
          <a:ln w="9525">
            <a:noFill/>
            <a:miter lim="800000"/>
            <a:headEnd/>
            <a:tailEnd/>
          </a:ln>
          <a:effectLst/>
        </p:spPr>
        <p:txBody>
          <a:bodyPr wrap="square">
            <a:spAutoFit/>
          </a:bodyPr>
          <a:lstStyle/>
          <a:p>
            <a:pPr>
              <a:defRPr/>
            </a:pPr>
            <a:fld id="{391339CA-D6F4-4C52-999D-764D396C1F07}" type="slidenum">
              <a:rPr lang="en-US" sz="1000"/>
              <a:pPr>
                <a:defRPr/>
              </a:pPr>
              <a:t>‹#›</a:t>
            </a:fld>
            <a:endParaRPr lang="en-US" sz="1000"/>
          </a:p>
        </p:txBody>
      </p:sp>
    </p:spTree>
  </p:cSld>
  <p:clrMap bg1="lt1" tx1="dk1" bg2="lt2" tx2="dk2" accent1="accent1" accent2="accent2" accent3="accent3" accent4="accent4" accent5="accent5" accent6="accent6" hlink="hlink" folHlink="folHlink"/>
  <p:sldLayoutIdLst>
    <p:sldLayoutId id="2147483834" r:id="rId1"/>
    <p:sldLayoutId id="2147483830" r:id="rId2"/>
    <p:sldLayoutId id="2147483829" r:id="rId3"/>
  </p:sldLayoutIdLst>
  <p:hf sldNum="0" hdr="0" ftr="0" dt="0"/>
  <p:txStyles>
    <p:titleStyle>
      <a:lvl1pPr algn="ctr" rtl="0" eaLnBrk="1" fontAlgn="base" hangingPunct="1">
        <a:spcBef>
          <a:spcPct val="0"/>
        </a:spcBef>
        <a:spcAft>
          <a:spcPct val="0"/>
        </a:spcAft>
        <a:defRPr sz="4000">
          <a:solidFill>
            <a:srgbClr val="000066"/>
          </a:solidFill>
          <a:latin typeface="+mj-lt"/>
          <a:ea typeface="+mj-ea"/>
          <a:cs typeface="+mj-cs"/>
        </a:defRPr>
      </a:lvl1pPr>
      <a:lvl2pPr algn="ctr" rtl="0" eaLnBrk="1" fontAlgn="base" hangingPunct="1">
        <a:spcBef>
          <a:spcPct val="0"/>
        </a:spcBef>
        <a:spcAft>
          <a:spcPct val="0"/>
        </a:spcAft>
        <a:defRPr sz="4000">
          <a:solidFill>
            <a:srgbClr val="000066"/>
          </a:solidFill>
          <a:latin typeface="Times New Roman" pitchFamily="18" charset="0"/>
        </a:defRPr>
      </a:lvl2pPr>
      <a:lvl3pPr algn="ctr" rtl="0" eaLnBrk="1" fontAlgn="base" hangingPunct="1">
        <a:spcBef>
          <a:spcPct val="0"/>
        </a:spcBef>
        <a:spcAft>
          <a:spcPct val="0"/>
        </a:spcAft>
        <a:defRPr sz="4000">
          <a:solidFill>
            <a:srgbClr val="000066"/>
          </a:solidFill>
          <a:latin typeface="Times New Roman" pitchFamily="18" charset="0"/>
        </a:defRPr>
      </a:lvl3pPr>
      <a:lvl4pPr algn="ctr" rtl="0" eaLnBrk="1" fontAlgn="base" hangingPunct="1">
        <a:spcBef>
          <a:spcPct val="0"/>
        </a:spcBef>
        <a:spcAft>
          <a:spcPct val="0"/>
        </a:spcAft>
        <a:defRPr sz="4000">
          <a:solidFill>
            <a:srgbClr val="000066"/>
          </a:solidFill>
          <a:latin typeface="Times New Roman" pitchFamily="18" charset="0"/>
        </a:defRPr>
      </a:lvl4pPr>
      <a:lvl5pPr algn="ctr" rtl="0" eaLnBrk="1" fontAlgn="base" hangingPunct="1">
        <a:spcBef>
          <a:spcPct val="0"/>
        </a:spcBef>
        <a:spcAft>
          <a:spcPct val="0"/>
        </a:spcAft>
        <a:defRPr sz="4000">
          <a:solidFill>
            <a:srgbClr val="000066"/>
          </a:solidFill>
          <a:latin typeface="Times New Roman" pitchFamily="18" charset="0"/>
        </a:defRPr>
      </a:lvl5pPr>
      <a:lvl6pPr marL="457200" algn="ctr" rtl="0" eaLnBrk="1" fontAlgn="base" hangingPunct="1">
        <a:spcBef>
          <a:spcPct val="0"/>
        </a:spcBef>
        <a:spcAft>
          <a:spcPct val="0"/>
        </a:spcAft>
        <a:defRPr sz="4000">
          <a:solidFill>
            <a:srgbClr val="000066"/>
          </a:solidFill>
          <a:latin typeface="Times New Roman" pitchFamily="18" charset="0"/>
        </a:defRPr>
      </a:lvl6pPr>
      <a:lvl7pPr marL="914400" algn="ctr" rtl="0" eaLnBrk="1" fontAlgn="base" hangingPunct="1">
        <a:spcBef>
          <a:spcPct val="0"/>
        </a:spcBef>
        <a:spcAft>
          <a:spcPct val="0"/>
        </a:spcAft>
        <a:defRPr sz="4000">
          <a:solidFill>
            <a:srgbClr val="000066"/>
          </a:solidFill>
          <a:latin typeface="Times New Roman" pitchFamily="18" charset="0"/>
        </a:defRPr>
      </a:lvl7pPr>
      <a:lvl8pPr marL="1371600" algn="ctr" rtl="0" eaLnBrk="1" fontAlgn="base" hangingPunct="1">
        <a:spcBef>
          <a:spcPct val="0"/>
        </a:spcBef>
        <a:spcAft>
          <a:spcPct val="0"/>
        </a:spcAft>
        <a:defRPr sz="4000">
          <a:solidFill>
            <a:srgbClr val="000066"/>
          </a:solidFill>
          <a:latin typeface="Times New Roman" pitchFamily="18" charset="0"/>
        </a:defRPr>
      </a:lvl8pPr>
      <a:lvl9pPr marL="1828800" algn="ctr" rtl="0" eaLnBrk="1" fontAlgn="base" hangingPunct="1">
        <a:spcBef>
          <a:spcPct val="0"/>
        </a:spcBef>
        <a:spcAft>
          <a:spcPct val="0"/>
        </a:spcAft>
        <a:defRPr sz="4000">
          <a:solidFill>
            <a:srgbClr val="000066"/>
          </a:solidFill>
          <a:latin typeface="Times New Roman" pitchFamily="18" charset="0"/>
        </a:defRPr>
      </a:lvl9pPr>
    </p:titleStyle>
    <p:bodyStyle>
      <a:lvl1pPr marL="342900" indent="-342900" algn="l" rtl="0" eaLnBrk="1" fontAlgn="base" hangingPunct="1">
        <a:spcBef>
          <a:spcPct val="20000"/>
        </a:spcBef>
        <a:spcAft>
          <a:spcPct val="0"/>
        </a:spcAft>
        <a:buClr>
          <a:srgbClr val="000066"/>
        </a:buClr>
        <a:buSzPct val="70000"/>
        <a:buFont typeface="Wingdings" pitchFamily="2" charset="2"/>
        <a:buBlip>
          <a:blip r:embed="rId6"/>
        </a:buBlip>
        <a:defRPr sz="2400">
          <a:solidFill>
            <a:srgbClr val="000066"/>
          </a:solidFill>
          <a:latin typeface="+mn-lt"/>
          <a:ea typeface="+mn-ea"/>
          <a:cs typeface="+mn-cs"/>
        </a:defRPr>
      </a:lvl1pPr>
      <a:lvl2pPr marL="742950" indent="-285750" algn="l" rtl="0" eaLnBrk="1" fontAlgn="base" hangingPunct="1">
        <a:spcBef>
          <a:spcPct val="20000"/>
        </a:spcBef>
        <a:spcAft>
          <a:spcPct val="0"/>
        </a:spcAft>
        <a:buClr>
          <a:srgbClr val="000066"/>
        </a:buClr>
        <a:buSzPct val="70000"/>
        <a:buFont typeface="Wingdings" pitchFamily="2" charset="2"/>
        <a:buBlip>
          <a:blip r:embed="rId6"/>
        </a:buBlip>
        <a:defRPr sz="2000">
          <a:solidFill>
            <a:srgbClr val="000066"/>
          </a:solidFill>
          <a:latin typeface="+mn-lt"/>
        </a:defRPr>
      </a:lvl2pPr>
      <a:lvl3pPr marL="1143000" indent="-228600" algn="l" rtl="0" eaLnBrk="1" fontAlgn="base" hangingPunct="1">
        <a:spcBef>
          <a:spcPct val="20000"/>
        </a:spcBef>
        <a:spcAft>
          <a:spcPct val="0"/>
        </a:spcAft>
        <a:buClr>
          <a:srgbClr val="000066"/>
        </a:buClr>
        <a:buSzPct val="70000"/>
        <a:buFont typeface="Wingdings" pitchFamily="2" charset="2"/>
        <a:buBlip>
          <a:blip r:embed="rId6"/>
        </a:buBlip>
        <a:defRPr>
          <a:solidFill>
            <a:srgbClr val="000066"/>
          </a:solidFill>
          <a:latin typeface="+mn-lt"/>
        </a:defRPr>
      </a:lvl3pPr>
      <a:lvl4pPr marL="1600200" indent="-228600" algn="l" rtl="0" eaLnBrk="1" fontAlgn="base" hangingPunct="1">
        <a:spcBef>
          <a:spcPct val="20000"/>
        </a:spcBef>
        <a:spcAft>
          <a:spcPct val="0"/>
        </a:spcAft>
        <a:buClr>
          <a:srgbClr val="000066"/>
        </a:buClr>
        <a:buSzPct val="70000"/>
        <a:buFont typeface="Wingdings" pitchFamily="2" charset="2"/>
        <a:buBlip>
          <a:blip r:embed="rId6"/>
        </a:buBlip>
        <a:defRPr sz="1600">
          <a:solidFill>
            <a:srgbClr val="000066"/>
          </a:solidFill>
          <a:latin typeface="+mn-lt"/>
        </a:defRPr>
      </a:lvl4pPr>
      <a:lvl5pPr marL="2057400" indent="-228600" algn="l" rtl="0" eaLnBrk="1" fontAlgn="base" hangingPunct="1">
        <a:spcBef>
          <a:spcPct val="20000"/>
        </a:spcBef>
        <a:spcAft>
          <a:spcPct val="0"/>
        </a:spcAft>
        <a:buClr>
          <a:srgbClr val="000066"/>
        </a:buClr>
        <a:buSzPct val="70000"/>
        <a:buFont typeface="Wingdings" pitchFamily="2" charset="2"/>
        <a:buBlip>
          <a:blip r:embed="rId6"/>
        </a:buBlip>
        <a:defRPr sz="1600">
          <a:solidFill>
            <a:srgbClr val="000066"/>
          </a:solidFill>
          <a:latin typeface="+mn-lt"/>
        </a:defRPr>
      </a:lvl5pPr>
      <a:lvl6pPr marL="2514600" indent="-228600" algn="l" rtl="0" eaLnBrk="1" fontAlgn="base" hangingPunct="1">
        <a:spcBef>
          <a:spcPct val="20000"/>
        </a:spcBef>
        <a:spcAft>
          <a:spcPct val="0"/>
        </a:spcAft>
        <a:buClr>
          <a:srgbClr val="000066"/>
        </a:buClr>
        <a:buSzPct val="70000"/>
        <a:buFont typeface="Wingdings" pitchFamily="2" charset="2"/>
        <a:buBlip>
          <a:blip r:embed="rId6"/>
        </a:buBlip>
        <a:defRPr sz="1600">
          <a:solidFill>
            <a:srgbClr val="000066"/>
          </a:solidFill>
          <a:latin typeface="+mn-lt"/>
        </a:defRPr>
      </a:lvl6pPr>
      <a:lvl7pPr marL="2971800" indent="-228600" algn="l" rtl="0" eaLnBrk="1" fontAlgn="base" hangingPunct="1">
        <a:spcBef>
          <a:spcPct val="20000"/>
        </a:spcBef>
        <a:spcAft>
          <a:spcPct val="0"/>
        </a:spcAft>
        <a:buClr>
          <a:srgbClr val="000066"/>
        </a:buClr>
        <a:buSzPct val="70000"/>
        <a:buFont typeface="Wingdings" pitchFamily="2" charset="2"/>
        <a:buBlip>
          <a:blip r:embed="rId6"/>
        </a:buBlip>
        <a:defRPr sz="1600">
          <a:solidFill>
            <a:srgbClr val="000066"/>
          </a:solidFill>
          <a:latin typeface="+mn-lt"/>
        </a:defRPr>
      </a:lvl7pPr>
      <a:lvl8pPr marL="3429000" indent="-228600" algn="l" rtl="0" eaLnBrk="1" fontAlgn="base" hangingPunct="1">
        <a:spcBef>
          <a:spcPct val="20000"/>
        </a:spcBef>
        <a:spcAft>
          <a:spcPct val="0"/>
        </a:spcAft>
        <a:buClr>
          <a:srgbClr val="000066"/>
        </a:buClr>
        <a:buSzPct val="70000"/>
        <a:buFont typeface="Wingdings" pitchFamily="2" charset="2"/>
        <a:buBlip>
          <a:blip r:embed="rId6"/>
        </a:buBlip>
        <a:defRPr sz="1600">
          <a:solidFill>
            <a:srgbClr val="000066"/>
          </a:solidFill>
          <a:latin typeface="+mn-lt"/>
        </a:defRPr>
      </a:lvl8pPr>
      <a:lvl9pPr marL="3886200" indent="-228600" algn="l" rtl="0" eaLnBrk="1" fontAlgn="base" hangingPunct="1">
        <a:spcBef>
          <a:spcPct val="20000"/>
        </a:spcBef>
        <a:spcAft>
          <a:spcPct val="0"/>
        </a:spcAft>
        <a:buClr>
          <a:srgbClr val="000066"/>
        </a:buClr>
        <a:buSzPct val="70000"/>
        <a:buFont typeface="Wingdings" pitchFamily="2" charset="2"/>
        <a:buBlip>
          <a:blip r:embed="rId6"/>
        </a:buBlip>
        <a:defRPr sz="16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725B86F1-44D6-DB55-2F05-1E7981AC1AC0}"/>
              </a:ext>
            </a:extLst>
          </p:cNvPr>
          <p:cNvSpPr/>
          <p:nvPr/>
        </p:nvSpPr>
        <p:spPr>
          <a:xfrm>
            <a:off x="0" y="366714"/>
            <a:ext cx="12192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29" name="Rectangle 28">
            <a:extLst>
              <a:ext uri="{FF2B5EF4-FFF2-40B4-BE49-F238E27FC236}">
                <a16:creationId xmlns:a16="http://schemas.microsoft.com/office/drawing/2014/main" id="{F07B0C0D-D1A0-542F-204B-840FA8BB46D8}"/>
              </a:ext>
            </a:extLst>
          </p:cNvPr>
          <p:cNvSpPr/>
          <p:nvPr/>
        </p:nvSpPr>
        <p:spPr>
          <a:xfrm>
            <a:off x="0" y="0"/>
            <a:ext cx="12192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30" name="Rectangle 29">
            <a:extLst>
              <a:ext uri="{FF2B5EF4-FFF2-40B4-BE49-F238E27FC236}">
                <a16:creationId xmlns:a16="http://schemas.microsoft.com/office/drawing/2014/main" id="{3D8FDCDC-294E-3CDF-2F8A-2B6EE10083C6}"/>
              </a:ext>
            </a:extLst>
          </p:cNvPr>
          <p:cNvSpPr/>
          <p:nvPr/>
        </p:nvSpPr>
        <p:spPr>
          <a:xfrm>
            <a:off x="0" y="307976"/>
            <a:ext cx="12192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31" name="Rectangle 30">
            <a:extLst>
              <a:ext uri="{FF2B5EF4-FFF2-40B4-BE49-F238E27FC236}">
                <a16:creationId xmlns:a16="http://schemas.microsoft.com/office/drawing/2014/main" id="{0E0E60E1-A55C-699E-D7E4-B7A44B07104D}"/>
              </a:ext>
            </a:extLst>
          </p:cNvPr>
          <p:cNvSpPr/>
          <p:nvPr/>
        </p:nvSpPr>
        <p:spPr>
          <a:xfrm flipV="1">
            <a:off x="7213600" y="360364"/>
            <a:ext cx="49784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32" name="Rectangle 31">
            <a:extLst>
              <a:ext uri="{FF2B5EF4-FFF2-40B4-BE49-F238E27FC236}">
                <a16:creationId xmlns:a16="http://schemas.microsoft.com/office/drawing/2014/main" id="{74158617-CA8F-8035-66DB-6BCFF9F05408}"/>
              </a:ext>
            </a:extLst>
          </p:cNvPr>
          <p:cNvSpPr/>
          <p:nvPr/>
        </p:nvSpPr>
        <p:spPr>
          <a:xfrm flipV="1">
            <a:off x="7213600" y="439739"/>
            <a:ext cx="49784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useBgFill="1">
        <p:nvSpPr>
          <p:cNvPr id="33" name="Rounded Rectangle 32">
            <a:extLst>
              <a:ext uri="{FF2B5EF4-FFF2-40B4-BE49-F238E27FC236}">
                <a16:creationId xmlns:a16="http://schemas.microsoft.com/office/drawing/2014/main" id="{98925A7F-E9A2-157F-7A2E-3B049CA574FC}"/>
              </a:ext>
            </a:extLst>
          </p:cNvPr>
          <p:cNvSpPr/>
          <p:nvPr/>
        </p:nvSpPr>
        <p:spPr bwMode="white">
          <a:xfrm>
            <a:off x="7209367" y="496889"/>
            <a:ext cx="4085167"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useBgFill="1">
        <p:nvSpPr>
          <p:cNvPr id="34" name="Rounded Rectangle 33">
            <a:extLst>
              <a:ext uri="{FF2B5EF4-FFF2-40B4-BE49-F238E27FC236}">
                <a16:creationId xmlns:a16="http://schemas.microsoft.com/office/drawing/2014/main" id="{91CAD300-FE0F-1DBE-2442-3543CB0A9C54}"/>
              </a:ext>
            </a:extLst>
          </p:cNvPr>
          <p:cNvSpPr/>
          <p:nvPr/>
        </p:nvSpPr>
        <p:spPr bwMode="white">
          <a:xfrm>
            <a:off x="9831917" y="588963"/>
            <a:ext cx="21336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35" name="Rectangle 34">
            <a:extLst>
              <a:ext uri="{FF2B5EF4-FFF2-40B4-BE49-F238E27FC236}">
                <a16:creationId xmlns:a16="http://schemas.microsoft.com/office/drawing/2014/main" id="{22616487-0F98-ACCF-538C-4E456B9FB599}"/>
              </a:ext>
            </a:extLst>
          </p:cNvPr>
          <p:cNvSpPr/>
          <p:nvPr/>
        </p:nvSpPr>
        <p:spPr bwMode="invGray">
          <a:xfrm>
            <a:off x="12113684" y="-1588"/>
            <a:ext cx="7620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36" name="Rectangle 35">
            <a:extLst>
              <a:ext uri="{FF2B5EF4-FFF2-40B4-BE49-F238E27FC236}">
                <a16:creationId xmlns:a16="http://schemas.microsoft.com/office/drawing/2014/main" id="{EEE092C4-661F-355C-72B2-0E1DA1972EBC}"/>
              </a:ext>
            </a:extLst>
          </p:cNvPr>
          <p:cNvSpPr/>
          <p:nvPr/>
        </p:nvSpPr>
        <p:spPr bwMode="invGray">
          <a:xfrm>
            <a:off x="12058651" y="-1588"/>
            <a:ext cx="3810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37" name="Rectangle 36">
            <a:extLst>
              <a:ext uri="{FF2B5EF4-FFF2-40B4-BE49-F238E27FC236}">
                <a16:creationId xmlns:a16="http://schemas.microsoft.com/office/drawing/2014/main" id="{E04BD70B-0A26-FF16-09F8-01991510F6F9}"/>
              </a:ext>
            </a:extLst>
          </p:cNvPr>
          <p:cNvSpPr/>
          <p:nvPr/>
        </p:nvSpPr>
        <p:spPr bwMode="invGray">
          <a:xfrm>
            <a:off x="12033251" y="-1588"/>
            <a:ext cx="12700"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38" name="Rectangle 37">
            <a:extLst>
              <a:ext uri="{FF2B5EF4-FFF2-40B4-BE49-F238E27FC236}">
                <a16:creationId xmlns:a16="http://schemas.microsoft.com/office/drawing/2014/main" id="{489F5B1E-DAE6-07F3-1F5D-38D5B4E7F8DF}"/>
              </a:ext>
            </a:extLst>
          </p:cNvPr>
          <p:cNvSpPr/>
          <p:nvPr/>
        </p:nvSpPr>
        <p:spPr bwMode="invGray">
          <a:xfrm>
            <a:off x="11967633" y="-1588"/>
            <a:ext cx="35984"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39" name="Rectangle 38">
            <a:extLst>
              <a:ext uri="{FF2B5EF4-FFF2-40B4-BE49-F238E27FC236}">
                <a16:creationId xmlns:a16="http://schemas.microsoft.com/office/drawing/2014/main" id="{8D2576EE-414A-9BA6-1C23-F161AA1C72C9}"/>
              </a:ext>
            </a:extLst>
          </p:cNvPr>
          <p:cNvSpPr/>
          <p:nvPr/>
        </p:nvSpPr>
        <p:spPr bwMode="invGray">
          <a:xfrm>
            <a:off x="11887201" y="0"/>
            <a:ext cx="74084"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40" name="Rectangle 39">
            <a:extLst>
              <a:ext uri="{FF2B5EF4-FFF2-40B4-BE49-F238E27FC236}">
                <a16:creationId xmlns:a16="http://schemas.microsoft.com/office/drawing/2014/main" id="{1A5DB482-4572-E571-4203-C357D4836247}"/>
              </a:ext>
            </a:extLst>
          </p:cNvPr>
          <p:cNvSpPr/>
          <p:nvPr/>
        </p:nvSpPr>
        <p:spPr bwMode="invGray">
          <a:xfrm>
            <a:off x="11832167" y="0"/>
            <a:ext cx="10584"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1039" name="Title Placeholder 21">
            <a:extLst>
              <a:ext uri="{FF2B5EF4-FFF2-40B4-BE49-F238E27FC236}">
                <a16:creationId xmlns:a16="http://schemas.microsoft.com/office/drawing/2014/main" id="{E7CDF84F-0425-7376-A08E-361384C44464}"/>
              </a:ext>
            </a:extLst>
          </p:cNvPr>
          <p:cNvSpPr>
            <a:spLocks noGrp="1"/>
          </p:cNvSpPr>
          <p:nvPr>
            <p:ph type="title"/>
          </p:nvPr>
        </p:nvSpPr>
        <p:spPr bwMode="auto">
          <a:xfrm>
            <a:off x="609600" y="1143000"/>
            <a:ext cx="10972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a:extLst>
              <a:ext uri="{FF2B5EF4-FFF2-40B4-BE49-F238E27FC236}">
                <a16:creationId xmlns:a16="http://schemas.microsoft.com/office/drawing/2014/main" id="{1C6C4A3B-B88B-0AB2-72A0-C305AE6CA91F}"/>
              </a:ext>
            </a:extLst>
          </p:cNvPr>
          <p:cNvSpPr>
            <a:spLocks noGrp="1"/>
          </p:cNvSpPr>
          <p:nvPr>
            <p:ph type="body" idx="1"/>
          </p:nvPr>
        </p:nvSpPr>
        <p:spPr bwMode="auto">
          <a:xfrm>
            <a:off x="609600" y="2249488"/>
            <a:ext cx="109728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8D8C18F3-D3B1-C119-3F4B-21DABC76968C}"/>
              </a:ext>
            </a:extLst>
          </p:cNvPr>
          <p:cNvSpPr>
            <a:spLocks noGrp="1"/>
          </p:cNvSpPr>
          <p:nvPr>
            <p:ph type="dt" sz="half" idx="2"/>
          </p:nvPr>
        </p:nvSpPr>
        <p:spPr>
          <a:xfrm>
            <a:off x="8782051" y="612775"/>
            <a:ext cx="1276349" cy="457200"/>
          </a:xfrm>
          <a:prstGeom prst="rect">
            <a:avLst/>
          </a:prstGeom>
        </p:spPr>
        <p:txBody>
          <a:bodyPr vert="horz"/>
          <a:lstStyle>
            <a:lvl1pPr algn="l" eaLnBrk="1" fontAlgn="auto" latinLnBrk="0" hangingPunct="1">
              <a:spcBef>
                <a:spcPts val="0"/>
              </a:spcBef>
              <a:spcAft>
                <a:spcPts val="0"/>
              </a:spcAft>
              <a:defRPr kumimoji="0" sz="800">
                <a:solidFill>
                  <a:srgbClr val="438086"/>
                </a:solidFill>
                <a:latin typeface="+mn-lt"/>
                <a:cs typeface="+mn-cs"/>
              </a:defRPr>
            </a:lvl1pPr>
          </a:lstStyle>
          <a:p>
            <a:pPr>
              <a:defRPr/>
            </a:pPr>
            <a:fld id="{6D812201-8171-4A02-993F-55FADE9AE637}" type="datetimeFigureOut">
              <a:rPr lang="en-US"/>
              <a:pPr>
                <a:defRPr/>
              </a:pPr>
              <a:t>4/11/2024</a:t>
            </a:fld>
            <a:endParaRPr lang="en-US"/>
          </a:p>
        </p:txBody>
      </p:sp>
      <p:sp>
        <p:nvSpPr>
          <p:cNvPr id="3" name="Footer Placeholder 2">
            <a:extLst>
              <a:ext uri="{FF2B5EF4-FFF2-40B4-BE49-F238E27FC236}">
                <a16:creationId xmlns:a16="http://schemas.microsoft.com/office/drawing/2014/main" id="{49D364F7-1B2B-5185-3A0E-CC8704907319}"/>
              </a:ext>
            </a:extLst>
          </p:cNvPr>
          <p:cNvSpPr>
            <a:spLocks noGrp="1"/>
          </p:cNvSpPr>
          <p:nvPr>
            <p:ph type="ftr" sz="quarter" idx="3"/>
          </p:nvPr>
        </p:nvSpPr>
        <p:spPr>
          <a:xfrm>
            <a:off x="7010401" y="612775"/>
            <a:ext cx="1767417" cy="457200"/>
          </a:xfrm>
          <a:prstGeom prst="rect">
            <a:avLst/>
          </a:prstGeom>
        </p:spPr>
        <p:txBody>
          <a:bodyPr vert="horz"/>
          <a:lstStyle>
            <a:lvl1pPr algn="r" eaLnBrk="1" fontAlgn="auto" latinLnBrk="0" hangingPunct="1">
              <a:spcBef>
                <a:spcPts val="0"/>
              </a:spcBef>
              <a:spcAft>
                <a:spcPts val="0"/>
              </a:spcAft>
              <a:defRPr kumimoji="0" sz="800">
                <a:solidFill>
                  <a:srgbClr val="438086"/>
                </a:solidFill>
                <a:latin typeface="+mn-lt"/>
                <a:cs typeface="+mn-cs"/>
              </a:defRPr>
            </a:lvl1pPr>
          </a:lstStyle>
          <a:p>
            <a:pPr>
              <a:defRPr/>
            </a:pPr>
            <a:endParaRPr lang="en-US"/>
          </a:p>
        </p:txBody>
      </p:sp>
      <p:sp>
        <p:nvSpPr>
          <p:cNvPr id="23" name="Slide Number Placeholder 22">
            <a:extLst>
              <a:ext uri="{FF2B5EF4-FFF2-40B4-BE49-F238E27FC236}">
                <a16:creationId xmlns:a16="http://schemas.microsoft.com/office/drawing/2014/main" id="{93B8D81B-2DF1-9DA8-8804-76F239354897}"/>
              </a:ext>
            </a:extLst>
          </p:cNvPr>
          <p:cNvSpPr>
            <a:spLocks noGrp="1"/>
          </p:cNvSpPr>
          <p:nvPr>
            <p:ph type="sldNum" sz="quarter" idx="4"/>
          </p:nvPr>
        </p:nvSpPr>
        <p:spPr>
          <a:xfrm>
            <a:off x="10898717" y="1588"/>
            <a:ext cx="1016000" cy="366712"/>
          </a:xfrm>
          <a:prstGeom prst="rect">
            <a:avLst/>
          </a:prstGeom>
        </p:spPr>
        <p:txBody>
          <a:bodyPr vert="horz" wrap="square" lIns="91440" tIns="45720" rIns="91440" bIns="45720" numCol="1" anchor="b" anchorCtr="0" compatLnSpc="1">
            <a:prstTxWarp prst="textNoShape">
              <a:avLst/>
            </a:prstTxWarp>
          </a:bodyPr>
          <a:lstStyle>
            <a:lvl1pPr algn="r" eaLnBrk="1" hangingPunct="1">
              <a:defRPr>
                <a:solidFill>
                  <a:srgbClr val="FFFFFF"/>
                </a:solidFill>
                <a:latin typeface="Georgia" panose="02040502050405020303" pitchFamily="18" charset="0"/>
              </a:defRPr>
            </a:lvl1pPr>
          </a:lstStyle>
          <a:p>
            <a:fld id="{85E99BB1-8E52-45AF-8FFA-FE503DFDEDE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7763" r:id="rId1"/>
    <p:sldLayoutId id="2147487755" r:id="rId2"/>
    <p:sldLayoutId id="2147487756" r:id="rId3"/>
    <p:sldLayoutId id="2147487757" r:id="rId4"/>
    <p:sldLayoutId id="2147487764" r:id="rId5"/>
    <p:sldLayoutId id="2147487765" r:id="rId6"/>
    <p:sldLayoutId id="2147487758" r:id="rId7"/>
    <p:sldLayoutId id="2147487759" r:id="rId8"/>
    <p:sldLayoutId id="2147487760" r:id="rId9"/>
    <p:sldLayoutId id="2147487761" r:id="rId10"/>
    <p:sldLayoutId id="2147487762"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anose="05020102010507070707"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anose="05020102010507070707"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11202" y="685800"/>
            <a:ext cx="10769601" cy="914400"/>
          </a:xfrm>
          <a:prstGeom prst="rect">
            <a:avLst/>
          </a:prstGeom>
        </p:spPr>
        <p:txBody>
          <a:bodyPr vert="horz" lIns="0" tIns="0" rIns="0" bIns="0" rtlCol="0" anchor="t" anchorCtr="0">
            <a:noAutofit/>
          </a:bodyPr>
          <a:lstStyle/>
          <a:p>
            <a:r>
              <a:rPr lang="en-GB" noProof="0"/>
              <a:t>Click to edit</a:t>
            </a:r>
            <a:br>
              <a:rPr lang="en-GB" noProof="0"/>
            </a:br>
            <a:r>
              <a:rPr lang="en-GB" noProof="0"/>
              <a:t>Master title style</a:t>
            </a:r>
          </a:p>
        </p:txBody>
      </p:sp>
      <p:sp>
        <p:nvSpPr>
          <p:cNvPr id="3" name="Text Placeholder 2"/>
          <p:cNvSpPr>
            <a:spLocks noGrp="1"/>
          </p:cNvSpPr>
          <p:nvPr>
            <p:ph type="body" idx="1"/>
          </p:nvPr>
        </p:nvSpPr>
        <p:spPr>
          <a:xfrm>
            <a:off x="711203" y="1752600"/>
            <a:ext cx="10769599" cy="4419600"/>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016C0488-217C-405E-84A7-2C6B75A710C1}" type="slidenum">
              <a:rPr lang="en-US" smtClean="0"/>
              <a:t>‹#›</a:t>
            </a:fld>
            <a:endParaRPr lang="en-US"/>
          </a:p>
        </p:txBody>
      </p:sp>
      <p:sp>
        <p:nvSpPr>
          <p:cNvPr id="6"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3518513A-ADA8-487F-9158-F367434023A2}" type="datetime1">
              <a:rPr lang="en-US" smtClean="0"/>
              <a:t>4/11/2024</a:t>
            </a:fld>
            <a:endParaRPr lang="en-US"/>
          </a:p>
        </p:txBody>
      </p:sp>
      <p:sp>
        <p:nvSpPr>
          <p:cNvPr id="7" name="Footer Placeholder 4"/>
          <p:cNvSpPr>
            <a:spLocks noGrp="1"/>
          </p:cNvSpPr>
          <p:nvPr>
            <p:ph type="ftr" sz="quarter" idx="3"/>
          </p:nvPr>
        </p:nvSpPr>
        <p:spPr>
          <a:xfrm>
            <a:off x="707136" y="6324600"/>
            <a:ext cx="7014464"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p>
        </p:txBody>
      </p:sp>
    </p:spTree>
    <p:extLst>
      <p:ext uri="{BB962C8B-B14F-4D97-AF65-F5344CB8AC3E}">
        <p14:creationId xmlns:p14="http://schemas.microsoft.com/office/powerpoint/2010/main" val="3479592104"/>
      </p:ext>
    </p:extLst>
  </p:cSld>
  <p:clrMap bg1="lt1" tx1="dk1" bg2="lt2" tx2="dk2" accent1="accent1" accent2="accent2" accent3="accent3" accent4="accent4" accent5="accent5" accent6="accent6" hlink="hlink" folHlink="folHlink"/>
  <p:sldLayoutIdLst>
    <p:sldLayoutId id="2147487767" r:id="rId1"/>
    <p:sldLayoutId id="2147487768" r:id="rId2"/>
    <p:sldLayoutId id="2147487769" r:id="rId3"/>
    <p:sldLayoutId id="2147487770" r:id="rId4"/>
    <p:sldLayoutId id="2147487771" r:id="rId5"/>
    <p:sldLayoutId id="2147487772" r:id="rId6"/>
    <p:sldLayoutId id="2147487773" r:id="rId7"/>
    <p:sldLayoutId id="2147487774" r:id="rId8"/>
    <p:sldLayoutId id="2147487775" r:id="rId9"/>
    <p:sldLayoutId id="2147487776" r:id="rId10"/>
    <p:sldLayoutId id="2147487777" r:id="rId11"/>
    <p:sldLayoutId id="2147487778" r:id="rId12"/>
    <p:sldLayoutId id="2147487779" r:id="rId13"/>
    <p:sldLayoutId id="2147487780" r:id="rId14"/>
    <p:sldLayoutId id="2147487781" r:id="rId15"/>
    <p:sldLayoutId id="2147487782" r:id="rId16"/>
    <p:sldLayoutId id="2147487783" r:id="rId17"/>
    <p:sldLayoutId id="2147487784" r:id="rId18"/>
    <p:sldLayoutId id="2147487785" r:id="rId19"/>
    <p:sldLayoutId id="2147487786" r:id="rId20"/>
    <p:sldLayoutId id="2147487787" r:id="rId21"/>
    <p:sldLayoutId id="2147487788" r:id="rId22"/>
    <p:sldLayoutId id="2147487789" r:id="rId23"/>
  </p:sldLayoutIdLst>
  <p:hf hdr="0" ftr="0" dt="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2"/>
            <a:ext cx="10972800" cy="4791806"/>
          </a:xfrm>
          <a:prstGeom prst="rect">
            <a:avLst/>
          </a:prstGeom>
        </p:spPr>
        <p:txBody>
          <a:bodyPr vert="horz" lIns="0" tIns="137160" rIns="0" bIns="0" rtlCol="0">
            <a:normAutofit/>
          </a:bodyPr>
          <a:lstStyle/>
          <a:p>
            <a:pPr lvl="0"/>
            <a:r>
              <a:rPr lang="en-US"/>
              <a:t>Paragraph type</a:t>
            </a:r>
          </a:p>
          <a:p>
            <a:pPr lvl="1"/>
            <a:r>
              <a:rPr lang="en-US"/>
              <a:t>Click the “Indent More” button (above) for first-level bullets</a:t>
            </a:r>
          </a:p>
          <a:p>
            <a:pPr lvl="2"/>
            <a:r>
              <a:rPr lang="en-US"/>
              <a:t>Click the “Indent More” button (above) twice for second-level bullets</a:t>
            </a:r>
          </a:p>
          <a:p>
            <a:pPr lvl="3"/>
            <a:r>
              <a:rPr lang="en-US"/>
              <a:t>Click the “Indent More” button (above) three times for third-level bullets</a:t>
            </a:r>
          </a:p>
          <a:p>
            <a:pPr lvl="4"/>
            <a:r>
              <a:rPr lang="en-US"/>
              <a:t>Click the “Indent More” button (above) four times for fourth-level bullets</a:t>
            </a:r>
          </a:p>
        </p:txBody>
      </p:sp>
      <p:sp>
        <p:nvSpPr>
          <p:cNvPr id="2" name="Title Placeholder 1"/>
          <p:cNvSpPr>
            <a:spLocks noGrp="1"/>
          </p:cNvSpPr>
          <p:nvPr>
            <p:ph type="title"/>
          </p:nvPr>
        </p:nvSpPr>
        <p:spPr>
          <a:xfrm>
            <a:off x="609600" y="482138"/>
            <a:ext cx="10972800" cy="1118064"/>
          </a:xfrm>
          <a:prstGeom prst="rect">
            <a:avLst/>
          </a:prstGeom>
        </p:spPr>
        <p:txBody>
          <a:bodyPr vert="horz" lIns="0" tIns="0" rIns="0" bIns="0" rtlCol="0" anchor="ctr">
            <a:normAutofit/>
          </a:bodyPr>
          <a:lstStyle/>
          <a:p>
            <a:r>
              <a:rPr lang="en-US"/>
              <a:t>Master Slide Title</a:t>
            </a:r>
          </a:p>
        </p:txBody>
      </p:sp>
      <p:sp>
        <p:nvSpPr>
          <p:cNvPr id="4" name="TextBox 3">
            <a:extLst>
              <a:ext uri="{FF2B5EF4-FFF2-40B4-BE49-F238E27FC236}">
                <a16:creationId xmlns:a16="http://schemas.microsoft.com/office/drawing/2014/main" id="{8069C718-696D-8C48-95E3-35ACB84AD8D9}"/>
              </a:ext>
            </a:extLst>
          </p:cNvPr>
          <p:cNvSpPr txBox="1"/>
          <p:nvPr userDrawn="1"/>
        </p:nvSpPr>
        <p:spPr>
          <a:xfrm>
            <a:off x="-1" y="6638779"/>
            <a:ext cx="9144000" cy="230832"/>
          </a:xfrm>
          <a:prstGeom prst="rect">
            <a:avLst/>
          </a:prstGeom>
          <a:noFill/>
        </p:spPr>
        <p:txBody>
          <a:bodyPr wrap="square" rtlCol="0">
            <a:spAutoFit/>
          </a:bodyPr>
          <a:lstStyle/>
          <a:p>
            <a:r>
              <a:rPr lang="en-US" sz="900" b="1">
                <a:solidFill>
                  <a:schemeClr val="bg1">
                    <a:lumMod val="75000"/>
                  </a:schemeClr>
                </a:solidFill>
                <a:latin typeface="Arial Black" charset="0"/>
                <a:cs typeface="Arial Black" charset="0"/>
              </a:rPr>
              <a:t>IMF </a:t>
            </a:r>
            <a:r>
              <a:rPr lang="en-US" sz="900" b="0">
                <a:solidFill>
                  <a:schemeClr val="bg1">
                    <a:lumMod val="75000"/>
                  </a:schemeClr>
                </a:solidFill>
                <a:latin typeface="+mn-lt"/>
                <a:cs typeface="Arial Black" charset="0"/>
              </a:rPr>
              <a:t>| Fiscal Affairs</a:t>
            </a:r>
            <a:endParaRPr lang="en-US" sz="900" b="0">
              <a:solidFill>
                <a:schemeClr val="bg1">
                  <a:lumMod val="75000"/>
                </a:schemeClr>
              </a:solidFill>
              <a:latin typeface="+mn-lt"/>
            </a:endParaRPr>
          </a:p>
        </p:txBody>
      </p:sp>
      <p:sp>
        <p:nvSpPr>
          <p:cNvPr id="5" name="TextBox 4">
            <a:extLst>
              <a:ext uri="{FF2B5EF4-FFF2-40B4-BE49-F238E27FC236}">
                <a16:creationId xmlns:a16="http://schemas.microsoft.com/office/drawing/2014/main" id="{00B5D478-FD4A-2240-B032-46F4E3BAB6E8}"/>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accent1"/>
                </a:solidFill>
              </a:rPr>
              <a:pPr algn="r"/>
              <a:t>‹#›</a:t>
            </a:fld>
            <a:endParaRPr lang="en-US" sz="1000">
              <a:solidFill>
                <a:schemeClr val="accent1"/>
              </a:solidFill>
            </a:endParaRPr>
          </a:p>
        </p:txBody>
      </p:sp>
    </p:spTree>
  </p:cSld>
  <p:clrMap bg1="lt1" tx1="dk1" bg2="lt2" tx2="dk2" accent1="accent1" accent2="accent2" accent3="accent3" accent4="accent4" accent5="accent5" accent6="accent6" hlink="hlink" folHlink="folHlink"/>
  <p:sldLayoutIdLst>
    <p:sldLayoutId id="2147483707" r:id="rId1"/>
    <p:sldLayoutId id="2147483761" r:id="rId2"/>
  </p:sldLayoutIdLst>
  <p:transition>
    <p:fade/>
  </p:transition>
  <p:hf hdr="0" dt="0"/>
  <p:txStyles>
    <p:titleStyle>
      <a:lvl1pPr algn="l" defTabSz="914314" rtl="0" eaLnBrk="1" latinLnBrk="0" hangingPunct="1">
        <a:lnSpc>
          <a:spcPct val="90000"/>
        </a:lnSpc>
        <a:spcBef>
          <a:spcPct val="0"/>
        </a:spcBef>
        <a:buNone/>
        <a:defRPr sz="3600" b="1" i="0" kern="1200">
          <a:solidFill>
            <a:schemeClr val="tx2"/>
          </a:solidFill>
          <a:latin typeface="Arial Black" panose="020B0604020202020204" pitchFamily="34" charset="0"/>
          <a:ea typeface="+mj-ea"/>
          <a:cs typeface="Arial Black" panose="020B0604020202020204" pitchFamily="34" charset="0"/>
        </a:defRPr>
      </a:lvl1pPr>
    </p:titleStyle>
    <p:bodyStyle>
      <a:lvl1pPr marL="0" indent="0" algn="l" defTabSz="914314" rtl="0" eaLnBrk="1" latinLnBrk="0" hangingPunct="1">
        <a:spcBef>
          <a:spcPts val="2400"/>
        </a:spcBef>
        <a:buClr>
          <a:schemeClr val="accent1"/>
        </a:buClr>
        <a:buSzPct val="110000"/>
        <a:buFont typeface="Wingdings" charset="2"/>
        <a:buNone/>
        <a:tabLst/>
        <a:defRPr sz="2000" kern="1200">
          <a:solidFill>
            <a:schemeClr val="tx1"/>
          </a:solidFill>
          <a:latin typeface="+mn-lt"/>
          <a:ea typeface="+mn-ea"/>
          <a:cs typeface="+mn-cs"/>
        </a:defRPr>
      </a:lvl1pPr>
      <a:lvl2pPr marL="233363" indent="-233363" algn="l" defTabSz="914314" rtl="0" eaLnBrk="1" latinLnBrk="0" hangingPunct="1">
        <a:spcBef>
          <a:spcPts val="600"/>
        </a:spcBef>
        <a:buClr>
          <a:schemeClr val="accent1"/>
        </a:buClr>
        <a:buSzPct val="100000"/>
        <a:buFont typeface="Wingdings" pitchFamily="2" charset="2"/>
        <a:buChar char="§"/>
        <a:tabLst/>
        <a:defRPr sz="2000" kern="1200">
          <a:solidFill>
            <a:schemeClr val="tx1"/>
          </a:solidFill>
          <a:latin typeface="+mn-lt"/>
          <a:ea typeface="+mn-ea"/>
          <a:cs typeface="+mn-cs"/>
        </a:defRPr>
      </a:lvl2pPr>
      <a:lvl3pPr marL="458788" indent="-225425" algn="l" defTabSz="914314" rtl="0" eaLnBrk="1" latinLnBrk="0" hangingPunct="1">
        <a:spcBef>
          <a:spcPts val="600"/>
        </a:spcBef>
        <a:buClr>
          <a:schemeClr val="bg1">
            <a:lumMod val="50000"/>
          </a:schemeClr>
        </a:buClr>
        <a:buSzPct val="65000"/>
        <a:buFont typeface="Lucida Grande" panose="020B0600040502020204" pitchFamily="34" charset="0"/>
        <a:buChar char="▶"/>
        <a:tabLst/>
        <a:defRPr sz="2000" kern="1200">
          <a:solidFill>
            <a:schemeClr val="tx1"/>
          </a:solidFill>
          <a:latin typeface="+mn-lt"/>
          <a:ea typeface="+mn-ea"/>
          <a:cs typeface="+mn-cs"/>
        </a:defRPr>
      </a:lvl3pPr>
      <a:lvl4pPr marL="692150" indent="-233363" algn="l" defTabSz="914314" rtl="0" eaLnBrk="1" latinLnBrk="0" hangingPunct="1">
        <a:spcBef>
          <a:spcPts val="600"/>
        </a:spcBef>
        <a:buClr>
          <a:schemeClr val="accent1"/>
        </a:buClr>
        <a:buSzPct val="100000"/>
        <a:buFont typeface="LucidaGrande" charset="0"/>
        <a:buChar char="◆"/>
        <a:tabLst/>
        <a:defRPr sz="2000" kern="1200">
          <a:solidFill>
            <a:schemeClr val="tx1"/>
          </a:solidFill>
          <a:latin typeface="+mn-lt"/>
          <a:ea typeface="+mn-ea"/>
          <a:cs typeface="+mn-cs"/>
        </a:defRPr>
      </a:lvl4pPr>
      <a:lvl5pPr marL="917575" indent="-225425" algn="l" defTabSz="914314" rtl="0" eaLnBrk="1" latinLnBrk="0" hangingPunct="1">
        <a:spcBef>
          <a:spcPts val="600"/>
        </a:spcBef>
        <a:buClr>
          <a:schemeClr val="bg1">
            <a:lumMod val="50000"/>
          </a:schemeClr>
        </a:buClr>
        <a:buFont typeface=".HelveticaNeueDeskInterface-Regular"/>
        <a:buChar char="●"/>
        <a:tabLst/>
        <a:defRPr sz="2000" kern="1200">
          <a:solidFill>
            <a:schemeClr val="tx1"/>
          </a:solidFill>
          <a:latin typeface="+mn-lt"/>
          <a:ea typeface="+mn-ea"/>
          <a:cs typeface="+mn-cs"/>
        </a:defRPr>
      </a:lvl5pPr>
      <a:lvl6pPr marL="2514364"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22"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79"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35"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14" rtl="0" eaLnBrk="1" latinLnBrk="0" hangingPunct="1">
        <a:defRPr sz="1800" kern="1200">
          <a:solidFill>
            <a:schemeClr val="tx1"/>
          </a:solidFill>
          <a:latin typeface="+mn-lt"/>
          <a:ea typeface="+mn-ea"/>
          <a:cs typeface="+mn-cs"/>
        </a:defRPr>
      </a:lvl1pPr>
      <a:lvl2pPr marL="457157" algn="l" defTabSz="914314" rtl="0" eaLnBrk="1" latinLnBrk="0" hangingPunct="1">
        <a:defRPr sz="1800" kern="1200">
          <a:solidFill>
            <a:schemeClr val="tx1"/>
          </a:solidFill>
          <a:latin typeface="+mn-lt"/>
          <a:ea typeface="+mn-ea"/>
          <a:cs typeface="+mn-cs"/>
        </a:defRPr>
      </a:lvl2pPr>
      <a:lvl3pPr marL="914314" algn="l" defTabSz="914314" rtl="0" eaLnBrk="1" latinLnBrk="0" hangingPunct="1">
        <a:defRPr sz="1800" kern="1200">
          <a:solidFill>
            <a:schemeClr val="tx1"/>
          </a:solidFill>
          <a:latin typeface="+mn-lt"/>
          <a:ea typeface="+mn-ea"/>
          <a:cs typeface="+mn-cs"/>
        </a:defRPr>
      </a:lvl3pPr>
      <a:lvl4pPr marL="1371472" algn="l" defTabSz="914314" rtl="0" eaLnBrk="1" latinLnBrk="0" hangingPunct="1">
        <a:defRPr sz="1800" kern="1200">
          <a:solidFill>
            <a:schemeClr val="tx1"/>
          </a:solidFill>
          <a:latin typeface="+mn-lt"/>
          <a:ea typeface="+mn-ea"/>
          <a:cs typeface="+mn-cs"/>
        </a:defRPr>
      </a:lvl4pPr>
      <a:lvl5pPr marL="1828628" algn="l" defTabSz="914314" rtl="0" eaLnBrk="1" latinLnBrk="0" hangingPunct="1">
        <a:defRPr sz="1800" kern="1200">
          <a:solidFill>
            <a:schemeClr val="tx1"/>
          </a:solidFill>
          <a:latin typeface="+mn-lt"/>
          <a:ea typeface="+mn-ea"/>
          <a:cs typeface="+mn-cs"/>
        </a:defRPr>
      </a:lvl5pPr>
      <a:lvl6pPr marL="2285785" algn="l" defTabSz="914314" rtl="0" eaLnBrk="1" latinLnBrk="0" hangingPunct="1">
        <a:defRPr sz="1800" kern="1200">
          <a:solidFill>
            <a:schemeClr val="tx1"/>
          </a:solidFill>
          <a:latin typeface="+mn-lt"/>
          <a:ea typeface="+mn-ea"/>
          <a:cs typeface="+mn-cs"/>
        </a:defRPr>
      </a:lvl6pPr>
      <a:lvl7pPr marL="2742942" algn="l" defTabSz="914314" rtl="0" eaLnBrk="1" latinLnBrk="0" hangingPunct="1">
        <a:defRPr sz="1800" kern="1200">
          <a:solidFill>
            <a:schemeClr val="tx1"/>
          </a:solidFill>
          <a:latin typeface="+mn-lt"/>
          <a:ea typeface="+mn-ea"/>
          <a:cs typeface="+mn-cs"/>
        </a:defRPr>
      </a:lvl7pPr>
      <a:lvl8pPr marL="3200100" algn="l" defTabSz="914314" rtl="0" eaLnBrk="1" latinLnBrk="0" hangingPunct="1">
        <a:defRPr sz="1800" kern="1200">
          <a:solidFill>
            <a:schemeClr val="tx1"/>
          </a:solidFill>
          <a:latin typeface="+mn-lt"/>
          <a:ea typeface="+mn-ea"/>
          <a:cs typeface="+mn-cs"/>
        </a:defRPr>
      </a:lvl8pPr>
      <a:lvl9pPr marL="3657257" algn="l" defTabSz="914314"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63982" y="827772"/>
            <a:ext cx="11307233" cy="5281613"/>
          </a:xfrm>
          <a:prstGeom prst="rect">
            <a:avLst/>
          </a:prstGeom>
        </p:spPr>
        <p:txBody>
          <a:bodyPr vert="horz" lIns="0" tIns="0" rIns="0" bIns="0" rtlCol="0">
            <a:noAutofit/>
          </a:bodyPr>
          <a:lstStyle/>
          <a:p>
            <a:pPr lvl="0"/>
            <a:r>
              <a:rPr lang="en-US"/>
              <a:t>Type text or press “tab” to start with first-level bullet</a:t>
            </a:r>
          </a:p>
          <a:p>
            <a:pPr lvl="1"/>
            <a:r>
              <a:rPr lang="en-US"/>
              <a:t>First-level bullet</a:t>
            </a:r>
          </a:p>
          <a:p>
            <a:pPr lvl="2"/>
            <a:r>
              <a:rPr lang="en-US"/>
              <a:t>Second-level bullet</a:t>
            </a:r>
          </a:p>
          <a:p>
            <a:pPr lvl="3"/>
            <a:r>
              <a:rPr lang="en-US"/>
              <a:t>Third-level bullet</a:t>
            </a:r>
          </a:p>
          <a:p>
            <a:pPr lvl="4"/>
            <a:r>
              <a:rPr lang="en-US"/>
              <a:t>Fourth-level bullet</a:t>
            </a:r>
          </a:p>
          <a:p>
            <a:pPr lvl="4"/>
            <a:endParaRPr lang="en-US"/>
          </a:p>
          <a:p>
            <a:pPr lvl="4"/>
            <a:endParaRPr lang="en-US"/>
          </a:p>
        </p:txBody>
      </p:sp>
      <p:sp>
        <p:nvSpPr>
          <p:cNvPr id="9" name="TextBox 8"/>
          <p:cNvSpPr txBox="1"/>
          <p:nvPr/>
        </p:nvSpPr>
        <p:spPr>
          <a:xfrm>
            <a:off x="171584" y="6575077"/>
            <a:ext cx="6257027"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a:ln>
                  <a:noFill/>
                </a:ln>
                <a:solidFill>
                  <a:schemeClr val="tx1"/>
                </a:solidFill>
                <a:effectLst/>
                <a:uLnTx/>
                <a:uFillTx/>
                <a:latin typeface="+mn-lt"/>
                <a:ea typeface="+mn-ea"/>
                <a:cs typeface="Arial" pitchFamily="34" charset="0"/>
              </a:rPr>
              <a:t>ITPF &amp; IIEL</a:t>
            </a:r>
          </a:p>
        </p:txBody>
      </p:sp>
      <p:cxnSp>
        <p:nvCxnSpPr>
          <p:cNvPr id="14" name="Straight Connector 13"/>
          <p:cNvCxnSpPr/>
          <p:nvPr/>
        </p:nvCxnSpPr>
        <p:spPr>
          <a:xfrm>
            <a:off x="273052" y="6486525"/>
            <a:ext cx="11703049" cy="0"/>
          </a:xfrm>
          <a:prstGeom prst="line">
            <a:avLst/>
          </a:prstGeom>
          <a:ln w="3175" cap="sq" cmpd="sng">
            <a:solidFill>
              <a:schemeClr val="tx1">
                <a:lumMod val="50000"/>
                <a:lumOff val="50000"/>
              </a:schemeClr>
            </a:solidFill>
            <a:prstDash val="solid"/>
            <a:round/>
            <a:tailEnd w="sm" len="sm"/>
          </a:ln>
        </p:spPr>
        <p:style>
          <a:lnRef idx="1">
            <a:schemeClr val="accent1"/>
          </a:lnRef>
          <a:fillRef idx="0">
            <a:schemeClr val="accent1"/>
          </a:fillRef>
          <a:effectRef idx="0">
            <a:schemeClr val="accent1"/>
          </a:effectRef>
          <a:fontRef idx="minor">
            <a:schemeClr val="tx1"/>
          </a:fontRef>
        </p:style>
      </p:cxnSp>
      <p:sp>
        <p:nvSpPr>
          <p:cNvPr id="4" name="Title Placeholder 3"/>
          <p:cNvSpPr>
            <a:spLocks noGrp="1"/>
          </p:cNvSpPr>
          <p:nvPr>
            <p:ph type="title"/>
          </p:nvPr>
        </p:nvSpPr>
        <p:spPr>
          <a:xfrm>
            <a:off x="317500" y="136883"/>
            <a:ext cx="10972800" cy="416937"/>
          </a:xfrm>
          <a:prstGeom prst="rect">
            <a:avLst/>
          </a:prstGeom>
        </p:spPr>
        <p:txBody>
          <a:bodyPr vert="horz" lIns="0" tIns="0" rIns="0" bIns="0" rtlCol="0" anchor="t" anchorCtr="0">
            <a:noAutofit/>
          </a:bodyPr>
          <a:lstStyle/>
          <a:p>
            <a:r>
              <a:rPr lang="en-US"/>
              <a:t>Click to edit Master title style</a:t>
            </a: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71026" y="183159"/>
            <a:ext cx="1100831" cy="283464"/>
          </a:xfrm>
          <a:prstGeom prst="rect">
            <a:avLst/>
          </a:prstGeom>
        </p:spPr>
      </p:pic>
      <p:sp>
        <p:nvSpPr>
          <p:cNvPr id="10" name="TextBox 9"/>
          <p:cNvSpPr txBox="1"/>
          <p:nvPr userDrawn="1"/>
        </p:nvSpPr>
        <p:spPr>
          <a:xfrm>
            <a:off x="8033521" y="6571581"/>
            <a:ext cx="4064000" cy="20005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397FF8-13E3-448A-AEFA-C8A61B9B4789}" type="slidenum">
              <a:rPr kumimoji="0" lang="en-US" sz="700" b="1" i="0" u="none" strike="noStrike" kern="1200" cap="none" spc="0" normalizeH="0" baseline="0" noProof="0" smtClean="0">
                <a:ln>
                  <a:noFill/>
                </a:ln>
                <a:solidFill>
                  <a:schemeClr val="tx1"/>
                </a:solidFill>
                <a:effectLst/>
                <a:uLnTx/>
                <a:uFillTx/>
                <a:latin typeface="+mn-lt"/>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r>
              <a:rPr lang="en-US" sz="700" b="0" i="0" u="none" strike="noStrike" kern="1200" baseline="0">
                <a:solidFill>
                  <a:schemeClr val="accent6"/>
                </a:solidFill>
                <a:latin typeface="Arial" pitchFamily="34" charset="0"/>
                <a:ea typeface="+mn-ea"/>
                <a:cs typeface="Arial" pitchFamily="34" charset="0"/>
              </a:rPr>
              <a:t>Skadden, Arps, Slate, Meagher &amp; </a:t>
            </a:r>
            <a:r>
              <a:rPr lang="en-US" sz="700" b="0" i="0" u="none" strike="noStrike" kern="1200" baseline="0" err="1">
                <a:solidFill>
                  <a:schemeClr val="accent6"/>
                </a:solidFill>
                <a:latin typeface="Arial" pitchFamily="34" charset="0"/>
                <a:ea typeface="+mn-ea"/>
                <a:cs typeface="Arial" pitchFamily="34" charset="0"/>
              </a:rPr>
              <a:t>Flom</a:t>
            </a:r>
            <a:r>
              <a:rPr lang="en-US" sz="700" b="0" i="0" u="none" strike="noStrike" kern="1200" baseline="0">
                <a:solidFill>
                  <a:schemeClr val="accent6"/>
                </a:solidFill>
                <a:latin typeface="Arial" pitchFamily="34" charset="0"/>
                <a:ea typeface="+mn-ea"/>
                <a:cs typeface="Arial" pitchFamily="34" charset="0"/>
              </a:rPr>
              <a:t> LLP and Affiliates</a:t>
            </a:r>
          </a:p>
        </p:txBody>
      </p:sp>
    </p:spTree>
    <p:extLst>
      <p:ext uri="{BB962C8B-B14F-4D97-AF65-F5344CB8AC3E}">
        <p14:creationId xmlns:p14="http://schemas.microsoft.com/office/powerpoint/2010/main" val="4283273568"/>
      </p:ext>
    </p:extLst>
  </p:cSld>
  <p:clrMap bg1="lt1" tx1="dk1" bg2="lt2" tx2="dk2" accent1="accent1" accent2="accent2" accent3="accent3" accent4="accent4" accent5="accent5" accent6="accent6" hlink="hlink" folHlink="folHlink"/>
  <p:sldLayoutIdLst>
    <p:sldLayoutId id="2147483666" r:id="rId1"/>
    <p:sldLayoutId id="2147483718" r:id="rId2"/>
  </p:sldLayoutIdLst>
  <p:hf hdr="0" ftr="0"/>
  <p:txStyles>
    <p:titleStyle>
      <a:lvl1pPr algn="l" defTabSz="914400" rtl="0" eaLnBrk="1" latinLnBrk="0" hangingPunct="1">
        <a:spcBef>
          <a:spcPct val="0"/>
        </a:spcBef>
        <a:buNone/>
        <a:defRPr sz="2200" b="1" kern="1200" cap="none" baseline="0">
          <a:solidFill>
            <a:schemeClr val="tx1"/>
          </a:solidFill>
          <a:latin typeface="+mj-lt"/>
          <a:ea typeface="+mj-ea"/>
          <a:cs typeface="+mj-cs"/>
        </a:defRPr>
      </a:lvl1pPr>
    </p:titleStyle>
    <p:bodyStyle>
      <a:lvl1pPr marL="0" indent="0" algn="l" defTabSz="914400" rtl="0" eaLnBrk="1" latinLnBrk="0" hangingPunct="1">
        <a:spcBef>
          <a:spcPts val="300"/>
        </a:spcBef>
        <a:spcAft>
          <a:spcPts val="600"/>
        </a:spcAft>
        <a:buClr>
          <a:schemeClr val="bg1"/>
        </a:buClr>
        <a:buSzPct val="35000"/>
        <a:buFont typeface="Arial" pitchFamily="34" charset="0"/>
        <a:buChar char="•"/>
        <a:defRPr sz="1400" kern="1200" baseline="0">
          <a:solidFill>
            <a:schemeClr val="accent6"/>
          </a:solidFill>
          <a:latin typeface="+mn-lt"/>
          <a:ea typeface="+mn-ea"/>
          <a:cs typeface="+mn-cs"/>
        </a:defRPr>
      </a:lvl1pPr>
      <a:lvl2pPr marL="274320" indent="-228600" algn="l" defTabSz="914400" rtl="0" eaLnBrk="1" latinLnBrk="0" hangingPunct="1">
        <a:spcBef>
          <a:spcPts val="300"/>
        </a:spcBef>
        <a:spcAft>
          <a:spcPts val="600"/>
        </a:spcAft>
        <a:buClr>
          <a:schemeClr val="accent1"/>
        </a:buClr>
        <a:buSzPct val="75000"/>
        <a:buFont typeface="Arial" pitchFamily="34" charset="0"/>
        <a:buChar char="•"/>
        <a:defRPr sz="1400" kern="1200" baseline="0">
          <a:solidFill>
            <a:schemeClr val="accent6"/>
          </a:solidFill>
          <a:latin typeface="+mn-lt"/>
          <a:ea typeface="+mn-ea"/>
          <a:cs typeface="+mn-cs"/>
        </a:defRPr>
      </a:lvl2pPr>
      <a:lvl3pPr marL="512064" indent="-228600" algn="l" defTabSz="914400" rtl="0" eaLnBrk="1" latinLnBrk="0" hangingPunct="1">
        <a:spcBef>
          <a:spcPts val="300"/>
        </a:spcBef>
        <a:spcAft>
          <a:spcPts val="600"/>
        </a:spcAft>
        <a:buClr>
          <a:schemeClr val="accent1"/>
        </a:buClr>
        <a:buSzPct val="75000"/>
        <a:buFont typeface="Arial" pitchFamily="34" charset="0"/>
        <a:buChar char="−"/>
        <a:defRPr sz="1300" kern="1200" baseline="0">
          <a:solidFill>
            <a:schemeClr val="accent6"/>
          </a:solidFill>
          <a:latin typeface="+mn-lt"/>
          <a:ea typeface="+mn-ea"/>
          <a:cs typeface="+mn-cs"/>
        </a:defRPr>
      </a:lvl3pPr>
      <a:lvl4pPr marL="749808" indent="-228600" algn="l" defTabSz="914400" rtl="0" eaLnBrk="1" latinLnBrk="0" hangingPunct="1">
        <a:spcBef>
          <a:spcPts val="300"/>
        </a:spcBef>
        <a:spcAft>
          <a:spcPts val="600"/>
        </a:spcAft>
        <a:buClr>
          <a:schemeClr val="accent1"/>
        </a:buClr>
        <a:buSzPct val="75000"/>
        <a:buFont typeface="Arial" pitchFamily="34" charset="0"/>
        <a:buChar char="»"/>
        <a:defRPr sz="1200" kern="1200" baseline="0">
          <a:solidFill>
            <a:schemeClr val="accent6"/>
          </a:solidFill>
          <a:latin typeface="+mn-lt"/>
          <a:ea typeface="+mn-ea"/>
          <a:cs typeface="+mn-cs"/>
        </a:defRPr>
      </a:lvl4pPr>
      <a:lvl5pPr marL="1024128" indent="-228600" algn="l" defTabSz="914400" rtl="0" eaLnBrk="1" latinLnBrk="0" hangingPunct="1">
        <a:spcBef>
          <a:spcPts val="300"/>
        </a:spcBef>
        <a:spcAft>
          <a:spcPts val="600"/>
        </a:spcAft>
        <a:buClr>
          <a:schemeClr val="accent1"/>
        </a:buClr>
        <a:buSzPct val="75000"/>
        <a:buFont typeface="Arial" pitchFamily="34" charset="0"/>
        <a:buChar char="&gt;"/>
        <a:defRPr sz="1000" kern="1200" baseline="0">
          <a:solidFill>
            <a:schemeClr val="accent6"/>
          </a:solidFill>
          <a:latin typeface="+mn-lt"/>
          <a:ea typeface="+mn-ea"/>
          <a:cs typeface="+mn-cs"/>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8.xml"/></Relationships>
</file>

<file path=ppt/slides/_rels/slide2.xml.rels><?xml version="1.0" encoding="UTF-8" standalone="yes"?>
<Relationships xmlns="http://schemas.openxmlformats.org/package/2006/relationships"><Relationship Id="rId2" Type="http://schemas.openxmlformats.org/officeDocument/2006/relationships/hyperlink" Target="https://www.pwc.com/gx/en/services/tax/pillar-two-readiness/country-tracker.html" TargetMode="External"/><Relationship Id="rId1" Type="http://schemas.openxmlformats.org/officeDocument/2006/relationships/slideLayout" Target="../slideLayouts/slideLayout108.xml"/></Relationships>
</file>

<file path=ppt/slides/_rels/slide3.xml.rels><?xml version="1.0" encoding="UTF-8" standalone="yes"?>
<Relationships xmlns="http://schemas.openxmlformats.org/package/2006/relationships"><Relationship Id="rId3" Type="http://schemas.openxmlformats.org/officeDocument/2006/relationships/hyperlink" Target="https://europa.eu/newsroom/ecpc-failover/pdf/inf-24-286_en.pdf" TargetMode="External"/><Relationship Id="rId2" Type="http://schemas.microsoft.com/office/2018/10/relationships/comments" Target="../comments/modernComment_1AB_EE9B32C5.xml"/><Relationship Id="rId1" Type="http://schemas.openxmlformats.org/officeDocument/2006/relationships/slideLayout" Target="../slideLayouts/slideLayout108.xml"/><Relationship Id="rId4" Type="http://schemas.openxmlformats.org/officeDocument/2006/relationships/hyperlink" Target="https://data.consilium.europa.eu/doc/document/ST-8778-2022-INIT/en/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7302" y="838200"/>
            <a:ext cx="7124700" cy="1877008"/>
          </a:xfrm>
        </p:spPr>
        <p:txBody>
          <a:bodyPr/>
          <a:lstStyle/>
          <a:p>
            <a:r>
              <a:rPr lang="en-US" i="0"/>
              <a:t>Status of Pillar 2 adoption </a:t>
            </a:r>
          </a:p>
        </p:txBody>
      </p:sp>
      <p:sp>
        <p:nvSpPr>
          <p:cNvPr id="3" name="Subtitle 2"/>
          <p:cNvSpPr>
            <a:spLocks noGrp="1"/>
          </p:cNvSpPr>
          <p:nvPr>
            <p:ph type="subTitle" idx="1"/>
          </p:nvPr>
        </p:nvSpPr>
        <p:spPr>
          <a:xfrm>
            <a:off x="2486413" y="2640563"/>
            <a:ext cx="6004444" cy="1682026"/>
          </a:xfrm>
        </p:spPr>
        <p:txBody>
          <a:bodyPr vert="horz" lIns="0" tIns="0" rIns="0" bIns="0" rtlCol="0" anchor="t">
            <a:noAutofit/>
          </a:bodyPr>
          <a:lstStyle/>
          <a:p>
            <a:r>
              <a:rPr lang="en-US"/>
              <a:t>March 2024</a:t>
            </a:r>
          </a:p>
          <a:p>
            <a:endParaRPr lang="en-US"/>
          </a:p>
          <a:p>
            <a:endParaRPr lang="en-US"/>
          </a:p>
          <a:p>
            <a:r>
              <a:rPr lang="en-US" sz="2000"/>
              <a:t>DRAFT – FOR DISCUSSION PURPOSES ONLY</a:t>
            </a:r>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751335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83E78748-86F9-B94B-4D40-BFAEB5C09692}"/>
              </a:ext>
            </a:extLst>
          </p:cNvPr>
          <p:cNvSpPr>
            <a:spLocks noGrp="1"/>
          </p:cNvSpPr>
          <p:nvPr>
            <p:ph type="dt" sz="half" idx="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00000"/>
                </a:solidFill>
                <a:effectLst/>
                <a:uLnTx/>
                <a:uFillTx/>
                <a:latin typeface="Arial" pitchFamily="34" charset="0"/>
                <a:ea typeface="+mn-ea"/>
                <a:cs typeface="Arial" pitchFamily="34" charset="0"/>
              </a:rPr>
              <a:t> </a:t>
            </a:r>
          </a:p>
        </p:txBody>
      </p:sp>
      <p:graphicFrame>
        <p:nvGraphicFramePr>
          <p:cNvPr id="8" name="Content Placeholder 7">
            <a:extLst>
              <a:ext uri="{FF2B5EF4-FFF2-40B4-BE49-F238E27FC236}">
                <a16:creationId xmlns:a16="http://schemas.microsoft.com/office/drawing/2014/main" id="{B2985340-AACF-E0F6-2384-12DB6E7D56F3}"/>
              </a:ext>
            </a:extLst>
          </p:cNvPr>
          <p:cNvGraphicFramePr>
            <a:graphicFrameLocks noGrp="1"/>
          </p:cNvGraphicFramePr>
          <p:nvPr>
            <p:ph idx="4294967295"/>
          </p:nvPr>
        </p:nvGraphicFramePr>
        <p:xfrm>
          <a:off x="142564" y="555962"/>
          <a:ext cx="2737104" cy="5293358"/>
        </p:xfrm>
        <a:graphic>
          <a:graphicData uri="http://schemas.openxmlformats.org/drawingml/2006/table">
            <a:tbl>
              <a:tblPr firstRow="1" bandRow="1">
                <a:tableStyleId>{5C22544A-7EE6-4342-B048-85BDC9FD1C3A}</a:tableStyleId>
              </a:tblPr>
              <a:tblGrid>
                <a:gridCol w="1406144">
                  <a:extLst>
                    <a:ext uri="{9D8B030D-6E8A-4147-A177-3AD203B41FA5}">
                      <a16:colId xmlns:a16="http://schemas.microsoft.com/office/drawing/2014/main" val="1675531721"/>
                    </a:ext>
                  </a:extLst>
                </a:gridCol>
                <a:gridCol w="1330960">
                  <a:extLst>
                    <a:ext uri="{9D8B030D-6E8A-4147-A177-3AD203B41FA5}">
                      <a16:colId xmlns:a16="http://schemas.microsoft.com/office/drawing/2014/main" val="1026130609"/>
                    </a:ext>
                  </a:extLst>
                </a:gridCol>
              </a:tblGrid>
              <a:tr h="324746">
                <a:tc gridSpan="2">
                  <a:txBody>
                    <a:bodyPr/>
                    <a:lstStyle/>
                    <a:p>
                      <a:pPr lvl="0" algn="ctr">
                        <a:buNone/>
                      </a:pPr>
                      <a:r>
                        <a:rPr lang="en-US" sz="1400" b="1" i="0" u="none" strike="noStrike" cap="none">
                          <a:solidFill>
                            <a:srgbClr val="000000"/>
                          </a:solidFill>
                          <a:effectLst/>
                          <a:latin typeface="Georgia"/>
                        </a:rPr>
                        <a:t>Enacted</a:t>
                      </a:r>
                    </a:p>
                  </a:txBody>
                  <a:tcPr>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rgbClr val="FED8C4"/>
                    </a:solidFill>
                  </a:tcPr>
                </a:tc>
                <a:tc hMerge="1">
                  <a:txBody>
                    <a:bodyPr/>
                    <a:lstStyle/>
                    <a:p>
                      <a:endParaRPr lang="en-US"/>
                    </a:p>
                  </a:txBody>
                  <a:tcPr/>
                </a:tc>
                <a:extLst>
                  <a:ext uri="{0D108BD9-81ED-4DB2-BD59-A6C34878D82A}">
                    <a16:rowId xmlns:a16="http://schemas.microsoft.com/office/drawing/2014/main" val="793925955"/>
                  </a:ext>
                </a:extLst>
              </a:tr>
              <a:tr h="779390">
                <a:tc>
                  <a:txBody>
                    <a:bodyPr/>
                    <a:lstStyle/>
                    <a:p>
                      <a:pPr algn="ctr" rtl="0" fontAlgn="base"/>
                      <a:r>
                        <a:rPr lang="en-US" sz="1400" b="1" i="0" u="none" strike="noStrike">
                          <a:solidFill>
                            <a:srgbClr val="000000"/>
                          </a:solidFill>
                          <a:effectLst/>
                          <a:latin typeface="Georgia"/>
                        </a:rPr>
                        <a:t>EU Member States</a:t>
                      </a:r>
                      <a:endParaRPr lang="en-US" sz="1400" b="0" i="0">
                        <a:solidFill>
                          <a:srgbClr val="000000"/>
                        </a:solidFill>
                        <a:effectLst/>
                        <a:latin typeface="Georgia"/>
                      </a:endParaRPr>
                    </a:p>
                  </a:txBody>
                  <a:tcPr>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base"/>
                      <a:r>
                        <a:rPr lang="en-US" sz="1400" b="1" i="0" u="none" strike="noStrike">
                          <a:solidFill>
                            <a:srgbClr val="000000"/>
                          </a:solidFill>
                          <a:effectLst/>
                          <a:latin typeface="Georgia"/>
                        </a:rPr>
                        <a:t>Non-EU Member </a:t>
                      </a:r>
                      <a:endParaRPr lang="en-US" sz="1400" b="0" i="0">
                        <a:solidFill>
                          <a:srgbClr val="000000"/>
                        </a:solidFill>
                        <a:effectLst/>
                        <a:latin typeface="Georgia"/>
                      </a:endParaRPr>
                    </a:p>
                    <a:p>
                      <a:pPr lvl="0" algn="ctr">
                        <a:buNone/>
                      </a:pPr>
                      <a:r>
                        <a:rPr lang="en-US" sz="1400" b="1" i="0" u="none" strike="noStrike">
                          <a:solidFill>
                            <a:srgbClr val="000000"/>
                          </a:solidFill>
                          <a:effectLst/>
                          <a:latin typeface="Georgia"/>
                        </a:rPr>
                        <a:t>States </a:t>
                      </a:r>
                      <a:endParaRPr lang="en-US" sz="1400" b="0" i="0">
                        <a:solidFill>
                          <a:srgbClr val="000000"/>
                        </a:solidFill>
                        <a:effectLst/>
                        <a:latin typeface="Georgia"/>
                      </a:endParaRPr>
                    </a:p>
                  </a:txBody>
                  <a:tcPr>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44542376"/>
                  </a:ext>
                </a:extLst>
              </a:tr>
              <a:tr h="4189222">
                <a:tc>
                  <a:txBody>
                    <a:bodyPr/>
                    <a:lstStyle/>
                    <a:p>
                      <a:pPr algn="l" rtl="0" fontAlgn="base"/>
                      <a:r>
                        <a:rPr lang="en-US" sz="1400" b="0" i="0" u="none" strike="noStrike">
                          <a:solidFill>
                            <a:srgbClr val="000000"/>
                          </a:solidFill>
                          <a:effectLst/>
                          <a:latin typeface="Georgia"/>
                        </a:rPr>
                        <a:t>Austria </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Belgium </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Bulgaria</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Croatia</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Czech Republic</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Denmark</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Finland</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France</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Germany</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Hungary</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Ireland</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Italy</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Luxembourg</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Netherlands</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Romania</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Slovenia</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Sweden</a:t>
                      </a:r>
                      <a:endParaRPr lang="en-US" sz="1400" b="0" i="0">
                        <a:solidFill>
                          <a:srgbClr val="000000"/>
                        </a:solidFill>
                        <a:effectLst/>
                        <a:latin typeface="Georgia"/>
                      </a:endParaRPr>
                    </a:p>
                  </a:txBody>
                  <a:tcPr>
                    <a:lnL w="11906"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noFill/>
                  </a:tcPr>
                </a:tc>
                <a:tc>
                  <a:txBody>
                    <a:bodyPr/>
                    <a:lstStyle/>
                    <a:p>
                      <a:pPr algn="l" rtl="0" fontAlgn="base"/>
                      <a:r>
                        <a:rPr lang="en-US" sz="1400" b="0" i="0" u="none" strike="noStrike">
                          <a:solidFill>
                            <a:srgbClr val="000000"/>
                          </a:solidFill>
                          <a:effectLst/>
                          <a:latin typeface="Georgia"/>
                        </a:rPr>
                        <a:t>Bermuda </a:t>
                      </a:r>
                    </a:p>
                    <a:p>
                      <a:pPr algn="l" rtl="0" fontAlgn="base"/>
                      <a:r>
                        <a:rPr lang="en-US" sz="1400" b="0" i="0" u="none" strike="noStrike">
                          <a:solidFill>
                            <a:srgbClr val="000000"/>
                          </a:solidFill>
                          <a:effectLst/>
                          <a:latin typeface="Georgia"/>
                        </a:rPr>
                        <a:t>Colombia </a:t>
                      </a:r>
                    </a:p>
                    <a:p>
                      <a:pPr algn="l" rtl="0" fontAlgn="base"/>
                      <a:r>
                        <a:rPr lang="en-US" sz="1400" b="0" i="0" u="none" strike="noStrike">
                          <a:solidFill>
                            <a:srgbClr val="000000"/>
                          </a:solidFill>
                          <a:effectLst/>
                          <a:latin typeface="Georgia"/>
                        </a:rPr>
                        <a:t>Japan</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Liechtenstein</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Malaysia</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Norway</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South Korea</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Switzerland</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UK</a:t>
                      </a:r>
                    </a:p>
                    <a:p>
                      <a:pPr algn="l" rtl="0" fontAlgn="base"/>
                      <a:r>
                        <a:rPr lang="en-US" sz="1400" b="0" i="0" u="none" strike="noStrike">
                          <a:solidFill>
                            <a:schemeClr val="tx1"/>
                          </a:solidFill>
                          <a:effectLst/>
                          <a:latin typeface="Georgia"/>
                        </a:rPr>
                        <a:t>Vietnam</a:t>
                      </a:r>
                    </a:p>
                    <a:p>
                      <a:pPr lvl="0" algn="l">
                        <a:buNone/>
                      </a:pPr>
                      <a:r>
                        <a:rPr lang="en-US" sz="1400" b="0" i="0" u="none" strike="noStrike" noProof="0">
                          <a:solidFill>
                            <a:schemeClr val="tx1"/>
                          </a:solidFill>
                          <a:effectLst/>
                          <a:latin typeface="Georgia"/>
                        </a:rPr>
                        <a:t>Zimbabwe</a:t>
                      </a:r>
                      <a:endParaRPr lang="en-US">
                        <a:solidFill>
                          <a:schemeClr val="tx1"/>
                        </a:solidFill>
                      </a:endParaRPr>
                    </a:p>
                    <a:p>
                      <a:pPr lvl="0" algn="l">
                        <a:buNone/>
                      </a:pPr>
                      <a:endParaRPr lang="en-US" sz="1400" b="0" i="0" u="none" strike="noStrike">
                        <a:solidFill>
                          <a:srgbClr val="000000"/>
                        </a:solidFill>
                        <a:effectLst/>
                        <a:latin typeface="Georgi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0168326"/>
                  </a:ext>
                </a:extLst>
              </a:tr>
            </a:tbl>
          </a:graphicData>
        </a:graphic>
      </p:graphicFrame>
      <p:sp>
        <p:nvSpPr>
          <p:cNvPr id="10" name="Title 1">
            <a:extLst>
              <a:ext uri="{FF2B5EF4-FFF2-40B4-BE49-F238E27FC236}">
                <a16:creationId xmlns:a16="http://schemas.microsoft.com/office/drawing/2014/main" id="{45CDABE0-8E82-4FF6-8F5E-22A73E39ABC9}"/>
              </a:ext>
            </a:extLst>
          </p:cNvPr>
          <p:cNvSpPr txBox="1">
            <a:spLocks/>
          </p:cNvSpPr>
          <p:nvPr/>
        </p:nvSpPr>
        <p:spPr>
          <a:xfrm>
            <a:off x="414158" y="14477"/>
            <a:ext cx="11550015" cy="546939"/>
          </a:xfrm>
          <a:prstGeom prst="rect">
            <a:avLst/>
          </a:prstGeom>
        </p:spPr>
        <p:txBody>
          <a:bodyPr vert="horz" lIns="0" tIns="0" rIns="0" bIns="0" rtlCol="0" anchor="ctr" anchorCtr="0">
            <a:normAutofit/>
          </a:bodyPr>
          <a:lstStyle>
            <a:lvl1pPr algn="l" defTabSz="914400" rtl="0" eaLnBrk="1" latinLnBrk="0" hangingPunct="1">
              <a:lnSpc>
                <a:spcPct val="85000"/>
              </a:lnSpc>
              <a:spcBef>
                <a:spcPct val="0"/>
              </a:spcBef>
              <a:buNone/>
              <a:defRPr sz="3200" kern="1200">
                <a:solidFill>
                  <a:schemeClr val="tx1"/>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sv-SE" sz="2400" b="1" i="1" u="none" strike="noStrike" kern="1200" cap="none" spc="0" normalizeH="0" baseline="0" noProof="0">
                <a:ln>
                  <a:noFill/>
                </a:ln>
                <a:solidFill>
                  <a:srgbClr val="000000"/>
                </a:solidFill>
                <a:effectLst/>
                <a:uLnTx/>
                <a:uFillTx/>
                <a:latin typeface="Georgia"/>
                <a:ea typeface="+mj-ea"/>
                <a:cs typeface="+mj-cs"/>
              </a:rPr>
              <a:t>Status </a:t>
            </a:r>
            <a:r>
              <a:rPr kumimoji="0" lang="sv-SE" sz="2400" b="1" i="1" u="none" strike="noStrike" kern="1200" cap="none" spc="0" normalizeH="0" baseline="0" noProof="0" err="1">
                <a:ln>
                  <a:noFill/>
                </a:ln>
                <a:solidFill>
                  <a:srgbClr val="000000"/>
                </a:solidFill>
                <a:effectLst/>
                <a:uLnTx/>
                <a:uFillTx/>
                <a:latin typeface="Georgia"/>
                <a:ea typeface="+mj-ea"/>
                <a:cs typeface="+mj-cs"/>
              </a:rPr>
              <a:t>of</a:t>
            </a:r>
            <a:r>
              <a:rPr kumimoji="0" lang="sv-SE" sz="2400" b="1" i="1" u="none" strike="noStrike" kern="1200" cap="none" spc="0" normalizeH="0" baseline="0" noProof="0">
                <a:ln>
                  <a:noFill/>
                </a:ln>
                <a:solidFill>
                  <a:srgbClr val="000000"/>
                </a:solidFill>
                <a:effectLst/>
                <a:uLnTx/>
                <a:uFillTx/>
                <a:latin typeface="Georgia"/>
                <a:ea typeface="+mj-ea"/>
                <a:cs typeface="+mj-cs"/>
              </a:rPr>
              <a:t> Pillar 2 adoption (</a:t>
            </a:r>
            <a:r>
              <a:rPr kumimoji="0" lang="sv-SE" sz="2400" b="1" i="1" u="none" strike="noStrike" kern="1200" cap="none" spc="0" normalizeH="0" baseline="0" noProof="0" err="1">
                <a:ln>
                  <a:noFill/>
                </a:ln>
                <a:solidFill>
                  <a:srgbClr val="000000"/>
                </a:solidFill>
                <a:effectLst/>
                <a:uLnTx/>
                <a:uFillTx/>
                <a:latin typeface="Georgia"/>
                <a:ea typeface="+mj-ea"/>
                <a:cs typeface="+mj-cs"/>
              </a:rPr>
              <a:t>March</a:t>
            </a:r>
            <a:r>
              <a:rPr kumimoji="0" lang="sv-SE" sz="2400" b="1" i="1" u="none" strike="noStrike" kern="1200" cap="none" spc="0" normalizeH="0" baseline="0" noProof="0">
                <a:ln>
                  <a:noFill/>
                </a:ln>
                <a:solidFill>
                  <a:srgbClr val="000000"/>
                </a:solidFill>
                <a:effectLst/>
                <a:uLnTx/>
                <a:uFillTx/>
                <a:latin typeface="Georgia"/>
                <a:ea typeface="+mj-ea"/>
                <a:cs typeface="+mj-cs"/>
              </a:rPr>
              <a:t> 2024)                     </a:t>
            </a:r>
            <a:endParaRPr kumimoji="0" lang="en-US" sz="2400" b="1" i="1" u="none" strike="noStrike" kern="1200" cap="none" spc="0" normalizeH="0" baseline="0" noProof="0">
              <a:ln>
                <a:noFill/>
              </a:ln>
              <a:solidFill>
                <a:srgbClr val="000000"/>
              </a:solidFill>
              <a:effectLst/>
              <a:uLnTx/>
              <a:uFillTx/>
              <a:latin typeface="Calibri"/>
              <a:ea typeface="+mj-ea"/>
              <a:cs typeface="Calibri"/>
            </a:endParaRPr>
          </a:p>
        </p:txBody>
      </p:sp>
      <p:graphicFrame>
        <p:nvGraphicFramePr>
          <p:cNvPr id="12" name="Table 11">
            <a:extLst>
              <a:ext uri="{FF2B5EF4-FFF2-40B4-BE49-F238E27FC236}">
                <a16:creationId xmlns:a16="http://schemas.microsoft.com/office/drawing/2014/main" id="{1903C9B9-F4AB-B468-1919-12A6F576BD4E}"/>
              </a:ext>
            </a:extLst>
          </p:cNvPr>
          <p:cNvGraphicFramePr>
            <a:graphicFrameLocks noGrp="1"/>
          </p:cNvGraphicFramePr>
          <p:nvPr/>
        </p:nvGraphicFramePr>
        <p:xfrm>
          <a:off x="2998307" y="4000005"/>
          <a:ext cx="1402079" cy="1463040"/>
        </p:xfrm>
        <a:graphic>
          <a:graphicData uri="http://schemas.openxmlformats.org/drawingml/2006/table">
            <a:tbl>
              <a:tblPr firstRow="1" bandRow="1">
                <a:tableStyleId>{5C22544A-7EE6-4342-B048-85BDC9FD1C3A}</a:tableStyleId>
              </a:tblPr>
              <a:tblGrid>
                <a:gridCol w="1402079">
                  <a:extLst>
                    <a:ext uri="{9D8B030D-6E8A-4147-A177-3AD203B41FA5}">
                      <a16:colId xmlns:a16="http://schemas.microsoft.com/office/drawing/2014/main" val="2767818675"/>
                    </a:ext>
                  </a:extLst>
                </a:gridCol>
              </a:tblGrid>
              <a:tr h="195033">
                <a:tc>
                  <a:txBody>
                    <a:bodyPr/>
                    <a:lstStyle/>
                    <a:p>
                      <a:pPr lvl="0" algn="ctr">
                        <a:buNone/>
                      </a:pPr>
                      <a:r>
                        <a:rPr lang="en-US" sz="1400" b="1" i="0" u="none" strike="noStrike" cap="none" noProof="0">
                          <a:solidFill>
                            <a:srgbClr val="000000"/>
                          </a:solidFill>
                          <a:latin typeface="Georgia"/>
                        </a:rPr>
                        <a:t> Deferred*</a:t>
                      </a:r>
                    </a:p>
                  </a:txBody>
                  <a:tcPr anchor="ctr">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732430436"/>
                  </a:ext>
                </a:extLst>
              </a:tr>
              <a:tr h="904240">
                <a:tc>
                  <a:txBody>
                    <a:bodyPr/>
                    <a:lstStyle/>
                    <a:p>
                      <a:pPr algn="l" rtl="0" fontAlgn="base"/>
                      <a:r>
                        <a:rPr lang="en-US" sz="1400" b="0" i="0" u="none" strike="noStrike">
                          <a:solidFill>
                            <a:srgbClr val="000000"/>
                          </a:solidFill>
                          <a:effectLst/>
                          <a:latin typeface="Georgia"/>
                        </a:rPr>
                        <a:t>Estonia</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Latvia</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Lithuania</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Malta</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Slovakia</a:t>
                      </a:r>
                      <a:endParaRPr lang="en-US" sz="1400" b="0" i="0">
                        <a:solidFill>
                          <a:srgbClr val="000000"/>
                        </a:solidFill>
                        <a:effectLst/>
                        <a:latin typeface="Georgi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7939386"/>
                  </a:ext>
                </a:extLst>
              </a:tr>
            </a:tbl>
          </a:graphicData>
        </a:graphic>
      </p:graphicFrame>
      <p:graphicFrame>
        <p:nvGraphicFramePr>
          <p:cNvPr id="3" name="Table 2">
            <a:extLst>
              <a:ext uri="{FF2B5EF4-FFF2-40B4-BE49-F238E27FC236}">
                <a16:creationId xmlns:a16="http://schemas.microsoft.com/office/drawing/2014/main" id="{2ED82E47-2418-94DE-1722-62A003A8205A}"/>
              </a:ext>
            </a:extLst>
          </p:cNvPr>
          <p:cNvGraphicFramePr>
            <a:graphicFrameLocks noGrp="1"/>
          </p:cNvGraphicFramePr>
          <p:nvPr/>
        </p:nvGraphicFramePr>
        <p:xfrm>
          <a:off x="2987040" y="563401"/>
          <a:ext cx="1412255" cy="3393335"/>
        </p:xfrm>
        <a:graphic>
          <a:graphicData uri="http://schemas.openxmlformats.org/drawingml/2006/table">
            <a:tbl>
              <a:tblPr firstRow="1" bandRow="1">
                <a:tableStyleId>{5C22544A-7EE6-4342-B048-85BDC9FD1C3A}</a:tableStyleId>
              </a:tblPr>
              <a:tblGrid>
                <a:gridCol w="1412255">
                  <a:extLst>
                    <a:ext uri="{9D8B030D-6E8A-4147-A177-3AD203B41FA5}">
                      <a16:colId xmlns:a16="http://schemas.microsoft.com/office/drawing/2014/main" val="1912877841"/>
                    </a:ext>
                  </a:extLst>
                </a:gridCol>
              </a:tblGrid>
              <a:tr h="478159">
                <a:tc>
                  <a:txBody>
                    <a:bodyPr/>
                    <a:lstStyle/>
                    <a:p>
                      <a:pPr algn="ctr" rtl="0" fontAlgn="base"/>
                      <a:r>
                        <a:rPr lang="en-US" sz="1400" b="1" i="0" u="none" strike="noStrike">
                          <a:solidFill>
                            <a:srgbClr val="000000"/>
                          </a:solidFill>
                          <a:effectLst/>
                          <a:latin typeface="Georgia"/>
                        </a:rPr>
                        <a:t>Draft Legislation</a:t>
                      </a:r>
                    </a:p>
                  </a:txBody>
                  <a:tcPr>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747959335"/>
                  </a:ext>
                </a:extLst>
              </a:tr>
              <a:tr h="2875175">
                <a:tc>
                  <a:txBody>
                    <a:bodyPr/>
                    <a:lstStyle/>
                    <a:p>
                      <a:pPr lvl="0" algn="l">
                        <a:buNone/>
                      </a:pPr>
                      <a:r>
                        <a:rPr lang="en-US" sz="1400" b="0" i="0" u="none" strike="noStrike" noProof="0">
                          <a:solidFill>
                            <a:schemeClr val="tx1"/>
                          </a:solidFill>
                          <a:effectLst/>
                          <a:latin typeface="Georgia"/>
                        </a:rPr>
                        <a:t>Australia</a:t>
                      </a:r>
                      <a:endParaRPr lang="en-US" sz="1400" b="0" i="0">
                        <a:solidFill>
                          <a:schemeClr val="tx1"/>
                        </a:solidFill>
                        <a:effectLst/>
                        <a:latin typeface="Georgia"/>
                      </a:endParaRPr>
                    </a:p>
                    <a:p>
                      <a:pPr lvl="0" algn="l">
                        <a:buNone/>
                      </a:pPr>
                      <a:r>
                        <a:rPr lang="en-US" sz="1400" b="0" i="0" u="none" strike="noStrike" noProof="0">
                          <a:solidFill>
                            <a:schemeClr val="tx1"/>
                          </a:solidFill>
                          <a:effectLst/>
                          <a:latin typeface="Georgia"/>
                        </a:rPr>
                        <a:t>Barbados</a:t>
                      </a:r>
                      <a:endParaRPr lang="en-US" sz="1400" b="0" i="0">
                        <a:solidFill>
                          <a:schemeClr val="tx1"/>
                        </a:solidFill>
                        <a:effectLst/>
                        <a:latin typeface="Georgia"/>
                      </a:endParaRPr>
                    </a:p>
                    <a:p>
                      <a:pPr lvl="0" algn="l">
                        <a:buNone/>
                      </a:pPr>
                      <a:r>
                        <a:rPr lang="en-US" sz="1400" b="0" i="0" u="none" strike="noStrike">
                          <a:solidFill>
                            <a:schemeClr val="tx1"/>
                          </a:solidFill>
                          <a:effectLst/>
                          <a:latin typeface="Georgia"/>
                        </a:rPr>
                        <a:t>Canada</a:t>
                      </a:r>
                      <a:endParaRPr lang="en-US" sz="1400" b="0" i="0">
                        <a:solidFill>
                          <a:schemeClr val="tx1"/>
                        </a:solidFill>
                        <a:effectLst/>
                        <a:latin typeface="Georgia"/>
                      </a:endParaRPr>
                    </a:p>
                    <a:p>
                      <a:pPr lvl="0" algn="l" rtl="0">
                        <a:buNone/>
                      </a:pPr>
                      <a:r>
                        <a:rPr lang="en-US" sz="1400" b="0" i="0" u="none" strike="noStrike">
                          <a:solidFill>
                            <a:schemeClr val="tx1"/>
                          </a:solidFill>
                          <a:effectLst/>
                          <a:latin typeface="Georgia"/>
                        </a:rPr>
                        <a:t>Cyprus</a:t>
                      </a:r>
                      <a:endParaRPr lang="en-US" sz="1400" b="0" i="0">
                        <a:solidFill>
                          <a:schemeClr val="tx1"/>
                        </a:solidFill>
                        <a:effectLst/>
                        <a:latin typeface="Georgia"/>
                      </a:endParaRPr>
                    </a:p>
                    <a:p>
                      <a:pPr lvl="0" algn="l" rtl="0">
                        <a:buNone/>
                      </a:pPr>
                      <a:r>
                        <a:rPr lang="en-US" sz="1400" b="0" i="0" u="none" strike="noStrike">
                          <a:solidFill>
                            <a:schemeClr val="tx1"/>
                          </a:solidFill>
                          <a:effectLst/>
                          <a:latin typeface="Georgia"/>
                        </a:rPr>
                        <a:t>Greece</a:t>
                      </a:r>
                      <a:endParaRPr lang="en-US" sz="1400" b="0" i="0">
                        <a:solidFill>
                          <a:schemeClr val="tx1"/>
                        </a:solidFill>
                        <a:effectLst/>
                        <a:latin typeface="Georgia"/>
                      </a:endParaRPr>
                    </a:p>
                    <a:p>
                      <a:pPr lvl="0" algn="l" rtl="0">
                        <a:buNone/>
                      </a:pPr>
                      <a:r>
                        <a:rPr lang="en-US" sz="1400" b="0" i="0" u="none" strike="noStrike">
                          <a:solidFill>
                            <a:schemeClr val="tx1"/>
                          </a:solidFill>
                          <a:effectLst/>
                          <a:latin typeface="Georgia"/>
                        </a:rPr>
                        <a:t>New Zealand</a:t>
                      </a:r>
                      <a:endParaRPr lang="en-US" sz="1400" b="0" i="0">
                        <a:solidFill>
                          <a:schemeClr val="tx1"/>
                        </a:solidFill>
                        <a:effectLst/>
                        <a:latin typeface="Georgia"/>
                      </a:endParaRPr>
                    </a:p>
                    <a:p>
                      <a:pPr lvl="0" algn="l">
                        <a:buNone/>
                      </a:pPr>
                      <a:r>
                        <a:rPr lang="en-US" sz="1400" b="0" i="0" u="none" strike="noStrike" noProof="0">
                          <a:solidFill>
                            <a:schemeClr val="tx1"/>
                          </a:solidFill>
                          <a:effectLst/>
                          <a:latin typeface="Georgia"/>
                        </a:rPr>
                        <a:t>South Africa</a:t>
                      </a:r>
                    </a:p>
                    <a:p>
                      <a:pPr lvl="0" algn="l">
                        <a:buNone/>
                      </a:pPr>
                      <a:r>
                        <a:rPr lang="en-US" sz="1400" b="0" i="0" u="none" strike="noStrike" noProof="0">
                          <a:solidFill>
                            <a:schemeClr val="tx1"/>
                          </a:solidFill>
                          <a:effectLst/>
                          <a:latin typeface="Georgia"/>
                        </a:rPr>
                        <a:t>Spain</a:t>
                      </a:r>
                    </a:p>
                    <a:p>
                      <a:pPr lvl="0" algn="l">
                        <a:buNone/>
                      </a:pPr>
                      <a:r>
                        <a:rPr lang="en-US" sz="1400" b="0" i="0" u="none" strike="noStrike" noProof="0">
                          <a:solidFill>
                            <a:schemeClr val="tx1"/>
                          </a:solidFill>
                          <a:effectLst/>
                          <a:latin typeface="Georgia"/>
                        </a:rPr>
                        <a:t>Thailand</a:t>
                      </a:r>
                    </a:p>
                    <a:p>
                      <a:pPr lvl="0" algn="l">
                        <a:buNone/>
                      </a:pPr>
                      <a:endParaRPr lang="en-US" sz="1400" b="0" i="0" u="none" strike="noStrike" noProof="0">
                        <a:solidFill>
                          <a:srgbClr val="FF0000"/>
                        </a:solidFill>
                        <a:effectLst/>
                        <a:latin typeface="Georgia"/>
                      </a:endParaRPr>
                    </a:p>
                  </a:txBody>
                  <a:tcPr>
                    <a:lnL w="12700" cmpd="sng">
                      <a:solidFill>
                        <a:schemeClr val="tx1"/>
                      </a:solidFill>
                      <a:prstDash val="solid"/>
                    </a:lnL>
                    <a:lnR w="12700" cmpd="sng">
                      <a:solidFill>
                        <a:schemeClr val="tx1"/>
                      </a:solidFill>
                    </a:lnR>
                    <a:lnT w="11906" cap="flat" cmpd="sng" algn="ctr">
                      <a:solidFill>
                        <a:srgbClr val="000000"/>
                      </a:solidFill>
                      <a:prstDash val="solid"/>
                      <a:round/>
                      <a:headEnd type="none" w="med" len="med"/>
                      <a:tailEnd type="none" w="med" len="med"/>
                    </a:lnT>
                    <a:lnB w="12700" cmpd="sng">
                      <a:solidFill>
                        <a:schemeClr val="tx1"/>
                      </a:solidFill>
                      <a:prstDash val="solid"/>
                    </a:lnB>
                    <a:noFill/>
                  </a:tcPr>
                </a:tc>
                <a:extLst>
                  <a:ext uri="{0D108BD9-81ED-4DB2-BD59-A6C34878D82A}">
                    <a16:rowId xmlns:a16="http://schemas.microsoft.com/office/drawing/2014/main" val="4009416157"/>
                  </a:ext>
                </a:extLst>
              </a:tr>
            </a:tbl>
          </a:graphicData>
        </a:graphic>
      </p:graphicFrame>
      <p:sp>
        <p:nvSpPr>
          <p:cNvPr id="9" name="TextBox 8">
            <a:extLst>
              <a:ext uri="{FF2B5EF4-FFF2-40B4-BE49-F238E27FC236}">
                <a16:creationId xmlns:a16="http://schemas.microsoft.com/office/drawing/2014/main" id="{A62029C9-DA2C-AC89-7FF8-D175E34F5C44}"/>
              </a:ext>
            </a:extLst>
          </p:cNvPr>
          <p:cNvSpPr txBox="1"/>
          <p:nvPr/>
        </p:nvSpPr>
        <p:spPr>
          <a:xfrm>
            <a:off x="2909968" y="5564719"/>
            <a:ext cx="1655830" cy="984885"/>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600"/>
              </a:spcAft>
              <a:buClrTx/>
              <a:buSzPct val="100000"/>
              <a:buFontTx/>
              <a:buNone/>
              <a:tabLst/>
              <a:defRPr/>
            </a:pPr>
            <a:r>
              <a:rPr kumimoji="0" lang="en-US" sz="800" b="0" i="0" u="none" strike="noStrike" kern="1200" cap="none" spc="0" normalizeH="0" baseline="0" noProof="0">
                <a:ln>
                  <a:noFill/>
                </a:ln>
                <a:solidFill>
                  <a:srgbClr val="000000"/>
                </a:solidFill>
                <a:effectLst/>
                <a:uLnTx/>
                <a:uFillTx/>
                <a:latin typeface="Arial"/>
                <a:ea typeface="+mn-ea"/>
                <a:cs typeface="Arial"/>
              </a:rPr>
              <a:t>*A temporary deferral is allowed by the Directive (Article 50) where EU Member States with no more than 12 in-scope MNEs headquartered in their state can elect to temporarily not apply the IIR and the UTPR for six consecutive fiscal years beginning from December 31, 2023.</a:t>
            </a:r>
            <a:endParaRPr kumimoji="0" lang="en-US" sz="800" b="0" i="0" u="none" strike="noStrike" kern="1200" cap="none" spc="0" normalizeH="0" baseline="0" noProof="0">
              <a:ln>
                <a:noFill/>
              </a:ln>
              <a:solidFill>
                <a:srgbClr val="000000"/>
              </a:solidFill>
              <a:effectLst/>
              <a:uLnTx/>
              <a:uFillTx/>
              <a:latin typeface="Arial"/>
              <a:ea typeface="+mn-ea"/>
              <a:cs typeface="+mn-cs"/>
            </a:endParaRPr>
          </a:p>
        </p:txBody>
      </p:sp>
      <p:graphicFrame>
        <p:nvGraphicFramePr>
          <p:cNvPr id="13" name="Table 12">
            <a:extLst>
              <a:ext uri="{FF2B5EF4-FFF2-40B4-BE49-F238E27FC236}">
                <a16:creationId xmlns:a16="http://schemas.microsoft.com/office/drawing/2014/main" id="{B77747AA-2CB6-5D41-7659-811C31D7A60D}"/>
              </a:ext>
            </a:extLst>
          </p:cNvPr>
          <p:cNvGraphicFramePr>
            <a:graphicFrameLocks noGrp="1"/>
          </p:cNvGraphicFramePr>
          <p:nvPr/>
        </p:nvGraphicFramePr>
        <p:xfrm>
          <a:off x="4537223" y="557069"/>
          <a:ext cx="1381829" cy="5302418"/>
        </p:xfrm>
        <a:graphic>
          <a:graphicData uri="http://schemas.openxmlformats.org/drawingml/2006/table">
            <a:tbl>
              <a:tblPr firstRow="1" bandRow="1">
                <a:tableStyleId>{5C22544A-7EE6-4342-B048-85BDC9FD1C3A}</a:tableStyleId>
              </a:tblPr>
              <a:tblGrid>
                <a:gridCol w="1381829">
                  <a:extLst>
                    <a:ext uri="{9D8B030D-6E8A-4147-A177-3AD203B41FA5}">
                      <a16:colId xmlns:a16="http://schemas.microsoft.com/office/drawing/2014/main" val="596784754"/>
                    </a:ext>
                  </a:extLst>
                </a:gridCol>
              </a:tblGrid>
              <a:tr h="617404">
                <a:tc>
                  <a:txBody>
                    <a:bodyPr/>
                    <a:lstStyle/>
                    <a:p>
                      <a:pPr algn="ctr" rtl="0" fontAlgn="base"/>
                      <a:r>
                        <a:rPr lang="en-US" sz="1400" b="1" i="0" u="none" strike="noStrike">
                          <a:solidFill>
                            <a:srgbClr val="000000"/>
                          </a:solidFill>
                          <a:effectLst/>
                          <a:latin typeface="Georgia"/>
                        </a:rPr>
                        <a:t>Announced Intentions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8C4"/>
                    </a:solidFill>
                  </a:tcPr>
                </a:tc>
                <a:extLst>
                  <a:ext uri="{0D108BD9-81ED-4DB2-BD59-A6C34878D82A}">
                    <a16:rowId xmlns:a16="http://schemas.microsoft.com/office/drawing/2014/main" val="826816440"/>
                  </a:ext>
                </a:extLst>
              </a:tr>
              <a:tr h="4685014">
                <a:tc>
                  <a:txBody>
                    <a:bodyPr/>
                    <a:lstStyle/>
                    <a:p>
                      <a:pPr lvl="0" algn="l">
                        <a:buNone/>
                      </a:pPr>
                      <a:r>
                        <a:rPr lang="en-US" sz="1400" b="0" i="0" u="none" strike="noStrike" noProof="0">
                          <a:solidFill>
                            <a:srgbClr val="000000"/>
                          </a:solidFill>
                          <a:effectLst/>
                          <a:latin typeface="Georgia"/>
                        </a:rPr>
                        <a:t>Bahamas</a:t>
                      </a:r>
                      <a:endParaRPr lang="en-US"/>
                    </a:p>
                    <a:p>
                      <a:pPr lvl="0" algn="l">
                        <a:buNone/>
                      </a:pPr>
                      <a:r>
                        <a:rPr lang="en-US" sz="1400" b="0" i="0" u="none" strike="noStrike">
                          <a:solidFill>
                            <a:srgbClr val="000000"/>
                          </a:solidFill>
                          <a:effectLst/>
                          <a:latin typeface="Georgia"/>
                        </a:rPr>
                        <a:t>Brazil</a:t>
                      </a:r>
                      <a:endParaRPr lang="en-US"/>
                    </a:p>
                    <a:p>
                      <a:pPr lvl="0" algn="l">
                        <a:buNone/>
                      </a:pPr>
                      <a:r>
                        <a:rPr lang="en-US" sz="1400" b="0" i="0" u="none" strike="noStrike">
                          <a:solidFill>
                            <a:srgbClr val="000000"/>
                          </a:solidFill>
                          <a:effectLst/>
                          <a:latin typeface="Georgia"/>
                        </a:rPr>
                        <a:t>Gibraltar</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Guernsey</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Hong Kong</a:t>
                      </a:r>
                      <a:br>
                        <a:rPr lang="en-US" sz="1400" b="0" i="0">
                          <a:solidFill>
                            <a:srgbClr val="000000"/>
                          </a:solidFill>
                          <a:effectLst/>
                          <a:latin typeface="Georgia"/>
                        </a:rPr>
                      </a:br>
                      <a:r>
                        <a:rPr lang="en-US" sz="1400" b="0" i="0" u="none" strike="noStrike">
                          <a:solidFill>
                            <a:srgbClr val="000000"/>
                          </a:solidFill>
                          <a:effectLst/>
                          <a:latin typeface="Georgia"/>
                        </a:rPr>
                        <a:t>Indonesia</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Isle of Man</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Jamaica</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Jersey</a:t>
                      </a:r>
                      <a:endParaRPr lang="en-US" sz="1400" b="0" i="0">
                        <a:solidFill>
                          <a:srgbClr val="000000"/>
                        </a:solidFill>
                        <a:effectLst/>
                        <a:latin typeface="Georgia"/>
                      </a:endParaRPr>
                    </a:p>
                    <a:p>
                      <a:pPr lvl="0" algn="l">
                        <a:buNone/>
                      </a:pPr>
                      <a:r>
                        <a:rPr lang="en-US" sz="1400" b="0" i="0" u="none" strike="noStrike" baseline="0" noProof="0">
                          <a:solidFill>
                            <a:srgbClr val="000000"/>
                          </a:solidFill>
                          <a:effectLst/>
                          <a:latin typeface="Georgia"/>
                        </a:rPr>
                        <a:t>Kuwait</a:t>
                      </a:r>
                      <a:endParaRPr lang="en-US" sz="1400"/>
                    </a:p>
                    <a:p>
                      <a:pPr lvl="0" algn="l">
                        <a:buNone/>
                      </a:pPr>
                      <a:r>
                        <a:rPr lang="en-US" sz="1400" b="0" i="0" u="none" strike="noStrike" baseline="0" noProof="0">
                          <a:solidFill>
                            <a:srgbClr val="000000"/>
                          </a:solidFill>
                          <a:effectLst/>
                          <a:latin typeface="Georgia"/>
                        </a:rPr>
                        <a:t>Mauritius</a:t>
                      </a:r>
                      <a:endParaRPr lang="en-US" sz="1400"/>
                    </a:p>
                    <a:p>
                      <a:pPr lvl="0" algn="l">
                        <a:buNone/>
                      </a:pPr>
                      <a:r>
                        <a:rPr lang="en-US" sz="1400" b="0" i="0" u="none" strike="noStrike" baseline="0" noProof="0">
                          <a:solidFill>
                            <a:srgbClr val="000000"/>
                          </a:solidFill>
                          <a:effectLst/>
                          <a:latin typeface="Georgia"/>
                        </a:rPr>
                        <a:t>Mexico</a:t>
                      </a:r>
                    </a:p>
                    <a:p>
                      <a:pPr algn="l" rtl="0" fontAlgn="base"/>
                      <a:r>
                        <a:rPr lang="en-US" sz="1400" b="0" i="0" u="none" strike="noStrike">
                          <a:solidFill>
                            <a:srgbClr val="000000"/>
                          </a:solidFill>
                          <a:effectLst/>
                          <a:latin typeface="Georgia"/>
                        </a:rPr>
                        <a:t>Poland</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Portugal</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Puerto Rico</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Qatar</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Singapore</a:t>
                      </a:r>
                      <a:endParaRPr lang="en-US" sz="1400" b="0" i="0">
                        <a:solidFill>
                          <a:srgbClr val="000000"/>
                        </a:solidFill>
                        <a:effectLst/>
                        <a:latin typeface="Georgia"/>
                      </a:endParaRPr>
                    </a:p>
                    <a:p>
                      <a:pPr lvl="0" algn="l">
                        <a:buNone/>
                      </a:pPr>
                      <a:r>
                        <a:rPr lang="en-US" sz="1400" b="0" i="0" u="none" strike="noStrike">
                          <a:solidFill>
                            <a:srgbClr val="000000"/>
                          </a:solidFill>
                          <a:effectLst/>
                          <a:latin typeface="Georgia"/>
                        </a:rPr>
                        <a:t>Taiwan</a:t>
                      </a:r>
                      <a:endParaRPr lang="en-US" sz="1400" b="0" i="0">
                        <a:solidFill>
                          <a:srgbClr val="000000"/>
                        </a:solidFill>
                        <a:effectLst/>
                        <a:latin typeface="Georgia"/>
                      </a:endParaRPr>
                    </a:p>
                    <a:p>
                      <a:pPr algn="l" rtl="0" fontAlgn="base"/>
                      <a:r>
                        <a:rPr lang="en-US" sz="1400" b="0" i="0" u="none" strike="noStrike">
                          <a:solidFill>
                            <a:srgbClr val="000000"/>
                          </a:solidFill>
                          <a:effectLst/>
                          <a:latin typeface="Georgia"/>
                        </a:rPr>
                        <a:t>UAE </a:t>
                      </a:r>
                      <a:endParaRPr lang="en-US" sz="1400" b="0" i="0">
                        <a:solidFill>
                          <a:srgbClr val="000000"/>
                        </a:solidFill>
                        <a:effectLst/>
                        <a:latin typeface="Georgia"/>
                      </a:endParaRPr>
                    </a:p>
                    <a:p>
                      <a:pPr lvl="0" algn="l">
                        <a:buNone/>
                      </a:pPr>
                      <a:r>
                        <a:rPr lang="en-US" sz="1400" b="0" i="0" u="none" strike="noStrike">
                          <a:solidFill>
                            <a:srgbClr val="000000"/>
                          </a:solidFill>
                          <a:effectLst/>
                          <a:latin typeface="Georgia"/>
                        </a:rPr>
                        <a:t>Ukraine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1464654"/>
                  </a:ext>
                </a:extLst>
              </a:tr>
            </a:tbl>
          </a:graphicData>
        </a:graphic>
      </p:graphicFrame>
      <p:graphicFrame>
        <p:nvGraphicFramePr>
          <p:cNvPr id="22" name="Table 21">
            <a:extLst>
              <a:ext uri="{FF2B5EF4-FFF2-40B4-BE49-F238E27FC236}">
                <a16:creationId xmlns:a16="http://schemas.microsoft.com/office/drawing/2014/main" id="{B3543F28-8BF9-F4FB-72A2-F9D111295636}"/>
              </a:ext>
            </a:extLst>
          </p:cNvPr>
          <p:cNvGraphicFramePr>
            <a:graphicFrameLocks noGrp="1"/>
          </p:cNvGraphicFramePr>
          <p:nvPr/>
        </p:nvGraphicFramePr>
        <p:xfrm>
          <a:off x="6024423" y="560861"/>
          <a:ext cx="2235213" cy="4107635"/>
        </p:xfrm>
        <a:graphic>
          <a:graphicData uri="http://schemas.openxmlformats.org/drawingml/2006/table">
            <a:tbl>
              <a:tblPr firstRow="1" bandRow="1">
                <a:tableStyleId>{5C22544A-7EE6-4342-B048-85BDC9FD1C3A}</a:tableStyleId>
              </a:tblPr>
              <a:tblGrid>
                <a:gridCol w="2235213">
                  <a:extLst>
                    <a:ext uri="{9D8B030D-6E8A-4147-A177-3AD203B41FA5}">
                      <a16:colId xmlns:a16="http://schemas.microsoft.com/office/drawing/2014/main" val="596784754"/>
                    </a:ext>
                  </a:extLst>
                </a:gridCol>
              </a:tblGrid>
              <a:tr h="389075">
                <a:tc>
                  <a:txBody>
                    <a:bodyPr/>
                    <a:lstStyle/>
                    <a:p>
                      <a:pPr lvl="0" algn="ctr">
                        <a:buNone/>
                      </a:pPr>
                      <a:r>
                        <a:rPr lang="en-US" sz="1400" b="1" i="0" u="none" strike="noStrike">
                          <a:solidFill>
                            <a:srgbClr val="000000"/>
                          </a:solidFill>
                          <a:effectLst/>
                          <a:latin typeface="Georgia"/>
                        </a:rPr>
                        <a:t>Effective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26816440"/>
                  </a:ext>
                </a:extLst>
              </a:tr>
              <a:tr h="3034781">
                <a:tc>
                  <a:txBody>
                    <a:bodyPr/>
                    <a:lstStyle/>
                    <a:p>
                      <a:pPr algn="l" rtl="0" fontAlgn="base"/>
                      <a:r>
                        <a:rPr lang="en-US" sz="1400" b="0" i="0" u="none" strike="noStrike">
                          <a:solidFill>
                            <a:srgbClr val="000000"/>
                          </a:solidFill>
                          <a:effectLst/>
                          <a:latin typeface="Georgia"/>
                        </a:rPr>
                        <a:t>Australia (1, 2)</a:t>
                      </a:r>
                    </a:p>
                    <a:p>
                      <a:pPr lvl="0" algn="l">
                        <a:buNone/>
                      </a:pPr>
                      <a:r>
                        <a:rPr lang="en-US" sz="1400" b="0" i="0" u="none" strike="noStrike">
                          <a:solidFill>
                            <a:srgbClr val="000000"/>
                          </a:solidFill>
                          <a:effectLst/>
                          <a:latin typeface="Georgia"/>
                        </a:rPr>
                        <a:t>Barbados (2)</a:t>
                      </a:r>
                    </a:p>
                    <a:p>
                      <a:pPr lvl="0" algn="l">
                        <a:buNone/>
                      </a:pPr>
                      <a:r>
                        <a:rPr lang="en-US" sz="1400" b="0" i="0" u="none" strike="noStrike">
                          <a:solidFill>
                            <a:srgbClr val="000000"/>
                          </a:solidFill>
                          <a:effectLst/>
                          <a:latin typeface="Georgia"/>
                        </a:rPr>
                        <a:t>Canada (1, 2)</a:t>
                      </a:r>
                      <a:endParaRPr lang="en-US" sz="1400"/>
                    </a:p>
                    <a:p>
                      <a:pPr lvl="0" algn="l">
                        <a:lnSpc>
                          <a:spcPct val="100000"/>
                        </a:lnSpc>
                        <a:spcBef>
                          <a:spcPts val="0"/>
                        </a:spcBef>
                        <a:spcAft>
                          <a:spcPts val="0"/>
                        </a:spcAft>
                        <a:buNone/>
                      </a:pPr>
                      <a:r>
                        <a:rPr lang="en-US" sz="1400" b="0" i="0" u="none" strike="noStrike" noProof="0">
                          <a:solidFill>
                            <a:srgbClr val="000000"/>
                          </a:solidFill>
                          <a:effectLst/>
                          <a:latin typeface="Georgia"/>
                        </a:rPr>
                        <a:t>Colombia (4)</a:t>
                      </a:r>
                    </a:p>
                    <a:p>
                      <a:pPr lvl="0" algn="l">
                        <a:buNone/>
                      </a:pPr>
                      <a:r>
                        <a:rPr lang="en-US" sz="1400" b="0" i="0" u="none" strike="noStrike">
                          <a:solidFill>
                            <a:srgbClr val="000000"/>
                          </a:solidFill>
                          <a:effectLst/>
                          <a:latin typeface="Georgia"/>
                        </a:rPr>
                        <a:t>Cyprus (1)</a:t>
                      </a:r>
                    </a:p>
                    <a:p>
                      <a:pPr lvl="0" algn="l">
                        <a:buNone/>
                      </a:pPr>
                      <a:r>
                        <a:rPr lang="en-US" sz="1400" b="0" i="0" u="none" strike="noStrike">
                          <a:solidFill>
                            <a:srgbClr val="000000"/>
                          </a:solidFill>
                          <a:effectLst/>
                          <a:latin typeface="Georgia"/>
                        </a:rPr>
                        <a:t>EU (1, 2, N/A deferrals</a:t>
                      </a:r>
                      <a:r>
                        <a:rPr lang="en-US" sz="1400" b="1" i="0" u="none" strike="noStrike" noProof="0">
                          <a:solidFill>
                            <a:srgbClr val="000000"/>
                          </a:solidFill>
                          <a:effectLst/>
                          <a:latin typeface="Georgia"/>
                        </a:rPr>
                        <a:t>*</a:t>
                      </a:r>
                      <a:r>
                        <a:rPr lang="en-US" sz="1400" b="0" i="0" u="none" strike="noStrike">
                          <a:solidFill>
                            <a:srgbClr val="000000"/>
                          </a:solidFill>
                          <a:effectLst/>
                          <a:latin typeface="Georgia"/>
                        </a:rPr>
                        <a:t>)</a:t>
                      </a:r>
                      <a:endParaRPr lang="en-US"/>
                    </a:p>
                    <a:p>
                      <a:pPr lvl="0" algn="l">
                        <a:buNone/>
                      </a:pPr>
                      <a:r>
                        <a:rPr lang="en-US" sz="1400" b="0" i="0" u="none" strike="noStrike">
                          <a:solidFill>
                            <a:srgbClr val="000000"/>
                          </a:solidFill>
                          <a:effectLst/>
                          <a:latin typeface="Georgia"/>
                        </a:rPr>
                        <a:t>Gibraltar (2)</a:t>
                      </a:r>
                    </a:p>
                    <a:p>
                      <a:pPr lvl="0" algn="l">
                        <a:buNone/>
                      </a:pPr>
                      <a:r>
                        <a:rPr lang="en-US" sz="1400" b="0" i="0" u="none" strike="noStrike">
                          <a:solidFill>
                            <a:srgbClr val="000000"/>
                          </a:solidFill>
                          <a:effectLst/>
                          <a:latin typeface="Georgia"/>
                        </a:rPr>
                        <a:t>Japan (1)</a:t>
                      </a:r>
                    </a:p>
                    <a:p>
                      <a:pPr lvl="0" algn="l">
                        <a:buNone/>
                      </a:pPr>
                      <a:r>
                        <a:rPr lang="en-US" sz="1400" b="0" i="0" u="none" strike="noStrike" noProof="0">
                          <a:solidFill>
                            <a:srgbClr val="000000"/>
                          </a:solidFill>
                          <a:effectLst/>
                          <a:latin typeface="Georgia"/>
                        </a:rPr>
                        <a:t>Liechtenstein (1, 2)</a:t>
                      </a:r>
                    </a:p>
                    <a:p>
                      <a:pPr lvl="0" algn="l">
                        <a:buNone/>
                      </a:pPr>
                      <a:r>
                        <a:rPr lang="en-US" sz="1400" b="0" i="0" u="none" strike="noStrike" noProof="0">
                          <a:solidFill>
                            <a:srgbClr val="000000"/>
                          </a:solidFill>
                          <a:effectLst/>
                          <a:latin typeface="Georgia"/>
                        </a:rPr>
                        <a:t>N</a:t>
                      </a:r>
                      <a:r>
                        <a:rPr lang="en-US" sz="1400" b="0" i="0" u="none" strike="noStrike" noProof="0">
                          <a:solidFill>
                            <a:schemeClr val="tx1"/>
                          </a:solidFill>
                          <a:effectLst/>
                          <a:latin typeface="Georgia"/>
                        </a:rPr>
                        <a:t>orway (1, 2)</a:t>
                      </a:r>
                    </a:p>
                    <a:p>
                      <a:pPr lvl="0" algn="l">
                        <a:buNone/>
                      </a:pPr>
                      <a:r>
                        <a:rPr lang="en-US" sz="1400" b="0" i="0" u="none" strike="noStrike" noProof="0">
                          <a:solidFill>
                            <a:schemeClr val="tx1"/>
                          </a:solidFill>
                          <a:effectLst/>
                          <a:latin typeface="Georgia"/>
                        </a:rPr>
                        <a:t>Slovakia</a:t>
                      </a:r>
                      <a:r>
                        <a:rPr lang="en-US" sz="1400" b="1" i="0" u="none" strike="noStrike" noProof="0">
                          <a:solidFill>
                            <a:schemeClr val="tx1"/>
                          </a:solidFill>
                          <a:effectLst/>
                          <a:latin typeface="Georgia"/>
                        </a:rPr>
                        <a:t>*</a:t>
                      </a:r>
                      <a:r>
                        <a:rPr lang="en-US" sz="1400" b="0" i="0" u="none" strike="noStrike" noProof="0">
                          <a:solidFill>
                            <a:schemeClr val="tx1"/>
                          </a:solidFill>
                          <a:effectLst/>
                          <a:latin typeface="Georgia"/>
                        </a:rPr>
                        <a:t> (2)</a:t>
                      </a:r>
                    </a:p>
                    <a:p>
                      <a:pPr lvl="0" algn="l">
                        <a:buNone/>
                      </a:pPr>
                      <a:r>
                        <a:rPr lang="en-US" sz="1400" b="0" i="0" u="none" strike="noStrike" noProof="0">
                          <a:solidFill>
                            <a:schemeClr val="tx1"/>
                          </a:solidFill>
                          <a:effectLst/>
                          <a:latin typeface="Georgia"/>
                        </a:rPr>
                        <a:t>South Africa (1, 2)</a:t>
                      </a:r>
                      <a:endParaRPr lang="en-US">
                        <a:solidFill>
                          <a:schemeClr val="tx1"/>
                        </a:solidFill>
                      </a:endParaRPr>
                    </a:p>
                    <a:p>
                      <a:pPr lvl="0" algn="l">
                        <a:buNone/>
                      </a:pPr>
                      <a:r>
                        <a:rPr lang="en-US" sz="1400" b="0" i="0" u="none" strike="noStrike" noProof="0">
                          <a:solidFill>
                            <a:schemeClr val="tx1"/>
                          </a:solidFill>
                          <a:effectLst/>
                          <a:latin typeface="Georgia"/>
                        </a:rPr>
                        <a:t>South Korea (1)</a:t>
                      </a:r>
                      <a:endParaRPr lang="en-US">
                        <a:solidFill>
                          <a:schemeClr val="tx1"/>
                        </a:solidFill>
                      </a:endParaRPr>
                    </a:p>
                    <a:p>
                      <a:pPr lvl="0" algn="l">
                        <a:buNone/>
                      </a:pPr>
                      <a:r>
                        <a:rPr lang="en-US" sz="1400" b="0" i="0" u="none" strike="noStrike" noProof="0">
                          <a:solidFill>
                            <a:schemeClr val="tx1"/>
                          </a:solidFill>
                          <a:effectLst/>
                          <a:latin typeface="Georgia"/>
                        </a:rPr>
                        <a:t>Switzerland (2)</a:t>
                      </a:r>
                    </a:p>
                    <a:p>
                      <a:pPr lvl="0" algn="l">
                        <a:buNone/>
                      </a:pPr>
                      <a:r>
                        <a:rPr lang="en-US" sz="1400" b="0" i="0" u="none" strike="noStrike" noProof="0">
                          <a:solidFill>
                            <a:srgbClr val="000000"/>
                          </a:solidFill>
                          <a:effectLst/>
                          <a:latin typeface="Georgia"/>
                        </a:rPr>
                        <a:t>UK (1, 2)</a:t>
                      </a:r>
                    </a:p>
                    <a:p>
                      <a:pPr lvl="0" algn="l">
                        <a:buNone/>
                      </a:pPr>
                      <a:r>
                        <a:rPr lang="en-US" sz="1400" b="0" i="0" u="none" strike="noStrike" noProof="0">
                          <a:solidFill>
                            <a:srgbClr val="000000"/>
                          </a:solidFill>
                          <a:effectLst/>
                          <a:latin typeface="Georgia"/>
                        </a:rPr>
                        <a:t>Vietnam (1, 2)</a:t>
                      </a:r>
                    </a:p>
                    <a:p>
                      <a:pPr lvl="0" algn="l">
                        <a:buNone/>
                      </a:pPr>
                      <a:r>
                        <a:rPr lang="en-US" sz="1400" b="0" i="0" u="none" strike="noStrike" noProof="0">
                          <a:solidFill>
                            <a:srgbClr val="000000"/>
                          </a:solidFill>
                          <a:effectLst/>
                          <a:latin typeface="Georgia"/>
                        </a:rPr>
                        <a:t>Zimbabwe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1464654"/>
                  </a:ext>
                </a:extLst>
              </a:tr>
            </a:tbl>
          </a:graphicData>
        </a:graphic>
      </p:graphicFrame>
      <p:sp>
        <p:nvSpPr>
          <p:cNvPr id="23" name="TextBox 22">
            <a:extLst>
              <a:ext uri="{FF2B5EF4-FFF2-40B4-BE49-F238E27FC236}">
                <a16:creationId xmlns:a16="http://schemas.microsoft.com/office/drawing/2014/main" id="{C4D9D6FA-14A8-5E2B-634D-359B38B29364}"/>
              </a:ext>
            </a:extLst>
          </p:cNvPr>
          <p:cNvSpPr txBox="1"/>
          <p:nvPr/>
        </p:nvSpPr>
        <p:spPr>
          <a:xfrm>
            <a:off x="6183031" y="5090160"/>
            <a:ext cx="4439920" cy="1092607"/>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600"/>
              </a:spcAft>
              <a:buClrTx/>
              <a:buSzPct val="100000"/>
              <a:buFontTx/>
              <a:buNone/>
              <a:tabLst/>
              <a:defRPr/>
            </a:pPr>
            <a:r>
              <a:rPr kumimoji="0" lang="en-US" sz="1400" b="0" i="0" u="none" strike="noStrike" kern="1200" cap="none" spc="0" normalizeH="0" baseline="0" noProof="0">
                <a:ln>
                  <a:noFill/>
                </a:ln>
                <a:solidFill>
                  <a:srgbClr val="000000"/>
                </a:solidFill>
                <a:effectLst/>
                <a:uLnTx/>
                <a:uFillTx/>
                <a:latin typeface="Georgia"/>
                <a:ea typeface="+mn-ea"/>
                <a:cs typeface="Arial"/>
              </a:rPr>
              <a:t>(1) Income Inclusion Rule (IIR)</a:t>
            </a:r>
            <a:endParaRPr kumimoji="0" lang="en-US" sz="1400" b="0" i="0" u="none" strike="noStrike" kern="1200" cap="none" spc="0" normalizeH="0" baseline="0" noProof="0">
              <a:ln>
                <a:noFill/>
              </a:ln>
              <a:solidFill>
                <a:srgbClr val="000000"/>
              </a:solidFill>
              <a:effectLst/>
              <a:uLnTx/>
              <a:uFillTx/>
              <a:latin typeface="Georgia"/>
              <a:ea typeface="+mn-ea"/>
              <a:cs typeface="+mn-cs"/>
            </a:endParaRPr>
          </a:p>
          <a:p>
            <a:pPr marL="0" marR="0" lvl="0" indent="0" algn="l" defTabSz="914400" rtl="0" eaLnBrk="1" fontAlgn="auto" latinLnBrk="0" hangingPunct="1">
              <a:lnSpc>
                <a:spcPct val="100000"/>
              </a:lnSpc>
              <a:spcBef>
                <a:spcPts val="0"/>
              </a:spcBef>
              <a:spcAft>
                <a:spcPts val="600"/>
              </a:spcAft>
              <a:buClrTx/>
              <a:buSzPct val="100000"/>
              <a:buFontTx/>
              <a:buNone/>
              <a:tabLst/>
              <a:defRPr/>
            </a:pPr>
            <a:r>
              <a:rPr kumimoji="0" lang="en-US" sz="1400" b="0" i="0" u="none" strike="noStrike" kern="1200" cap="none" spc="0" normalizeH="0" baseline="0" noProof="0">
                <a:ln>
                  <a:noFill/>
                </a:ln>
                <a:solidFill>
                  <a:srgbClr val="000000"/>
                </a:solidFill>
                <a:effectLst/>
                <a:uLnTx/>
                <a:uFillTx/>
                <a:latin typeface="Georgia"/>
                <a:ea typeface="+mn-ea"/>
                <a:cs typeface="Arial"/>
              </a:rPr>
              <a:t>(2) Domestic Minimum To-Up Tax (DMTT)</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400" b="0" i="0" u="none" strike="noStrike" kern="1200" cap="none" spc="0" normalizeH="0" baseline="0" noProof="0">
                <a:ln>
                  <a:noFill/>
                </a:ln>
                <a:solidFill>
                  <a:srgbClr val="000000"/>
                </a:solidFill>
                <a:effectLst/>
                <a:uLnTx/>
                <a:uFillTx/>
                <a:latin typeface="Georgia"/>
                <a:ea typeface="+mn-ea"/>
                <a:cs typeface="Arial"/>
              </a:rPr>
              <a:t>(3) Undertaxed Profits Rule (UTPR)</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400" b="0" i="0" u="none" strike="noStrike" kern="1200" cap="none" spc="0" normalizeH="0" baseline="0" noProof="0">
                <a:ln>
                  <a:noFill/>
                </a:ln>
                <a:solidFill>
                  <a:srgbClr val="000000"/>
                </a:solidFill>
                <a:effectLst/>
                <a:uLnTx/>
                <a:uFillTx/>
                <a:latin typeface="Georgia"/>
                <a:ea typeface="+mn-ea"/>
                <a:cs typeface="Arial"/>
              </a:rPr>
              <a:t>(4) 15% Corporate Income Tax (CIT)</a:t>
            </a:r>
          </a:p>
        </p:txBody>
      </p:sp>
      <p:graphicFrame>
        <p:nvGraphicFramePr>
          <p:cNvPr id="2" name="Table 1">
            <a:extLst>
              <a:ext uri="{FF2B5EF4-FFF2-40B4-BE49-F238E27FC236}">
                <a16:creationId xmlns:a16="http://schemas.microsoft.com/office/drawing/2014/main" id="{C1503D97-279D-E351-48AE-C8878C8458AC}"/>
              </a:ext>
            </a:extLst>
          </p:cNvPr>
          <p:cNvGraphicFramePr>
            <a:graphicFrameLocks noGrp="1"/>
          </p:cNvGraphicFramePr>
          <p:nvPr/>
        </p:nvGraphicFramePr>
        <p:xfrm>
          <a:off x="8393806" y="553036"/>
          <a:ext cx="2001519" cy="4108417"/>
        </p:xfrm>
        <a:graphic>
          <a:graphicData uri="http://schemas.openxmlformats.org/drawingml/2006/table">
            <a:tbl>
              <a:tblPr firstRow="1" bandRow="1">
                <a:tableStyleId>{5C22544A-7EE6-4342-B048-85BDC9FD1C3A}</a:tableStyleId>
              </a:tblPr>
              <a:tblGrid>
                <a:gridCol w="2001519">
                  <a:extLst>
                    <a:ext uri="{9D8B030D-6E8A-4147-A177-3AD203B41FA5}">
                      <a16:colId xmlns:a16="http://schemas.microsoft.com/office/drawing/2014/main" val="596784754"/>
                    </a:ext>
                  </a:extLst>
                </a:gridCol>
              </a:tblGrid>
              <a:tr h="389857">
                <a:tc>
                  <a:txBody>
                    <a:bodyPr/>
                    <a:lstStyle/>
                    <a:p>
                      <a:pPr lvl="0" algn="ctr">
                        <a:buNone/>
                      </a:pPr>
                      <a:r>
                        <a:rPr lang="en-US" sz="1400" b="1" i="0" u="none" strike="noStrike">
                          <a:solidFill>
                            <a:srgbClr val="000000"/>
                          </a:solidFill>
                          <a:effectLst/>
                          <a:latin typeface="Georgia"/>
                        </a:rPr>
                        <a:t>Effective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826816440"/>
                  </a:ext>
                </a:extLst>
              </a:tr>
              <a:tr h="3512242">
                <a:tc>
                  <a:txBody>
                    <a:bodyPr/>
                    <a:lstStyle/>
                    <a:p>
                      <a:pPr algn="l" rtl="0" fontAlgn="base"/>
                      <a:r>
                        <a:rPr lang="en-US" sz="1400" b="0" i="0" u="none" strike="noStrike">
                          <a:solidFill>
                            <a:srgbClr val="000000"/>
                          </a:solidFill>
                          <a:effectLst/>
                          <a:latin typeface="Georgia"/>
                        </a:rPr>
                        <a:t>Australia (3)</a:t>
                      </a:r>
                    </a:p>
                    <a:p>
                      <a:pPr lvl="0" algn="l">
                        <a:buNone/>
                      </a:pPr>
                      <a:r>
                        <a:rPr lang="en-US" sz="1400" b="0" i="0" u="none" strike="noStrike">
                          <a:solidFill>
                            <a:srgbClr val="000000"/>
                          </a:solidFill>
                          <a:effectLst/>
                          <a:latin typeface="Georgia"/>
                        </a:rPr>
                        <a:t>Bahamas (2)</a:t>
                      </a:r>
                    </a:p>
                    <a:p>
                      <a:pPr lvl="0" algn="l">
                        <a:buNone/>
                      </a:pPr>
                      <a:r>
                        <a:rPr lang="en-US" sz="1400" b="0" i="0" u="none" strike="noStrike">
                          <a:solidFill>
                            <a:srgbClr val="000000"/>
                          </a:solidFill>
                          <a:effectLst/>
                          <a:latin typeface="Georgia"/>
                        </a:rPr>
                        <a:t>Bermuda (4)</a:t>
                      </a:r>
                      <a:endParaRPr lang="en-US"/>
                    </a:p>
                    <a:p>
                      <a:pPr lvl="0" algn="l">
                        <a:buNone/>
                      </a:pPr>
                      <a:r>
                        <a:rPr lang="en-US" sz="1400" b="0" i="0" u="none" strike="noStrike">
                          <a:solidFill>
                            <a:srgbClr val="000000"/>
                          </a:solidFill>
                          <a:effectLst/>
                          <a:latin typeface="Georgia"/>
                        </a:rPr>
                        <a:t>Canada (3)</a:t>
                      </a:r>
                      <a:endParaRPr lang="en-US"/>
                    </a:p>
                    <a:p>
                      <a:pPr lvl="0" algn="l">
                        <a:buNone/>
                      </a:pPr>
                      <a:r>
                        <a:rPr lang="en-US" sz="1400" b="0" i="0" u="none" strike="noStrike">
                          <a:solidFill>
                            <a:srgbClr val="000000"/>
                          </a:solidFill>
                          <a:effectLst/>
                          <a:latin typeface="Georgia"/>
                        </a:rPr>
                        <a:t>Cyprus (2, 3)</a:t>
                      </a:r>
                    </a:p>
                    <a:p>
                      <a:pPr lvl="0" algn="l">
                        <a:buNone/>
                      </a:pPr>
                      <a:r>
                        <a:rPr lang="en-US" sz="1400" b="0" i="0" u="none" strike="noStrike">
                          <a:solidFill>
                            <a:srgbClr val="000000"/>
                          </a:solidFill>
                          <a:effectLst/>
                          <a:latin typeface="Georgia"/>
                        </a:rPr>
                        <a:t>EU (3, </a:t>
                      </a:r>
                      <a:r>
                        <a:rPr lang="en-US" sz="1400" b="0" i="0" u="none" strike="noStrike" noProof="0">
                          <a:solidFill>
                            <a:srgbClr val="000000"/>
                          </a:solidFill>
                          <a:effectLst/>
                          <a:latin typeface="Georgia"/>
                        </a:rPr>
                        <a:t>N/A deferrals*)</a:t>
                      </a:r>
                    </a:p>
                    <a:p>
                      <a:pPr lvl="0" algn="l">
                        <a:buNone/>
                      </a:pPr>
                      <a:r>
                        <a:rPr lang="en-US" sz="1400" b="0" i="0" u="none" strike="noStrike" noProof="0">
                          <a:solidFill>
                            <a:srgbClr val="000000"/>
                          </a:solidFill>
                          <a:effectLst/>
                          <a:latin typeface="Georgia"/>
                        </a:rPr>
                        <a:t>Guernsey (1,2)</a:t>
                      </a:r>
                      <a:endParaRPr lang="en-US"/>
                    </a:p>
                    <a:p>
                      <a:pPr lvl="0" algn="l">
                        <a:buNone/>
                      </a:pPr>
                      <a:r>
                        <a:rPr lang="en-US" sz="1400" b="0" i="0" u="none" strike="noStrike">
                          <a:solidFill>
                            <a:srgbClr val="000000"/>
                          </a:solidFill>
                          <a:effectLst/>
                          <a:latin typeface="Georgia"/>
                        </a:rPr>
                        <a:t>Hong Kong (1, 2, 3)</a:t>
                      </a:r>
                      <a:endParaRPr lang="en-US"/>
                    </a:p>
                    <a:p>
                      <a:pPr lvl="0" algn="l">
                        <a:lnSpc>
                          <a:spcPct val="100000"/>
                        </a:lnSpc>
                        <a:spcBef>
                          <a:spcPts val="0"/>
                        </a:spcBef>
                        <a:spcAft>
                          <a:spcPts val="0"/>
                        </a:spcAft>
                        <a:buNone/>
                      </a:pPr>
                      <a:r>
                        <a:rPr lang="en-US" sz="1400" b="0" i="0" u="none" strike="noStrike" noProof="0">
                          <a:solidFill>
                            <a:srgbClr val="000000"/>
                          </a:solidFill>
                          <a:effectLst/>
                          <a:latin typeface="Georgia"/>
                        </a:rPr>
                        <a:t>Isle of Man (1, 2)</a:t>
                      </a:r>
                    </a:p>
                    <a:p>
                      <a:pPr lvl="0" algn="l">
                        <a:buNone/>
                      </a:pPr>
                      <a:r>
                        <a:rPr lang="en-US" sz="1400" b="0" i="0" u="none" strike="noStrike" baseline="0" noProof="0">
                          <a:solidFill>
                            <a:srgbClr val="000000"/>
                          </a:solidFill>
                          <a:effectLst/>
                          <a:latin typeface="Georgia"/>
                        </a:rPr>
                        <a:t>Jersey (1, 2)</a:t>
                      </a:r>
                    </a:p>
                    <a:p>
                      <a:pPr lvl="0" algn="l">
                        <a:buNone/>
                      </a:pPr>
                      <a:r>
                        <a:rPr lang="en-US" sz="1400" b="0" i="0" u="none" strike="noStrike">
                          <a:solidFill>
                            <a:srgbClr val="000000"/>
                          </a:solidFill>
                          <a:effectLst/>
                          <a:latin typeface="Georgia"/>
                        </a:rPr>
                        <a:t>Lithuania</a:t>
                      </a:r>
                      <a:r>
                        <a:rPr lang="en-US" sz="1400" b="1" i="0" u="none" strike="noStrike" noProof="0">
                          <a:solidFill>
                            <a:srgbClr val="000000"/>
                          </a:solidFill>
                          <a:effectLst/>
                          <a:latin typeface="Georgia"/>
                        </a:rPr>
                        <a:t>*</a:t>
                      </a:r>
                      <a:r>
                        <a:rPr lang="en-US" sz="1400" b="0" i="0" u="none" strike="noStrike">
                          <a:solidFill>
                            <a:srgbClr val="000000"/>
                          </a:solidFill>
                          <a:effectLst/>
                          <a:latin typeface="Georgia"/>
                        </a:rPr>
                        <a:t> (2)</a:t>
                      </a:r>
                    </a:p>
                    <a:p>
                      <a:pPr lvl="0" algn="l">
                        <a:buNone/>
                      </a:pPr>
                      <a:r>
                        <a:rPr lang="en-US" sz="1400" b="0" i="0" u="none" strike="noStrike">
                          <a:solidFill>
                            <a:srgbClr val="000000"/>
                          </a:solidFill>
                          <a:effectLst/>
                          <a:latin typeface="Georgia"/>
                        </a:rPr>
                        <a:t>Malaysia (1, 2)</a:t>
                      </a:r>
                    </a:p>
                    <a:p>
                      <a:pPr lvl="0" algn="l">
                        <a:buNone/>
                      </a:pPr>
                      <a:r>
                        <a:rPr lang="en-US" sz="1400" b="0" i="0" u="none" strike="noStrike">
                          <a:solidFill>
                            <a:srgbClr val="000000"/>
                          </a:solidFill>
                          <a:effectLst/>
                          <a:latin typeface="Georgia"/>
                        </a:rPr>
                        <a:t>New Zealand (1,3)</a:t>
                      </a:r>
                    </a:p>
                    <a:p>
                      <a:pPr lvl="0" algn="l">
                        <a:buNone/>
                      </a:pPr>
                      <a:r>
                        <a:rPr lang="en-US" sz="1400" b="0" i="0" u="none" strike="noStrike">
                          <a:solidFill>
                            <a:srgbClr val="000000"/>
                          </a:solidFill>
                          <a:effectLst/>
                          <a:latin typeface="Georgia"/>
                        </a:rPr>
                        <a:t>Singapore (1, 2)</a:t>
                      </a:r>
                    </a:p>
                    <a:p>
                      <a:pPr lvl="0" algn="l">
                        <a:buNone/>
                      </a:pPr>
                      <a:r>
                        <a:rPr lang="en-US" sz="1400" b="0" i="0" u="none" strike="noStrike">
                          <a:solidFill>
                            <a:srgbClr val="000000"/>
                          </a:solidFill>
                          <a:effectLst/>
                          <a:latin typeface="Georgia"/>
                        </a:rPr>
                        <a:t>South Korea (3)</a:t>
                      </a:r>
                    </a:p>
                    <a:p>
                      <a:pPr lvl="0" algn="l">
                        <a:buNone/>
                      </a:pPr>
                      <a:r>
                        <a:rPr lang="en-US" sz="1400" b="0" i="0" u="none" strike="noStrike">
                          <a:solidFill>
                            <a:srgbClr val="000000"/>
                          </a:solidFill>
                          <a:effectLst/>
                          <a:latin typeface="Georgia"/>
                        </a:rPr>
                        <a:t>Thailand (1, 2, 3)</a:t>
                      </a:r>
                    </a:p>
                    <a:p>
                      <a:pPr lvl="0" algn="l">
                        <a:buNone/>
                      </a:pPr>
                      <a:r>
                        <a:rPr lang="en-US" sz="1400" b="0" i="0" u="none" strike="noStrike">
                          <a:solidFill>
                            <a:srgbClr val="000000"/>
                          </a:solidFill>
                          <a:effectLst/>
                          <a:latin typeface="Georgia"/>
                        </a:rPr>
                        <a:t>United Kingdom (3) </a:t>
                      </a: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1464654"/>
                  </a:ext>
                </a:extLst>
              </a:tr>
            </a:tbl>
          </a:graphicData>
        </a:graphic>
      </p:graphicFrame>
      <p:graphicFrame>
        <p:nvGraphicFramePr>
          <p:cNvPr id="6" name="Table 5">
            <a:extLst>
              <a:ext uri="{FF2B5EF4-FFF2-40B4-BE49-F238E27FC236}">
                <a16:creationId xmlns:a16="http://schemas.microsoft.com/office/drawing/2014/main" id="{B82A234C-9E1D-F854-0C55-D560CBC6DE80}"/>
              </a:ext>
            </a:extLst>
          </p:cNvPr>
          <p:cNvGraphicFramePr>
            <a:graphicFrameLocks noGrp="1"/>
          </p:cNvGraphicFramePr>
          <p:nvPr/>
        </p:nvGraphicFramePr>
        <p:xfrm>
          <a:off x="10521591" y="560861"/>
          <a:ext cx="1554484" cy="4023360"/>
        </p:xfrm>
        <a:graphic>
          <a:graphicData uri="http://schemas.openxmlformats.org/drawingml/2006/table">
            <a:tbl>
              <a:tblPr firstRow="1" bandRow="1">
                <a:tableStyleId>{5C22544A-7EE6-4342-B048-85BDC9FD1C3A}</a:tableStyleId>
              </a:tblPr>
              <a:tblGrid>
                <a:gridCol w="1554484">
                  <a:extLst>
                    <a:ext uri="{9D8B030D-6E8A-4147-A177-3AD203B41FA5}">
                      <a16:colId xmlns:a16="http://schemas.microsoft.com/office/drawing/2014/main" val="596784754"/>
                    </a:ext>
                  </a:extLst>
                </a:gridCol>
              </a:tblGrid>
              <a:tr h="389075">
                <a:tc>
                  <a:txBody>
                    <a:bodyPr/>
                    <a:lstStyle/>
                    <a:p>
                      <a:pPr lvl="0" algn="ctr">
                        <a:buNone/>
                      </a:pPr>
                      <a:r>
                        <a:rPr lang="en-US" sz="1400" b="1" i="0" u="none" strike="noStrike">
                          <a:solidFill>
                            <a:srgbClr val="000000"/>
                          </a:solidFill>
                          <a:effectLst/>
                          <a:latin typeface="Georgia"/>
                        </a:rPr>
                        <a:t>Timing Uncertain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826816440"/>
                  </a:ext>
                </a:extLst>
              </a:tr>
              <a:tr h="3034781">
                <a:tc>
                  <a:txBody>
                    <a:bodyPr/>
                    <a:lstStyle/>
                    <a:p>
                      <a:pPr algn="l" rtl="0" fontAlgn="base"/>
                      <a:r>
                        <a:rPr lang="en-US" sz="1400" b="0" i="0" u="none" strike="noStrike">
                          <a:solidFill>
                            <a:srgbClr val="000000"/>
                          </a:solidFill>
                          <a:effectLst/>
                          <a:latin typeface="Georgia"/>
                        </a:rPr>
                        <a:t>Brazil</a:t>
                      </a:r>
                    </a:p>
                    <a:p>
                      <a:pPr lvl="0" algn="l">
                        <a:buNone/>
                      </a:pPr>
                      <a:r>
                        <a:rPr lang="en-US" sz="1400" b="0" i="0" u="none" strike="noStrike">
                          <a:solidFill>
                            <a:srgbClr val="000000"/>
                          </a:solidFill>
                          <a:effectLst/>
                          <a:latin typeface="Georgia"/>
                        </a:rPr>
                        <a:t>Gibraltar (1, 3)</a:t>
                      </a:r>
                      <a:endParaRPr lang="en-US"/>
                    </a:p>
                    <a:p>
                      <a:pPr lvl="0" algn="l">
                        <a:buNone/>
                      </a:pPr>
                      <a:r>
                        <a:rPr lang="en-US" sz="1400" b="0" i="0" u="none" strike="noStrike">
                          <a:solidFill>
                            <a:srgbClr val="000000"/>
                          </a:solidFill>
                          <a:effectLst/>
                          <a:latin typeface="Georgia"/>
                        </a:rPr>
                        <a:t>Indonesia </a:t>
                      </a:r>
                    </a:p>
                    <a:p>
                      <a:pPr lvl="0" algn="l">
                        <a:buNone/>
                      </a:pPr>
                      <a:r>
                        <a:rPr lang="en-US" sz="1400" b="0" i="0" u="none" strike="noStrike" noProof="0">
                          <a:solidFill>
                            <a:srgbClr val="000000"/>
                          </a:solidFill>
                          <a:effectLst/>
                          <a:latin typeface="Georgia"/>
                        </a:rPr>
                        <a:t>Jamaica</a:t>
                      </a:r>
                      <a:endParaRPr lang="en-US"/>
                    </a:p>
                    <a:p>
                      <a:pPr lvl="0" algn="l">
                        <a:buNone/>
                      </a:pPr>
                      <a:r>
                        <a:rPr lang="en-US" sz="1400" b="0" i="0" u="none" strike="noStrike">
                          <a:solidFill>
                            <a:srgbClr val="000000"/>
                          </a:solidFill>
                          <a:effectLst/>
                          <a:latin typeface="Georgia"/>
                        </a:rPr>
                        <a:t>Japan (2, 3)</a:t>
                      </a:r>
                      <a:endParaRPr lang="en-US"/>
                    </a:p>
                    <a:p>
                      <a:pPr lvl="0" algn="l">
                        <a:buNone/>
                      </a:pPr>
                      <a:r>
                        <a:rPr lang="en-US" sz="1400" b="0" i="0" u="none" strike="noStrike" baseline="0" noProof="0">
                          <a:solidFill>
                            <a:srgbClr val="000000"/>
                          </a:solidFill>
                          <a:effectLst/>
                          <a:latin typeface="Georgia"/>
                        </a:rPr>
                        <a:t>Liechtenstein (3)</a:t>
                      </a:r>
                      <a:endParaRPr lang="en-US"/>
                    </a:p>
                    <a:p>
                      <a:pPr lvl="0" algn="l">
                        <a:buNone/>
                      </a:pPr>
                      <a:r>
                        <a:rPr lang="en-US" sz="1400" b="0" i="0" u="none" strike="noStrike" noProof="0">
                          <a:solidFill>
                            <a:srgbClr val="000000"/>
                          </a:solidFill>
                          <a:effectLst/>
                          <a:latin typeface="Georgia"/>
                        </a:rPr>
                        <a:t>Malaysia (3)</a:t>
                      </a:r>
                      <a:endParaRPr lang="en-US"/>
                    </a:p>
                    <a:p>
                      <a:pPr lvl="0" algn="l">
                        <a:buNone/>
                      </a:pPr>
                      <a:r>
                        <a:rPr lang="en-US" sz="1400" b="0" i="0" u="none" strike="noStrike" noProof="0">
                          <a:solidFill>
                            <a:srgbClr val="000000"/>
                          </a:solidFill>
                          <a:effectLst/>
                          <a:latin typeface="Georgia"/>
                        </a:rPr>
                        <a:t>Mauritius</a:t>
                      </a:r>
                      <a:endParaRPr lang="en-US"/>
                    </a:p>
                    <a:p>
                      <a:pPr lvl="0" algn="l">
                        <a:buNone/>
                      </a:pPr>
                      <a:r>
                        <a:rPr lang="en-US" sz="1400" b="0" i="0" u="none" strike="noStrike" noProof="0">
                          <a:solidFill>
                            <a:srgbClr val="000000"/>
                          </a:solidFill>
                          <a:effectLst/>
                          <a:latin typeface="Georgia"/>
                        </a:rPr>
                        <a:t>Mexico</a:t>
                      </a:r>
                    </a:p>
                    <a:p>
                      <a:pPr lvl="0" algn="l">
                        <a:buNone/>
                      </a:pPr>
                      <a:r>
                        <a:rPr lang="en-US" sz="1400" b="0" i="0" u="none" strike="noStrike" noProof="0">
                          <a:solidFill>
                            <a:srgbClr val="000000"/>
                          </a:solidFill>
                          <a:effectLst/>
                          <a:latin typeface="Georgia"/>
                        </a:rPr>
                        <a:t>Norway (3)</a:t>
                      </a:r>
                      <a:endParaRPr lang="en-US"/>
                    </a:p>
                    <a:p>
                      <a:pPr lvl="0" algn="l">
                        <a:buNone/>
                      </a:pPr>
                      <a:r>
                        <a:rPr lang="en-US" sz="1400" b="0" i="0" u="none" strike="noStrike" noProof="0">
                          <a:solidFill>
                            <a:srgbClr val="000000"/>
                          </a:solidFill>
                          <a:effectLst/>
                          <a:latin typeface="Georgia"/>
                        </a:rPr>
                        <a:t>Puerto Rico</a:t>
                      </a:r>
                    </a:p>
                    <a:p>
                      <a:pPr lvl="0" algn="l">
                        <a:buNone/>
                      </a:pPr>
                      <a:r>
                        <a:rPr lang="en-US" sz="1400" b="0" i="0" u="none" strike="noStrike" noProof="0">
                          <a:solidFill>
                            <a:srgbClr val="000000"/>
                          </a:solidFill>
                          <a:effectLst/>
                          <a:latin typeface="Georgia"/>
                        </a:rPr>
                        <a:t>Qatar (1, 2, 3)</a:t>
                      </a:r>
                    </a:p>
                    <a:p>
                      <a:pPr lvl="0" algn="l">
                        <a:buNone/>
                      </a:pPr>
                      <a:r>
                        <a:rPr lang="en-US" sz="1400" b="0" i="0" u="none" strike="noStrike" noProof="0">
                          <a:solidFill>
                            <a:srgbClr val="000000"/>
                          </a:solidFill>
                          <a:effectLst/>
                          <a:latin typeface="Georgia"/>
                        </a:rPr>
                        <a:t>Singapore (3)</a:t>
                      </a:r>
                    </a:p>
                    <a:p>
                      <a:pPr lvl="0" algn="l">
                        <a:buNone/>
                      </a:pPr>
                      <a:r>
                        <a:rPr lang="en-US" sz="1400" b="0" i="0" u="none" strike="noStrike">
                          <a:solidFill>
                            <a:srgbClr val="000000"/>
                          </a:solidFill>
                          <a:effectLst/>
                          <a:latin typeface="Georgia"/>
                        </a:rPr>
                        <a:t>Switzerland (1, 3)</a:t>
                      </a:r>
                    </a:p>
                    <a:p>
                      <a:pPr lvl="0" algn="l">
                        <a:buNone/>
                      </a:pPr>
                      <a:r>
                        <a:rPr lang="en-US" sz="1400" b="0" i="0" u="none" strike="noStrike">
                          <a:solidFill>
                            <a:srgbClr val="000000"/>
                          </a:solidFill>
                          <a:effectLst/>
                          <a:latin typeface="Georgia"/>
                        </a:rPr>
                        <a:t>Ukraine </a:t>
                      </a:r>
                      <a:endParaRPr lang="en-US" sz="1400" b="0" i="0">
                        <a:solidFill>
                          <a:srgbClr val="000000"/>
                        </a:solidFill>
                        <a:effectLst/>
                        <a:latin typeface="Arial"/>
                      </a:endParaRPr>
                    </a:p>
                    <a:p>
                      <a:pPr lvl="0" algn="l">
                        <a:buNone/>
                      </a:pPr>
                      <a:r>
                        <a:rPr lang="en-US" sz="1400" b="0" i="0" u="none" strike="noStrike">
                          <a:solidFill>
                            <a:srgbClr val="000000"/>
                          </a:solidFill>
                          <a:effectLst/>
                          <a:latin typeface="Georgia"/>
                        </a:rPr>
                        <a:t>UAE</a:t>
                      </a:r>
                      <a:endParaRPr lang="en-US" sz="1100" b="0" i="0">
                        <a:solidFill>
                          <a:srgbClr val="000000"/>
                        </a:solidFill>
                        <a:effectLst/>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1464654"/>
                  </a:ext>
                </a:extLst>
              </a:tr>
            </a:tbl>
          </a:graphicData>
        </a:graphic>
      </p:graphicFrame>
      <p:sp>
        <p:nvSpPr>
          <p:cNvPr id="4" name="TextBox 3">
            <a:extLst>
              <a:ext uri="{FF2B5EF4-FFF2-40B4-BE49-F238E27FC236}">
                <a16:creationId xmlns:a16="http://schemas.microsoft.com/office/drawing/2014/main" id="{4BC72D2F-3F02-26A5-7EC8-3D7056EF65C9}"/>
              </a:ext>
            </a:extLst>
          </p:cNvPr>
          <p:cNvSpPr txBox="1"/>
          <p:nvPr/>
        </p:nvSpPr>
        <p:spPr>
          <a:xfrm>
            <a:off x="10767699" y="5193085"/>
            <a:ext cx="1311781" cy="984885"/>
          </a:xfrm>
          <a:prstGeom prst="rect">
            <a:avLst/>
          </a:prstGeom>
          <a:noFill/>
        </p:spPr>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600"/>
              </a:spcAft>
              <a:buClrTx/>
              <a:buSzPct val="100000"/>
              <a:buFontTx/>
              <a:buNone/>
              <a:tabLst/>
              <a:defRPr/>
            </a:pPr>
            <a:r>
              <a:rPr kumimoji="0" lang="en-US" sz="1600" b="0" i="0" u="none" strike="noStrike" kern="1200" cap="none" spc="0" normalizeH="0" baseline="0" noProof="0">
                <a:ln>
                  <a:noFill/>
                </a:ln>
                <a:solidFill>
                  <a:srgbClr val="000000"/>
                </a:solidFill>
                <a:effectLst/>
                <a:uLnTx/>
                <a:uFillTx/>
                <a:latin typeface="Arial"/>
                <a:ea typeface="+mn-ea"/>
                <a:cs typeface="Arial"/>
                <a:hlinkClick r:id="rId2"/>
              </a:rPr>
              <a:t>PwC Pillar Two Country Tracker Online</a:t>
            </a:r>
            <a:endParaRPr kumimoji="0" lang="en-US" sz="1600" b="0" i="0" u="none" strike="noStrike" kern="1200" cap="none" spc="0" normalizeH="0" baseline="0" noProof="0">
              <a:ln>
                <a:noFill/>
              </a:ln>
              <a:solidFill>
                <a:srgbClr val="000000"/>
              </a:solidFill>
              <a:effectLst/>
              <a:uLnTx/>
              <a:uFillTx/>
              <a:latin typeface="Arial"/>
              <a:ea typeface="+mn-ea"/>
              <a:cs typeface="Arial"/>
            </a:endParaRPr>
          </a:p>
        </p:txBody>
      </p:sp>
      <p:sp>
        <p:nvSpPr>
          <p:cNvPr id="7" name="Slide Number Placeholder 3">
            <a:extLst>
              <a:ext uri="{FF2B5EF4-FFF2-40B4-BE49-F238E27FC236}">
                <a16:creationId xmlns:a16="http://schemas.microsoft.com/office/drawing/2014/main" id="{C4BF1CDA-7690-FD1A-0775-D225287082E6}"/>
              </a:ext>
            </a:extLst>
          </p:cNvPr>
          <p:cNvSpPr>
            <a:spLocks noGrp="1"/>
          </p:cNvSpPr>
          <p:nvPr>
            <p:ph type="sldNum" sz="quarter" idx="4"/>
          </p:nvPr>
        </p:nvSpPr>
        <p:spPr>
          <a:xfrm>
            <a:off x="9448800" y="6477000"/>
            <a:ext cx="2036064" cy="1524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6C0488-217C-405E-84A7-2C6B75A710C1}" type="slidenum">
              <a:rPr kumimoji="0" lang="en-US" sz="1000" b="0" i="0" u="none" strike="noStrike" kern="1200" cap="none" spc="0" normalizeH="0" baseline="0" noProof="0" smtClean="0">
                <a:ln>
                  <a:noFill/>
                </a:ln>
                <a:solidFill>
                  <a:srgbClr val="000000"/>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926414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D182A84-DB82-DE40-669D-70A3B8BC02D9}"/>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6C0488-217C-405E-84A7-2C6B75A710C1}" type="slidenum">
              <a:rPr kumimoji="0" lang="en-US" sz="1000" b="0" i="0" u="none" strike="noStrike" kern="1200" cap="none" spc="0" normalizeH="0" baseline="0" noProof="0" smtClean="0">
                <a:ln>
                  <a:noFill/>
                </a:ln>
                <a:solidFill>
                  <a:srgbClr val="000000"/>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
        <p:nvSpPr>
          <p:cNvPr id="7" name="TextBox 6">
            <a:extLst>
              <a:ext uri="{FF2B5EF4-FFF2-40B4-BE49-F238E27FC236}">
                <a16:creationId xmlns:a16="http://schemas.microsoft.com/office/drawing/2014/main" id="{72CBE551-6BA8-5B18-2E2F-320F814F021E}"/>
              </a:ext>
            </a:extLst>
          </p:cNvPr>
          <p:cNvSpPr txBox="1"/>
          <p:nvPr/>
        </p:nvSpPr>
        <p:spPr>
          <a:xfrm>
            <a:off x="460267" y="2350430"/>
            <a:ext cx="3937209" cy="1681555"/>
          </a:xfrm>
          <a:prstGeom prst="rect">
            <a:avLst/>
          </a:prstGeom>
          <a:noFill/>
        </p:spPr>
        <p:txBody>
          <a:bodyPr wrap="square" lIns="0" tIns="0" rIns="0" bIns="0" rtlCol="0" anchor="t">
            <a:noAutofit/>
          </a:bodyPr>
          <a:lstStyle/>
          <a:p>
            <a:pPr marL="0" marR="0" lvl="0" indent="-274320" algn="l" defTabSz="914400" rtl="0" eaLnBrk="1" fontAlgn="auto" latinLnBrk="0" hangingPunct="1">
              <a:lnSpc>
                <a:spcPct val="100000"/>
              </a:lnSpc>
              <a:spcBef>
                <a:spcPts val="0"/>
              </a:spcBef>
              <a:spcAft>
                <a:spcPts val="900"/>
              </a:spcAft>
              <a:buClrTx/>
              <a:buSzTx/>
              <a:buFontTx/>
              <a:buNone/>
              <a:tabLst/>
              <a:defRPr/>
            </a:pPr>
            <a:r>
              <a:rPr kumimoji="0" lang="en-US" sz="2400" b="1" i="0" u="none" strike="noStrike" kern="1200" cap="none" spc="0" normalizeH="0" baseline="0" noProof="0">
                <a:ln>
                  <a:noFill/>
                </a:ln>
                <a:solidFill>
                  <a:srgbClr val="000000"/>
                </a:solidFill>
                <a:effectLst/>
                <a:uLnTx/>
                <a:uFillTx/>
                <a:latin typeface="Georgia"/>
                <a:ea typeface="+mn-ea"/>
                <a:cs typeface="+mn-cs"/>
              </a:rPr>
              <a:t>Pillar Two Implementation </a:t>
            </a:r>
            <a:br>
              <a:rPr kumimoji="0" lang="en-US" sz="2400" b="1" i="0" u="none" strike="noStrike" kern="1200" cap="none" spc="0" normalizeH="0" baseline="0" noProof="0">
                <a:ln>
                  <a:noFill/>
                </a:ln>
                <a:solidFill>
                  <a:srgbClr val="000000"/>
                </a:solidFill>
                <a:effectLst/>
                <a:uLnTx/>
                <a:uFillTx/>
                <a:latin typeface="Georgia" pitchFamily="18" charset="0"/>
                <a:ea typeface="+mn-ea"/>
                <a:cs typeface="+mn-cs"/>
              </a:rPr>
            </a:br>
            <a:r>
              <a:rPr kumimoji="0" lang="en-US" sz="2400" b="1" i="0" u="none" strike="noStrike" kern="1200" cap="none" spc="0" normalizeH="0" baseline="0" noProof="0">
                <a:ln>
                  <a:noFill/>
                </a:ln>
                <a:solidFill>
                  <a:srgbClr val="000000"/>
                </a:solidFill>
                <a:effectLst/>
                <a:uLnTx/>
                <a:uFillTx/>
                <a:latin typeface="Georgia"/>
                <a:ea typeface="+mn-ea"/>
                <a:cs typeface="+mn-cs"/>
              </a:rPr>
              <a:t>(March 2024)</a:t>
            </a:r>
          </a:p>
          <a:p>
            <a:pPr marL="0" marR="0" lvl="0" indent="-274320" algn="l" defTabSz="914400" rtl="0" eaLnBrk="1" fontAlgn="auto" latinLnBrk="0" hangingPunct="1">
              <a:lnSpc>
                <a:spcPct val="100000"/>
              </a:lnSpc>
              <a:spcBef>
                <a:spcPts val="0"/>
              </a:spcBef>
              <a:spcAft>
                <a:spcPts val="900"/>
              </a:spcAft>
              <a:buClrTx/>
              <a:buSzTx/>
              <a:buFontTx/>
              <a:buNone/>
              <a:tabLst/>
              <a:defRPr/>
            </a:pPr>
            <a:r>
              <a:rPr kumimoji="0" lang="en-US" sz="2000" b="1" i="0" u="none" strike="noStrike" kern="1200" cap="none" spc="0" normalizeH="0" baseline="0" noProof="0">
                <a:ln>
                  <a:noFill/>
                </a:ln>
                <a:solidFill>
                  <a:srgbClr val="C00000"/>
                </a:solidFill>
                <a:effectLst/>
                <a:uLnTx/>
                <a:uFillTx/>
                <a:latin typeface="Georgia"/>
                <a:ea typeface="+mn-ea"/>
                <a:cs typeface="+mn-cs"/>
              </a:rPr>
              <a:t>EU Member countries</a:t>
            </a:r>
          </a:p>
        </p:txBody>
      </p:sp>
      <p:graphicFrame>
        <p:nvGraphicFramePr>
          <p:cNvPr id="10" name="Table 9">
            <a:extLst>
              <a:ext uri="{FF2B5EF4-FFF2-40B4-BE49-F238E27FC236}">
                <a16:creationId xmlns:a16="http://schemas.microsoft.com/office/drawing/2014/main" id="{1D17A0BB-DAF5-435B-63C1-D4C9123AFB36}"/>
              </a:ext>
            </a:extLst>
          </p:cNvPr>
          <p:cNvGraphicFramePr>
            <a:graphicFrameLocks noGrp="1"/>
          </p:cNvGraphicFramePr>
          <p:nvPr/>
        </p:nvGraphicFramePr>
        <p:xfrm>
          <a:off x="4811339" y="108589"/>
          <a:ext cx="7004102" cy="6433214"/>
        </p:xfrm>
        <a:graphic>
          <a:graphicData uri="http://schemas.openxmlformats.org/drawingml/2006/table">
            <a:tbl>
              <a:tblPr/>
              <a:tblGrid>
                <a:gridCol w="1592113">
                  <a:extLst>
                    <a:ext uri="{9D8B030D-6E8A-4147-A177-3AD203B41FA5}">
                      <a16:colId xmlns:a16="http://schemas.microsoft.com/office/drawing/2014/main" val="2323539421"/>
                    </a:ext>
                  </a:extLst>
                </a:gridCol>
                <a:gridCol w="771933">
                  <a:extLst>
                    <a:ext uri="{9D8B030D-6E8A-4147-A177-3AD203B41FA5}">
                      <a16:colId xmlns:a16="http://schemas.microsoft.com/office/drawing/2014/main" val="2683186276"/>
                    </a:ext>
                  </a:extLst>
                </a:gridCol>
                <a:gridCol w="771933">
                  <a:extLst>
                    <a:ext uri="{9D8B030D-6E8A-4147-A177-3AD203B41FA5}">
                      <a16:colId xmlns:a16="http://schemas.microsoft.com/office/drawing/2014/main" val="3515856778"/>
                    </a:ext>
                  </a:extLst>
                </a:gridCol>
                <a:gridCol w="771933">
                  <a:extLst>
                    <a:ext uri="{9D8B030D-6E8A-4147-A177-3AD203B41FA5}">
                      <a16:colId xmlns:a16="http://schemas.microsoft.com/office/drawing/2014/main" val="3174794218"/>
                    </a:ext>
                  </a:extLst>
                </a:gridCol>
                <a:gridCol w="927976">
                  <a:extLst>
                    <a:ext uri="{9D8B030D-6E8A-4147-A177-3AD203B41FA5}">
                      <a16:colId xmlns:a16="http://schemas.microsoft.com/office/drawing/2014/main" val="2507750610"/>
                    </a:ext>
                  </a:extLst>
                </a:gridCol>
                <a:gridCol w="722738">
                  <a:extLst>
                    <a:ext uri="{9D8B030D-6E8A-4147-A177-3AD203B41FA5}">
                      <a16:colId xmlns:a16="http://schemas.microsoft.com/office/drawing/2014/main" val="1151611628"/>
                    </a:ext>
                  </a:extLst>
                </a:gridCol>
                <a:gridCol w="722738">
                  <a:extLst>
                    <a:ext uri="{9D8B030D-6E8A-4147-A177-3AD203B41FA5}">
                      <a16:colId xmlns:a16="http://schemas.microsoft.com/office/drawing/2014/main" val="3218000671"/>
                    </a:ext>
                  </a:extLst>
                </a:gridCol>
                <a:gridCol w="722738">
                  <a:extLst>
                    <a:ext uri="{9D8B030D-6E8A-4147-A177-3AD203B41FA5}">
                      <a16:colId xmlns:a16="http://schemas.microsoft.com/office/drawing/2014/main" val="2592171887"/>
                    </a:ext>
                  </a:extLst>
                </a:gridCol>
              </a:tblGrid>
              <a:tr h="133055">
                <a:tc rowSpan="2">
                  <a:txBody>
                    <a:bodyPr/>
                    <a:lstStyle/>
                    <a:p>
                      <a:pPr algn="ctr" fontAlgn="ctr"/>
                      <a:r>
                        <a:rPr lang="en-US" sz="1400" b="0" i="0" u="none" strike="noStrike">
                          <a:solidFill>
                            <a:srgbClr val="000000"/>
                          </a:solidFill>
                          <a:effectLst/>
                          <a:latin typeface="Calibri"/>
                        </a:rPr>
                        <a:t>Country</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rowSpan="2">
                  <a:txBody>
                    <a:bodyPr/>
                    <a:lstStyle/>
                    <a:p>
                      <a:pPr algn="ctr" fontAlgn="ctr"/>
                      <a:r>
                        <a:rPr lang="en-US" sz="1400" b="0" i="0" u="none" strike="noStrike">
                          <a:solidFill>
                            <a:srgbClr val="000000"/>
                          </a:solidFill>
                          <a:effectLst/>
                          <a:latin typeface="Calibri"/>
                        </a:rPr>
                        <a:t>Enacted</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rowSpan="2">
                  <a:txBody>
                    <a:bodyPr/>
                    <a:lstStyle/>
                    <a:p>
                      <a:pPr algn="ctr" fontAlgn="ctr"/>
                      <a:r>
                        <a:rPr lang="en-US" sz="1400" b="0" i="0" u="none" strike="noStrike">
                          <a:solidFill>
                            <a:srgbClr val="000000"/>
                          </a:solidFill>
                          <a:effectLst/>
                          <a:latin typeface="Calibri"/>
                        </a:rPr>
                        <a:t>Draft</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rowSpan="2">
                  <a:txBody>
                    <a:bodyPr/>
                    <a:lstStyle/>
                    <a:p>
                      <a:pPr algn="ctr" fontAlgn="ctr"/>
                      <a:r>
                        <a:rPr lang="en-US" sz="1400" b="0" i="0" u="none" strike="noStrike">
                          <a:solidFill>
                            <a:srgbClr val="000000"/>
                          </a:solidFill>
                          <a:effectLst/>
                          <a:latin typeface="Calibri"/>
                        </a:rPr>
                        <a:t>Deferred</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rowSpan="2">
                  <a:txBody>
                    <a:bodyPr/>
                    <a:lstStyle/>
                    <a:p>
                      <a:pPr algn="ctr" fontAlgn="ctr"/>
                      <a:r>
                        <a:rPr lang="en-US" sz="1400" b="0" i="0" u="none" strike="noStrike">
                          <a:solidFill>
                            <a:srgbClr val="000000"/>
                          </a:solidFill>
                          <a:effectLst/>
                          <a:latin typeface="Calibri"/>
                        </a:rPr>
                        <a:t>Announced</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gridSpan="3">
                  <a:txBody>
                    <a:bodyPr/>
                    <a:lstStyle/>
                    <a:p>
                      <a:pPr algn="ctr" fontAlgn="b"/>
                      <a:r>
                        <a:rPr lang="en-US" sz="1400" b="0" i="0" u="none" strike="noStrike">
                          <a:solidFill>
                            <a:srgbClr val="000000"/>
                          </a:solidFill>
                          <a:effectLst/>
                          <a:latin typeface="Calibri"/>
                        </a:rPr>
                        <a:t>Effective date</a:t>
                      </a:r>
                    </a:p>
                  </a:txBody>
                  <a:tcPr marL="3596" marR="3596" marT="3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34411247"/>
                  </a:ext>
                </a:extLst>
              </a:tr>
              <a:tr h="13305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1400" b="0" i="0" u="none" strike="noStrike">
                          <a:solidFill>
                            <a:srgbClr val="000000"/>
                          </a:solidFill>
                          <a:effectLst/>
                          <a:latin typeface="Calibri"/>
                        </a:rPr>
                        <a:t>(Q)DMT</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400" b="0" i="0" u="none" strike="noStrike">
                          <a:solidFill>
                            <a:srgbClr val="000000"/>
                          </a:solidFill>
                          <a:effectLst/>
                          <a:latin typeface="Calibri"/>
                        </a:rPr>
                        <a:t>IIR</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400" b="0" i="0" u="none" strike="noStrike">
                          <a:solidFill>
                            <a:srgbClr val="000000"/>
                          </a:solidFill>
                          <a:effectLst/>
                          <a:latin typeface="Calibri"/>
                        </a:rPr>
                        <a:t>UTPR</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2361005846"/>
                  </a:ext>
                </a:extLst>
              </a:tr>
              <a:tr h="133055">
                <a:tc>
                  <a:txBody>
                    <a:bodyPr/>
                    <a:lstStyle/>
                    <a:p>
                      <a:pPr algn="l" fontAlgn="b"/>
                      <a:r>
                        <a:rPr lang="en-US" sz="1400" b="0" i="0" u="none" strike="noStrike">
                          <a:solidFill>
                            <a:srgbClr val="000000"/>
                          </a:solidFill>
                          <a:effectLst/>
                          <a:latin typeface="Calibri"/>
                        </a:rPr>
                        <a:t>Austria </a:t>
                      </a:r>
                    </a:p>
                  </a:txBody>
                  <a:tcPr marL="3596" marR="3596" marT="3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Yes</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2025</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1996145356"/>
                  </a:ext>
                </a:extLst>
              </a:tr>
              <a:tr h="133055">
                <a:tc>
                  <a:txBody>
                    <a:bodyPr/>
                    <a:lstStyle/>
                    <a:p>
                      <a:pPr algn="l" fontAlgn="b"/>
                      <a:r>
                        <a:rPr lang="en-US" sz="1400" b="0" i="0" u="none" strike="noStrike">
                          <a:solidFill>
                            <a:srgbClr val="000000"/>
                          </a:solidFill>
                          <a:effectLst/>
                          <a:latin typeface="Calibri"/>
                        </a:rPr>
                        <a:t>Belgium </a:t>
                      </a:r>
                    </a:p>
                  </a:txBody>
                  <a:tcPr marL="3596" marR="3596" marT="3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Yes</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2025</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2212022155"/>
                  </a:ext>
                </a:extLst>
              </a:tr>
              <a:tr h="133055">
                <a:tc>
                  <a:txBody>
                    <a:bodyPr/>
                    <a:lstStyle/>
                    <a:p>
                      <a:pPr algn="l" fontAlgn="b"/>
                      <a:r>
                        <a:rPr lang="en-US" sz="1400" b="0" i="0" u="none" strike="noStrike">
                          <a:solidFill>
                            <a:srgbClr val="000000"/>
                          </a:solidFill>
                          <a:effectLst/>
                          <a:latin typeface="Calibri"/>
                        </a:rPr>
                        <a:t>Bulgaria</a:t>
                      </a:r>
                    </a:p>
                  </a:txBody>
                  <a:tcPr marL="3596" marR="3596" marT="3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Yes</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2025</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1691855670"/>
                  </a:ext>
                </a:extLst>
              </a:tr>
              <a:tr h="133055">
                <a:tc>
                  <a:txBody>
                    <a:bodyPr/>
                    <a:lstStyle/>
                    <a:p>
                      <a:pPr algn="l" fontAlgn="b"/>
                      <a:r>
                        <a:rPr lang="en-US" sz="1400" b="0" i="0" u="none" strike="noStrike">
                          <a:solidFill>
                            <a:srgbClr val="000000"/>
                          </a:solidFill>
                          <a:effectLst/>
                          <a:latin typeface="Calibri"/>
                        </a:rPr>
                        <a:t>Croatia</a:t>
                      </a:r>
                    </a:p>
                  </a:txBody>
                  <a:tcPr marL="3596" marR="3596" marT="3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Yes</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2025</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2264104225"/>
                  </a:ext>
                </a:extLst>
              </a:tr>
              <a:tr h="133055">
                <a:tc>
                  <a:txBody>
                    <a:bodyPr/>
                    <a:lstStyle/>
                    <a:p>
                      <a:pPr algn="l" fontAlgn="b"/>
                      <a:r>
                        <a:rPr lang="en-US" sz="1400" b="0" i="0" u="none" strike="noStrike">
                          <a:solidFill>
                            <a:srgbClr val="000000"/>
                          </a:solidFill>
                          <a:effectLst/>
                          <a:latin typeface="Calibri"/>
                        </a:rPr>
                        <a:t>Cyprus*</a:t>
                      </a:r>
                      <a:endParaRPr lang="en-US" sz="1400" b="0" i="0" u="none" strike="noStrike">
                        <a:solidFill>
                          <a:srgbClr val="000000"/>
                        </a:solidFill>
                        <a:effectLst/>
                        <a:latin typeface="Calibri" panose="020F0502020204030204" pitchFamily="34" charset="0"/>
                      </a:endParaRPr>
                    </a:p>
                  </a:txBody>
                  <a:tcPr marL="3596" marR="3596" marT="3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Yes</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2025</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2025</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4043109757"/>
                  </a:ext>
                </a:extLst>
              </a:tr>
              <a:tr h="133055">
                <a:tc>
                  <a:txBody>
                    <a:bodyPr/>
                    <a:lstStyle/>
                    <a:p>
                      <a:pPr algn="l" fontAlgn="b"/>
                      <a:r>
                        <a:rPr lang="en-US" sz="1400" b="0" i="0" u="none" strike="noStrike">
                          <a:solidFill>
                            <a:srgbClr val="000000"/>
                          </a:solidFill>
                          <a:effectLst/>
                          <a:latin typeface="Calibri"/>
                        </a:rPr>
                        <a:t>Czech Republic</a:t>
                      </a:r>
                    </a:p>
                  </a:txBody>
                  <a:tcPr marL="3596" marR="3596" marT="3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Yes</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2025</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3038135024"/>
                  </a:ext>
                </a:extLst>
              </a:tr>
              <a:tr h="133055">
                <a:tc>
                  <a:txBody>
                    <a:bodyPr/>
                    <a:lstStyle/>
                    <a:p>
                      <a:pPr algn="l" fontAlgn="b"/>
                      <a:r>
                        <a:rPr lang="en-US" sz="1400" b="0" i="0" u="none" strike="noStrike">
                          <a:solidFill>
                            <a:srgbClr val="000000"/>
                          </a:solidFill>
                          <a:effectLst/>
                          <a:latin typeface="Calibri"/>
                        </a:rPr>
                        <a:t>Denmark</a:t>
                      </a:r>
                    </a:p>
                  </a:txBody>
                  <a:tcPr marL="3596" marR="3596" marT="3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Yes</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2025</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553050111"/>
                  </a:ext>
                </a:extLst>
              </a:tr>
              <a:tr h="245254">
                <a:tc>
                  <a:txBody>
                    <a:bodyPr/>
                    <a:lstStyle/>
                    <a:p>
                      <a:pPr algn="l" fontAlgn="b"/>
                      <a:r>
                        <a:rPr lang="en-US" sz="1400" b="0" i="0" u="none" strike="noStrike">
                          <a:solidFill>
                            <a:srgbClr val="000000"/>
                          </a:solidFill>
                          <a:effectLst/>
                          <a:latin typeface="Calibri"/>
                        </a:rPr>
                        <a:t>Estonia*</a:t>
                      </a:r>
                      <a:endParaRPr lang="en-US" sz="1400" b="0" i="0" u="none" strike="noStrike">
                        <a:solidFill>
                          <a:srgbClr val="000000"/>
                        </a:solidFill>
                        <a:effectLst/>
                        <a:latin typeface="Calibri" panose="020F0502020204030204" pitchFamily="34" charset="0"/>
                      </a:endParaRPr>
                    </a:p>
                  </a:txBody>
                  <a:tcPr marL="3596" marR="3596" marT="3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 Yes</a:t>
                      </a:r>
                      <a:endParaRPr lang="en-US" sz="1400" b="0" i="0" u="none" strike="noStrike">
                        <a:solidFill>
                          <a:srgbClr val="000000"/>
                        </a:solidFill>
                        <a:effectLst/>
                        <a:latin typeface="Calibri" panose="020F0502020204030204" pitchFamily="34" charset="0"/>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Yes</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&lt;2030</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&lt;2030</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&lt;2030</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7456732"/>
                  </a:ext>
                </a:extLst>
              </a:tr>
              <a:tr h="133055">
                <a:tc>
                  <a:txBody>
                    <a:bodyPr/>
                    <a:lstStyle/>
                    <a:p>
                      <a:pPr algn="l" fontAlgn="b"/>
                      <a:r>
                        <a:rPr lang="en-US" sz="1400" b="0" i="0" u="none" strike="noStrike">
                          <a:solidFill>
                            <a:srgbClr val="000000"/>
                          </a:solidFill>
                          <a:effectLst/>
                          <a:latin typeface="Calibri"/>
                        </a:rPr>
                        <a:t>Finland</a:t>
                      </a:r>
                    </a:p>
                  </a:txBody>
                  <a:tcPr marL="3596" marR="3596" marT="3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Yes</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2025</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3278105520"/>
                  </a:ext>
                </a:extLst>
              </a:tr>
              <a:tr h="133055">
                <a:tc>
                  <a:txBody>
                    <a:bodyPr/>
                    <a:lstStyle/>
                    <a:p>
                      <a:pPr algn="l" fontAlgn="b"/>
                      <a:r>
                        <a:rPr lang="en-US" sz="1400" b="0" i="0" u="none" strike="noStrike">
                          <a:solidFill>
                            <a:srgbClr val="000000"/>
                          </a:solidFill>
                          <a:effectLst/>
                          <a:latin typeface="Calibri"/>
                        </a:rPr>
                        <a:t>France</a:t>
                      </a:r>
                    </a:p>
                  </a:txBody>
                  <a:tcPr marL="3596" marR="3596" marT="3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Yes</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2025</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2643745367"/>
                  </a:ext>
                </a:extLst>
              </a:tr>
              <a:tr h="133055">
                <a:tc>
                  <a:txBody>
                    <a:bodyPr/>
                    <a:lstStyle/>
                    <a:p>
                      <a:pPr algn="l" fontAlgn="b"/>
                      <a:r>
                        <a:rPr lang="en-US" sz="1400" b="0" i="0" u="none" strike="noStrike">
                          <a:solidFill>
                            <a:srgbClr val="000000"/>
                          </a:solidFill>
                          <a:effectLst/>
                          <a:latin typeface="Calibri"/>
                        </a:rPr>
                        <a:t>Germany</a:t>
                      </a:r>
                    </a:p>
                  </a:txBody>
                  <a:tcPr marL="3596" marR="3596" marT="3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Yes</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2025</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1441038600"/>
                  </a:ext>
                </a:extLst>
              </a:tr>
              <a:tr h="133055">
                <a:tc>
                  <a:txBody>
                    <a:bodyPr/>
                    <a:lstStyle/>
                    <a:p>
                      <a:pPr algn="l" fontAlgn="b"/>
                      <a:r>
                        <a:rPr lang="en-US" sz="1400" b="0" i="0" u="none" strike="noStrike">
                          <a:solidFill>
                            <a:srgbClr val="000000"/>
                          </a:solidFill>
                          <a:effectLst/>
                          <a:latin typeface="Calibri"/>
                        </a:rPr>
                        <a:t>Greece*</a:t>
                      </a:r>
                      <a:endParaRPr lang="en-US" sz="1400" b="0" i="0" u="none" strike="noStrike">
                        <a:solidFill>
                          <a:srgbClr val="000000"/>
                        </a:solidFill>
                        <a:effectLst/>
                        <a:latin typeface="Calibri" panose="020F0502020204030204" pitchFamily="34" charset="0"/>
                      </a:endParaRPr>
                    </a:p>
                  </a:txBody>
                  <a:tcPr marL="3596" marR="3596" marT="3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Yes</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a:buNone/>
                      </a:pP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lvl="0" algn="ctr">
                        <a:buNone/>
                      </a:pP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lvl="0" algn="ctr">
                        <a:buNone/>
                      </a:pPr>
                      <a:r>
                        <a:rPr lang="en-US" sz="1400" b="0" i="0" u="none" strike="noStrike">
                          <a:solidFill>
                            <a:srgbClr val="000000"/>
                          </a:solidFill>
                          <a:effectLst/>
                          <a:latin typeface="Calibri"/>
                        </a:rPr>
                        <a:t>2025</a:t>
                      </a:r>
                      <a:endParaRPr lang="en-US"/>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4126394387"/>
                  </a:ext>
                </a:extLst>
              </a:tr>
              <a:tr h="133055">
                <a:tc>
                  <a:txBody>
                    <a:bodyPr/>
                    <a:lstStyle/>
                    <a:p>
                      <a:pPr algn="l" fontAlgn="b"/>
                      <a:r>
                        <a:rPr lang="en-US" sz="1400" b="0" i="0" u="none" strike="noStrike">
                          <a:solidFill>
                            <a:srgbClr val="000000"/>
                          </a:solidFill>
                          <a:effectLst/>
                          <a:latin typeface="Calibri"/>
                        </a:rPr>
                        <a:t>Hungary</a:t>
                      </a:r>
                    </a:p>
                  </a:txBody>
                  <a:tcPr marL="3596" marR="3596" marT="3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Yes</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2025</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1046002285"/>
                  </a:ext>
                </a:extLst>
              </a:tr>
              <a:tr h="133055">
                <a:tc>
                  <a:txBody>
                    <a:bodyPr/>
                    <a:lstStyle/>
                    <a:p>
                      <a:pPr algn="l" fontAlgn="b"/>
                      <a:r>
                        <a:rPr lang="en-US" sz="1400" b="0" i="0" u="none" strike="noStrike">
                          <a:solidFill>
                            <a:srgbClr val="000000"/>
                          </a:solidFill>
                          <a:effectLst/>
                          <a:latin typeface="Calibri"/>
                        </a:rPr>
                        <a:t>Ireland</a:t>
                      </a:r>
                    </a:p>
                  </a:txBody>
                  <a:tcPr marL="3596" marR="3596" marT="3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Yes</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2025</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1486180232"/>
                  </a:ext>
                </a:extLst>
              </a:tr>
              <a:tr h="133055">
                <a:tc>
                  <a:txBody>
                    <a:bodyPr/>
                    <a:lstStyle/>
                    <a:p>
                      <a:pPr algn="l" fontAlgn="b"/>
                      <a:r>
                        <a:rPr lang="en-US" sz="1400" b="0" i="0" u="none" strike="noStrike">
                          <a:solidFill>
                            <a:srgbClr val="000000"/>
                          </a:solidFill>
                          <a:effectLst/>
                          <a:latin typeface="Calibri"/>
                        </a:rPr>
                        <a:t>Italy</a:t>
                      </a:r>
                    </a:p>
                  </a:txBody>
                  <a:tcPr marL="3596" marR="3596" marT="3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Yes</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2025</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1835903926"/>
                  </a:ext>
                </a:extLst>
              </a:tr>
              <a:tr h="245254">
                <a:tc>
                  <a:txBody>
                    <a:bodyPr/>
                    <a:lstStyle/>
                    <a:p>
                      <a:pPr algn="l" fontAlgn="b"/>
                      <a:r>
                        <a:rPr lang="en-US" sz="1400" b="0" i="0" u="none" strike="noStrike">
                          <a:solidFill>
                            <a:srgbClr val="000000"/>
                          </a:solidFill>
                          <a:effectLst/>
                          <a:latin typeface="Calibri"/>
                        </a:rPr>
                        <a:t>Latvia*</a:t>
                      </a:r>
                      <a:endParaRPr lang="en-US" sz="1400" b="0" i="0" u="none" strike="noStrike">
                        <a:solidFill>
                          <a:srgbClr val="000000"/>
                        </a:solidFill>
                        <a:effectLst/>
                        <a:latin typeface="Calibri" panose="020F0502020204030204" pitchFamily="34" charset="0"/>
                      </a:endParaRPr>
                    </a:p>
                  </a:txBody>
                  <a:tcPr marL="3596" marR="3596" marT="3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Yes</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&lt;2030</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&lt;2030</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&lt;2030</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978576"/>
                  </a:ext>
                </a:extLst>
              </a:tr>
              <a:tr h="245254">
                <a:tc>
                  <a:txBody>
                    <a:bodyPr/>
                    <a:lstStyle/>
                    <a:p>
                      <a:pPr algn="l" fontAlgn="b"/>
                      <a:r>
                        <a:rPr lang="en-US" sz="1400" b="0" i="0" u="none" strike="noStrike">
                          <a:solidFill>
                            <a:srgbClr val="000000"/>
                          </a:solidFill>
                          <a:effectLst/>
                          <a:latin typeface="Calibri"/>
                        </a:rPr>
                        <a:t>Lithuania*</a:t>
                      </a:r>
                      <a:endParaRPr lang="en-US" sz="1400" b="0" i="0" u="none" strike="noStrike">
                        <a:solidFill>
                          <a:srgbClr val="000000"/>
                        </a:solidFill>
                        <a:effectLst/>
                        <a:latin typeface="Calibri" panose="020F0502020204030204" pitchFamily="34" charset="0"/>
                      </a:endParaRPr>
                    </a:p>
                  </a:txBody>
                  <a:tcPr marL="3596" marR="3596" marT="3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Yes</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Yes</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2025</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n-US" sz="1400" b="0" i="0" u="none" strike="noStrike">
                          <a:solidFill>
                            <a:srgbClr val="000000"/>
                          </a:solidFill>
                          <a:effectLst/>
                          <a:latin typeface="Calibri"/>
                        </a:rPr>
                        <a:t>&lt;2030</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&lt;2030</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7923835"/>
                  </a:ext>
                </a:extLst>
              </a:tr>
              <a:tr h="133055">
                <a:tc>
                  <a:txBody>
                    <a:bodyPr/>
                    <a:lstStyle/>
                    <a:p>
                      <a:pPr algn="l" fontAlgn="b"/>
                      <a:r>
                        <a:rPr lang="en-US" sz="1400" b="0" i="0" u="none" strike="noStrike">
                          <a:solidFill>
                            <a:srgbClr val="000000"/>
                          </a:solidFill>
                          <a:effectLst/>
                          <a:latin typeface="Calibri"/>
                        </a:rPr>
                        <a:t>Luxembourg</a:t>
                      </a:r>
                    </a:p>
                  </a:txBody>
                  <a:tcPr marL="3596" marR="3596" marT="3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Yes</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2025</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4205320117"/>
                  </a:ext>
                </a:extLst>
              </a:tr>
              <a:tr h="245254">
                <a:tc>
                  <a:txBody>
                    <a:bodyPr/>
                    <a:lstStyle/>
                    <a:p>
                      <a:pPr algn="l" fontAlgn="b"/>
                      <a:r>
                        <a:rPr lang="en-US" sz="1400" b="0" i="0" u="none" strike="noStrike">
                          <a:solidFill>
                            <a:srgbClr val="000000"/>
                          </a:solidFill>
                          <a:effectLst/>
                          <a:latin typeface="Calibri"/>
                        </a:rPr>
                        <a:t>Malta*</a:t>
                      </a:r>
                      <a:endParaRPr lang="en-US" sz="1400" b="0" i="0" u="none" strike="noStrike">
                        <a:solidFill>
                          <a:srgbClr val="000000"/>
                        </a:solidFill>
                        <a:effectLst/>
                        <a:latin typeface="Calibri" panose="020F0502020204030204" pitchFamily="34" charset="0"/>
                      </a:endParaRPr>
                    </a:p>
                  </a:txBody>
                  <a:tcPr marL="3596" marR="3596" marT="3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Yes</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Yes</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a:buNone/>
                      </a:pPr>
                      <a:r>
                        <a:rPr lang="en-US" sz="1400" b="0" i="0" u="none" strike="noStrike">
                          <a:solidFill>
                            <a:srgbClr val="000000"/>
                          </a:solidFill>
                          <a:effectLst/>
                          <a:latin typeface="Calibri"/>
                        </a:rPr>
                        <a:t>?</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&lt;2030</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&lt;2030</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4609685"/>
                  </a:ext>
                </a:extLst>
              </a:tr>
              <a:tr h="133055">
                <a:tc>
                  <a:txBody>
                    <a:bodyPr/>
                    <a:lstStyle/>
                    <a:p>
                      <a:pPr algn="l" fontAlgn="b"/>
                      <a:r>
                        <a:rPr lang="en-US" sz="1400" b="0" i="0" u="none" strike="noStrike">
                          <a:solidFill>
                            <a:srgbClr val="000000"/>
                          </a:solidFill>
                          <a:effectLst/>
                          <a:latin typeface="Calibri"/>
                        </a:rPr>
                        <a:t>Netherlands</a:t>
                      </a:r>
                    </a:p>
                  </a:txBody>
                  <a:tcPr marL="3596" marR="3596" marT="3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Yes</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2025</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4284218303"/>
                  </a:ext>
                </a:extLst>
              </a:tr>
              <a:tr h="133055">
                <a:tc>
                  <a:txBody>
                    <a:bodyPr/>
                    <a:lstStyle/>
                    <a:p>
                      <a:pPr algn="l" fontAlgn="b"/>
                      <a:r>
                        <a:rPr lang="en-US" sz="1400" b="0" i="0" u="none" strike="noStrike">
                          <a:solidFill>
                            <a:srgbClr val="000000"/>
                          </a:solidFill>
                          <a:effectLst/>
                          <a:latin typeface="Calibri"/>
                        </a:rPr>
                        <a:t>Poland*</a:t>
                      </a:r>
                      <a:endParaRPr lang="en-US" sz="1400" b="0" i="0" u="none" strike="noStrike">
                        <a:solidFill>
                          <a:srgbClr val="000000"/>
                        </a:solidFill>
                        <a:effectLst/>
                        <a:latin typeface="Calibri" panose="020F0502020204030204" pitchFamily="34" charset="0"/>
                      </a:endParaRPr>
                    </a:p>
                  </a:txBody>
                  <a:tcPr marL="3596" marR="3596" marT="3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Yes</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5004906"/>
                  </a:ext>
                </a:extLst>
              </a:tr>
              <a:tr h="133055">
                <a:tc>
                  <a:txBody>
                    <a:bodyPr/>
                    <a:lstStyle/>
                    <a:p>
                      <a:pPr algn="l" fontAlgn="b"/>
                      <a:r>
                        <a:rPr lang="en-US" sz="1400" b="0" i="0" u="none" strike="noStrike">
                          <a:solidFill>
                            <a:srgbClr val="000000"/>
                          </a:solidFill>
                          <a:effectLst/>
                          <a:latin typeface="Calibri"/>
                        </a:rPr>
                        <a:t>Portugal*</a:t>
                      </a:r>
                      <a:endParaRPr lang="en-US" sz="1400" b="0" i="0" u="none" strike="noStrike">
                        <a:solidFill>
                          <a:srgbClr val="000000"/>
                        </a:solidFill>
                        <a:effectLst/>
                        <a:latin typeface="Calibri" panose="020F0502020204030204" pitchFamily="34" charset="0"/>
                      </a:endParaRPr>
                    </a:p>
                  </a:txBody>
                  <a:tcPr marL="3596" marR="3596" marT="3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Yes</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807314"/>
                  </a:ext>
                </a:extLst>
              </a:tr>
              <a:tr h="133055">
                <a:tc>
                  <a:txBody>
                    <a:bodyPr/>
                    <a:lstStyle/>
                    <a:p>
                      <a:pPr algn="l" fontAlgn="b"/>
                      <a:r>
                        <a:rPr lang="en-US" sz="1400" b="0" i="0" u="none" strike="noStrike">
                          <a:solidFill>
                            <a:srgbClr val="000000"/>
                          </a:solidFill>
                          <a:effectLst/>
                          <a:latin typeface="Calibri"/>
                        </a:rPr>
                        <a:t>Romania</a:t>
                      </a:r>
                    </a:p>
                  </a:txBody>
                  <a:tcPr marL="3596" marR="3596" marT="3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Yes</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2025</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2966867176"/>
                  </a:ext>
                </a:extLst>
              </a:tr>
              <a:tr h="245254">
                <a:tc>
                  <a:txBody>
                    <a:bodyPr/>
                    <a:lstStyle/>
                    <a:p>
                      <a:pPr algn="l" fontAlgn="b"/>
                      <a:r>
                        <a:rPr lang="en-US" sz="1400" b="0" i="0" u="none" strike="noStrike">
                          <a:solidFill>
                            <a:srgbClr val="000000"/>
                          </a:solidFill>
                          <a:effectLst/>
                          <a:latin typeface="Calibri"/>
                        </a:rPr>
                        <a:t>Slovakia</a:t>
                      </a:r>
                    </a:p>
                  </a:txBody>
                  <a:tcPr marL="3596" marR="3596" marT="3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a:buNone/>
                      </a:pPr>
                      <a:r>
                        <a:rPr lang="en-US" sz="1400" b="0" i="0" u="none" strike="noStrike" noProof="0">
                          <a:solidFill>
                            <a:schemeClr val="tx1"/>
                          </a:solidFill>
                          <a:effectLst/>
                          <a:latin typeface="Calibri"/>
                        </a:rPr>
                        <a:t>Yes</a:t>
                      </a:r>
                      <a:endParaRPr lang="en-US">
                        <a:solidFill>
                          <a:schemeClr val="tx1"/>
                        </a:solidFill>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Yes</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&lt;2030</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&lt;2030</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6643749"/>
                  </a:ext>
                </a:extLst>
              </a:tr>
              <a:tr h="133055">
                <a:tc>
                  <a:txBody>
                    <a:bodyPr/>
                    <a:lstStyle/>
                    <a:p>
                      <a:pPr algn="l" fontAlgn="b"/>
                      <a:r>
                        <a:rPr lang="en-US" sz="1400" b="0" i="0" u="none" strike="noStrike">
                          <a:solidFill>
                            <a:srgbClr val="000000"/>
                          </a:solidFill>
                          <a:effectLst/>
                          <a:latin typeface="Calibri"/>
                        </a:rPr>
                        <a:t>Slovenia</a:t>
                      </a:r>
                    </a:p>
                  </a:txBody>
                  <a:tcPr marL="3596" marR="3596" marT="3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Yes</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2025</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2899453665"/>
                  </a:ext>
                </a:extLst>
              </a:tr>
              <a:tr h="133055">
                <a:tc>
                  <a:txBody>
                    <a:bodyPr/>
                    <a:lstStyle/>
                    <a:p>
                      <a:pPr algn="l" fontAlgn="b"/>
                      <a:r>
                        <a:rPr lang="en-US" sz="1400" b="0" i="0" u="none" strike="noStrike">
                          <a:solidFill>
                            <a:srgbClr val="000000"/>
                          </a:solidFill>
                          <a:effectLst/>
                          <a:latin typeface="Calibri"/>
                        </a:rPr>
                        <a:t>Spain*</a:t>
                      </a:r>
                      <a:endParaRPr lang="en-US" sz="1400" b="0" i="0" u="none" strike="noStrike">
                        <a:solidFill>
                          <a:srgbClr val="000000"/>
                        </a:solidFill>
                        <a:effectLst/>
                        <a:latin typeface="Calibri" panose="020F0502020204030204" pitchFamily="34" charset="0"/>
                      </a:endParaRPr>
                    </a:p>
                  </a:txBody>
                  <a:tcPr marL="3596" marR="3596" marT="3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Yes</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2025</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1426436613"/>
                  </a:ext>
                </a:extLst>
              </a:tr>
              <a:tr h="133055">
                <a:tc>
                  <a:txBody>
                    <a:bodyPr/>
                    <a:lstStyle/>
                    <a:p>
                      <a:pPr algn="l" fontAlgn="b"/>
                      <a:r>
                        <a:rPr lang="en-US" sz="1400" b="0" i="0" u="none" strike="noStrike">
                          <a:solidFill>
                            <a:srgbClr val="000000"/>
                          </a:solidFill>
                          <a:effectLst/>
                          <a:latin typeface="Calibri"/>
                        </a:rPr>
                        <a:t>Sweden</a:t>
                      </a:r>
                    </a:p>
                  </a:txBody>
                  <a:tcPr marL="3596" marR="3596" marT="35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Yes</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effectLst/>
                        <a:latin typeface="Calibri"/>
                      </a:endParaRP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2024</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0" i="0" u="none" strike="noStrike">
                          <a:solidFill>
                            <a:srgbClr val="000000"/>
                          </a:solidFill>
                          <a:effectLst/>
                          <a:latin typeface="Calibri"/>
                        </a:rPr>
                        <a:t>2025</a:t>
                      </a:r>
                    </a:p>
                  </a:txBody>
                  <a:tcPr marL="3596" marR="3596" marT="3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3583882167"/>
                  </a:ext>
                </a:extLst>
              </a:tr>
            </a:tbl>
          </a:graphicData>
        </a:graphic>
      </p:graphicFrame>
      <p:sp>
        <p:nvSpPr>
          <p:cNvPr id="3" name="TextBox 2">
            <a:extLst>
              <a:ext uri="{FF2B5EF4-FFF2-40B4-BE49-F238E27FC236}">
                <a16:creationId xmlns:a16="http://schemas.microsoft.com/office/drawing/2014/main" id="{3AE4543D-7248-43B6-1D95-77620501FDFF}"/>
              </a:ext>
            </a:extLst>
          </p:cNvPr>
          <p:cNvSpPr txBox="1"/>
          <p:nvPr/>
        </p:nvSpPr>
        <p:spPr>
          <a:xfrm>
            <a:off x="462898" y="4486542"/>
            <a:ext cx="3562171" cy="1508105"/>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274320" algn="l" defTabSz="914400" rtl="0" eaLnBrk="1" fontAlgn="auto" latinLnBrk="0" hangingPunct="1">
              <a:lnSpc>
                <a:spcPct val="100000"/>
              </a:lnSpc>
              <a:spcBef>
                <a:spcPts val="0"/>
              </a:spcBef>
              <a:spcAft>
                <a:spcPts val="900"/>
              </a:spcAft>
              <a:buClrTx/>
              <a:buSzTx/>
              <a:buFontTx/>
              <a:buNone/>
              <a:tabLst/>
              <a:defRPr/>
            </a:pPr>
            <a:r>
              <a:rPr kumimoji="0" lang="en-US" sz="1400" b="0" i="0" u="none" strike="noStrike" kern="1200" cap="none" spc="0" normalizeH="0" baseline="0" noProof="0">
                <a:ln>
                  <a:noFill/>
                </a:ln>
                <a:solidFill>
                  <a:srgbClr val="000000"/>
                </a:solidFill>
                <a:effectLst/>
                <a:uLnTx/>
                <a:uFillTx/>
                <a:latin typeface="Georgia"/>
                <a:ea typeface="+mn-ea"/>
                <a:cs typeface="+mn-cs"/>
              </a:rPr>
              <a:t> *On January 25, the EU Commission </a:t>
            </a:r>
            <a:r>
              <a:rPr kumimoji="0" lang="en-US" sz="1400" b="0" i="0" u="none" strike="noStrike" kern="1200" cap="none" spc="0" normalizeH="0" baseline="0" noProof="0">
                <a:ln>
                  <a:noFill/>
                </a:ln>
                <a:solidFill>
                  <a:srgbClr val="1155CC"/>
                </a:solidFill>
                <a:effectLst/>
                <a:uLnTx/>
                <a:uFillTx/>
                <a:latin typeface="Georgia"/>
                <a:ea typeface="+mn-ea"/>
                <a:cs typeface="+mn-cs"/>
                <a:hlinkClick r:id="rId3"/>
              </a:rPr>
              <a:t>announced</a:t>
            </a:r>
            <a:r>
              <a:rPr kumimoji="0" lang="en-US" sz="1400" b="0" i="0" u="none" strike="noStrike" kern="1200" cap="none" spc="0" normalizeH="0" baseline="0" noProof="0">
                <a:ln>
                  <a:noFill/>
                </a:ln>
                <a:solidFill>
                  <a:srgbClr val="000000"/>
                </a:solidFill>
                <a:effectLst/>
                <a:uLnTx/>
                <a:uFillTx/>
                <a:latin typeface="Georgia"/>
                <a:ea typeface="+mn-ea"/>
                <a:cs typeface="+mn-cs"/>
              </a:rPr>
              <a:t> infringement decisions against EU member countries that have not transposed the </a:t>
            </a:r>
            <a:r>
              <a:rPr kumimoji="0" lang="en-US" sz="1400" b="0" i="0" u="none" strike="noStrike" kern="1200" cap="none" spc="0" normalizeH="0" baseline="0" noProof="0">
                <a:ln>
                  <a:noFill/>
                </a:ln>
                <a:solidFill>
                  <a:srgbClr val="1155CC"/>
                </a:solidFill>
                <a:effectLst/>
                <a:uLnTx/>
                <a:uFillTx/>
                <a:latin typeface="Georgia"/>
                <a:ea typeface="+mn-ea"/>
                <a:cs typeface="+mn-cs"/>
                <a:hlinkClick r:id="rId4"/>
              </a:rPr>
              <a:t>EU minimum tax Directive</a:t>
            </a:r>
            <a:r>
              <a:rPr kumimoji="0" lang="en-US" sz="1400" b="0" i="0" u="none" strike="noStrike" kern="1200" cap="none" spc="0" normalizeH="0" baseline="0" noProof="0">
                <a:ln>
                  <a:noFill/>
                </a:ln>
                <a:solidFill>
                  <a:srgbClr val="000000"/>
                </a:solidFill>
                <a:effectLst/>
                <a:uLnTx/>
                <a:uFillTx/>
                <a:latin typeface="Georgia"/>
                <a:ea typeface="+mn-ea"/>
                <a:cs typeface="+mn-cs"/>
              </a:rPr>
              <a:t> into domestic law. This includes Estonia, Greece, Spain, Cyprus, Latvia, Lithuania, Malta, Poland, and Portugal. </a:t>
            </a:r>
          </a:p>
        </p:txBody>
      </p:sp>
    </p:spTree>
    <p:extLst>
      <p:ext uri="{BB962C8B-B14F-4D97-AF65-F5344CB8AC3E}">
        <p14:creationId xmlns:p14="http://schemas.microsoft.com/office/powerpoint/2010/main" val="4003148485"/>
      </p:ext>
    </p:extLst>
  </p:cSld>
  <p:clrMapOvr>
    <a:masterClrMapping/>
  </p:clrMapOvr>
  <p:extLst>
    <p:ext uri="{6950BFC3-D8DA-4A85-94F7-54DA5524770B}">
      <p188:commentRel xmlns:p188="http://schemas.microsoft.com/office/powerpoint/2018/8/main" r:id="rId2"/>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B3E4076-52BC-7201-E03E-A34E6A415F47}"/>
              </a:ext>
            </a:extLst>
          </p:cNvPr>
          <p:cNvSpPr txBox="1"/>
          <p:nvPr/>
        </p:nvSpPr>
        <p:spPr>
          <a:xfrm>
            <a:off x="460267" y="2368846"/>
            <a:ext cx="3937209" cy="1724470"/>
          </a:xfrm>
          <a:prstGeom prst="rect">
            <a:avLst/>
          </a:prstGeom>
          <a:noFill/>
        </p:spPr>
        <p:txBody>
          <a:bodyPr wrap="square" lIns="0" tIns="0" rIns="0" bIns="0" rtlCol="0" anchor="t">
            <a:noAutofit/>
          </a:bodyPr>
          <a:lstStyle/>
          <a:p>
            <a:pPr marL="0" marR="0" lvl="0" indent="-274320" algn="l" defTabSz="914400" rtl="0" eaLnBrk="1" fontAlgn="auto" latinLnBrk="0" hangingPunct="1">
              <a:lnSpc>
                <a:spcPct val="100000"/>
              </a:lnSpc>
              <a:spcBef>
                <a:spcPts val="0"/>
              </a:spcBef>
              <a:spcAft>
                <a:spcPts val="900"/>
              </a:spcAft>
              <a:buClrTx/>
              <a:buSzTx/>
              <a:buFontTx/>
              <a:buNone/>
              <a:tabLst/>
              <a:defRPr/>
            </a:pPr>
            <a:r>
              <a:rPr kumimoji="0" lang="en-US" sz="2400" b="1" i="0" u="none" strike="noStrike" kern="1200" cap="none" spc="0" normalizeH="0" baseline="0" noProof="0">
                <a:ln>
                  <a:noFill/>
                </a:ln>
                <a:solidFill>
                  <a:srgbClr val="000000"/>
                </a:solidFill>
                <a:effectLst/>
                <a:uLnTx/>
                <a:uFillTx/>
                <a:latin typeface="Georgia"/>
                <a:ea typeface="+mn-ea"/>
                <a:cs typeface="+mn-cs"/>
              </a:rPr>
              <a:t>Pillar Two Implementation</a:t>
            </a:r>
            <a:br>
              <a:rPr kumimoji="0" lang="en-US" sz="2400" b="1" i="0" u="none" strike="noStrike" kern="1200" cap="none" spc="0" normalizeH="0" baseline="0" noProof="0">
                <a:ln>
                  <a:noFill/>
                </a:ln>
                <a:solidFill>
                  <a:srgbClr val="000000"/>
                </a:solidFill>
                <a:effectLst/>
                <a:uLnTx/>
                <a:uFillTx/>
                <a:latin typeface="Georgia" pitchFamily="18" charset="0"/>
                <a:ea typeface="+mn-ea"/>
                <a:cs typeface="+mn-cs"/>
              </a:rPr>
            </a:br>
            <a:r>
              <a:rPr kumimoji="0" lang="en-US" sz="2400" b="1" i="0" u="none" strike="noStrike" kern="1200" cap="none" spc="0" normalizeH="0" baseline="0" noProof="0">
                <a:ln>
                  <a:noFill/>
                </a:ln>
                <a:solidFill>
                  <a:srgbClr val="000000"/>
                </a:solidFill>
                <a:effectLst/>
                <a:uLnTx/>
                <a:uFillTx/>
                <a:latin typeface="Georgia"/>
                <a:ea typeface="+mn-ea"/>
                <a:cs typeface="+mn-cs"/>
              </a:rPr>
              <a:t>(March 2024)</a:t>
            </a:r>
          </a:p>
          <a:p>
            <a:pPr marL="0" marR="0" lvl="0" indent="-274320" algn="l" defTabSz="914400" rtl="0" eaLnBrk="1" fontAlgn="auto" latinLnBrk="0" hangingPunct="1">
              <a:lnSpc>
                <a:spcPct val="100000"/>
              </a:lnSpc>
              <a:spcBef>
                <a:spcPts val="0"/>
              </a:spcBef>
              <a:spcAft>
                <a:spcPts val="900"/>
              </a:spcAft>
              <a:buClrTx/>
              <a:buSzTx/>
              <a:buFontTx/>
              <a:buNone/>
              <a:tabLst/>
              <a:defRPr/>
            </a:pPr>
            <a:r>
              <a:rPr kumimoji="0" lang="en-US" sz="2000" b="1" i="0" u="none" strike="noStrike" kern="1200" cap="none" spc="0" normalizeH="0" baseline="0" noProof="0">
                <a:ln>
                  <a:noFill/>
                </a:ln>
                <a:solidFill>
                  <a:srgbClr val="C00000"/>
                </a:solidFill>
                <a:effectLst/>
                <a:uLnTx/>
                <a:uFillTx/>
                <a:latin typeface="Georgia"/>
                <a:ea typeface="+mn-ea"/>
                <a:cs typeface="+mn-cs"/>
              </a:rPr>
              <a:t>Non-EU Member countries that have draft or enacted legislation</a:t>
            </a:r>
          </a:p>
        </p:txBody>
      </p:sp>
      <p:sp>
        <p:nvSpPr>
          <p:cNvPr id="6" name="Slide Number Placeholder 3">
            <a:extLst>
              <a:ext uri="{FF2B5EF4-FFF2-40B4-BE49-F238E27FC236}">
                <a16:creationId xmlns:a16="http://schemas.microsoft.com/office/drawing/2014/main" id="{F1008D2B-FF1D-A73D-A498-322860DDBDDB}"/>
              </a:ext>
            </a:extLst>
          </p:cNvPr>
          <p:cNvSpPr>
            <a:spLocks noGrp="1"/>
          </p:cNvSpPr>
          <p:nvPr>
            <p:ph type="sldNum" sz="quarter" idx="4"/>
          </p:nvPr>
        </p:nvSpPr>
        <p:spPr>
          <a:xfrm>
            <a:off x="9448800" y="6477000"/>
            <a:ext cx="2036064" cy="1524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6C0488-217C-405E-84A7-2C6B75A710C1}" type="slidenum">
              <a:rPr kumimoji="0" lang="en-US" sz="1000" b="0" i="0" u="none" strike="noStrike" kern="1200" cap="none" spc="0" normalizeH="0" baseline="0" noProof="0" smtClean="0">
                <a:ln>
                  <a:noFill/>
                </a:ln>
                <a:solidFill>
                  <a:srgbClr val="000000"/>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graphicFrame>
        <p:nvGraphicFramePr>
          <p:cNvPr id="8" name="Table 7">
            <a:extLst>
              <a:ext uri="{FF2B5EF4-FFF2-40B4-BE49-F238E27FC236}">
                <a16:creationId xmlns:a16="http://schemas.microsoft.com/office/drawing/2014/main" id="{04FCF119-92B1-31DE-166E-48D8358C1EAB}"/>
              </a:ext>
            </a:extLst>
          </p:cNvPr>
          <p:cNvGraphicFramePr>
            <a:graphicFrameLocks noGrp="1"/>
          </p:cNvGraphicFramePr>
          <p:nvPr/>
        </p:nvGraphicFramePr>
        <p:xfrm>
          <a:off x="4583107" y="1161215"/>
          <a:ext cx="6406976" cy="4723130"/>
        </p:xfrm>
        <a:graphic>
          <a:graphicData uri="http://schemas.openxmlformats.org/drawingml/2006/table">
            <a:tbl>
              <a:tblPr/>
              <a:tblGrid>
                <a:gridCol w="2028818">
                  <a:extLst>
                    <a:ext uri="{9D8B030D-6E8A-4147-A177-3AD203B41FA5}">
                      <a16:colId xmlns:a16="http://schemas.microsoft.com/office/drawing/2014/main" val="2818746263"/>
                    </a:ext>
                  </a:extLst>
                </a:gridCol>
                <a:gridCol w="983667">
                  <a:extLst>
                    <a:ext uri="{9D8B030D-6E8A-4147-A177-3AD203B41FA5}">
                      <a16:colId xmlns:a16="http://schemas.microsoft.com/office/drawing/2014/main" val="721542441"/>
                    </a:ext>
                  </a:extLst>
                </a:gridCol>
                <a:gridCol w="983667">
                  <a:extLst>
                    <a:ext uri="{9D8B030D-6E8A-4147-A177-3AD203B41FA5}">
                      <a16:colId xmlns:a16="http://schemas.microsoft.com/office/drawing/2014/main" val="1934678766"/>
                    </a:ext>
                  </a:extLst>
                </a:gridCol>
                <a:gridCol w="803608">
                  <a:extLst>
                    <a:ext uri="{9D8B030D-6E8A-4147-A177-3AD203B41FA5}">
                      <a16:colId xmlns:a16="http://schemas.microsoft.com/office/drawing/2014/main" val="3864672461"/>
                    </a:ext>
                  </a:extLst>
                </a:gridCol>
                <a:gridCol w="803608">
                  <a:extLst>
                    <a:ext uri="{9D8B030D-6E8A-4147-A177-3AD203B41FA5}">
                      <a16:colId xmlns:a16="http://schemas.microsoft.com/office/drawing/2014/main" val="3707484759"/>
                    </a:ext>
                  </a:extLst>
                </a:gridCol>
                <a:gridCol w="803608">
                  <a:extLst>
                    <a:ext uri="{9D8B030D-6E8A-4147-A177-3AD203B41FA5}">
                      <a16:colId xmlns:a16="http://schemas.microsoft.com/office/drawing/2014/main" val="2108634174"/>
                    </a:ext>
                  </a:extLst>
                </a:gridCol>
              </a:tblGrid>
              <a:tr h="234950">
                <a:tc rowSpan="2">
                  <a:txBody>
                    <a:bodyPr/>
                    <a:lstStyle/>
                    <a:p>
                      <a:pPr algn="ctr" fontAlgn="ctr"/>
                      <a:r>
                        <a:rPr lang="en-US" sz="1400" b="1" i="0" u="none" strike="noStrike">
                          <a:solidFill>
                            <a:srgbClr val="000000"/>
                          </a:solidFill>
                          <a:effectLst/>
                          <a:latin typeface="Calibri"/>
                        </a:rPr>
                        <a:t>Country</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rowSpan="2">
                  <a:txBody>
                    <a:bodyPr/>
                    <a:lstStyle/>
                    <a:p>
                      <a:pPr algn="ctr" fontAlgn="ctr"/>
                      <a:r>
                        <a:rPr lang="en-US" sz="1400" b="1" i="0" u="none" strike="noStrike">
                          <a:solidFill>
                            <a:srgbClr val="000000"/>
                          </a:solidFill>
                          <a:effectLst/>
                          <a:latin typeface="Calibri"/>
                        </a:rPr>
                        <a:t>Enacted</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rowSpan="2">
                  <a:txBody>
                    <a:bodyPr/>
                    <a:lstStyle/>
                    <a:p>
                      <a:pPr algn="ctr" fontAlgn="ctr"/>
                      <a:r>
                        <a:rPr lang="en-US" sz="1400" b="1" i="0" u="none" strike="noStrike">
                          <a:solidFill>
                            <a:srgbClr val="000000"/>
                          </a:solidFill>
                          <a:effectLst/>
                          <a:latin typeface="Calibri"/>
                        </a:rPr>
                        <a:t>Draft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gridSpan="3">
                  <a:txBody>
                    <a:bodyPr/>
                    <a:lstStyle/>
                    <a:p>
                      <a:pPr algn="ctr" fontAlgn="b"/>
                      <a:r>
                        <a:rPr lang="en-US" sz="1400" b="1" i="0" u="none" strike="noStrike">
                          <a:solidFill>
                            <a:srgbClr val="000000"/>
                          </a:solidFill>
                          <a:effectLst/>
                          <a:latin typeface="Calibri"/>
                        </a:rPr>
                        <a:t>Effective date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53583478"/>
                  </a:ext>
                </a:extLst>
              </a:tr>
              <a:tr h="23495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1400" b="1" i="0" u="none" strike="noStrike">
                          <a:solidFill>
                            <a:srgbClr val="000000"/>
                          </a:solidFill>
                          <a:effectLst/>
                          <a:latin typeface="Calibri"/>
                        </a:rPr>
                        <a:t>(Q)DMT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400" b="1" i="0" u="none" strike="noStrike">
                          <a:solidFill>
                            <a:srgbClr val="000000"/>
                          </a:solidFill>
                          <a:effectLst/>
                          <a:latin typeface="Calibri"/>
                        </a:rPr>
                        <a:t>IIR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400" b="1" i="0" u="none" strike="noStrike">
                          <a:solidFill>
                            <a:srgbClr val="000000"/>
                          </a:solidFill>
                          <a:effectLst/>
                          <a:latin typeface="Calibri"/>
                        </a:rPr>
                        <a:t>UTPR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1693273899"/>
                  </a:ext>
                </a:extLst>
              </a:tr>
              <a:tr h="234950">
                <a:tc>
                  <a:txBody>
                    <a:bodyPr/>
                    <a:lstStyle/>
                    <a:p>
                      <a:pPr lvl="0" algn="l">
                        <a:buNone/>
                      </a:pPr>
                      <a:r>
                        <a:rPr lang="en-US" sz="1600" b="0" i="0" u="none" strike="noStrike">
                          <a:solidFill>
                            <a:srgbClr val="000000"/>
                          </a:solidFill>
                          <a:effectLst/>
                          <a:latin typeface="Calibri"/>
                        </a:rPr>
                        <a:t>Australia</a:t>
                      </a:r>
                    </a:p>
                  </a:txBody>
                  <a:tcPr marL="6350" marR="6350" marT="6350" marB="0" anchor="b">
                    <a:lnL w="6350">
                      <a:solidFill>
                        <a:srgbClr val="000000"/>
                      </a:solidFill>
                    </a:lnL>
                    <a:lnR w="6350">
                      <a:solidFill>
                        <a:srgbClr val="000000"/>
                      </a:solidFill>
                    </a:lnR>
                    <a:lnT w="6350">
                      <a:solidFill>
                        <a:srgbClr val="000000"/>
                      </a:solidFill>
                    </a:lnT>
                    <a:lnB w="6350">
                      <a:solidFill>
                        <a:srgbClr val="000000"/>
                      </a:solidFill>
                    </a:lnB>
                  </a:tcPr>
                </a:tc>
                <a:tc>
                  <a:txBody>
                    <a:bodyPr/>
                    <a:lstStyle/>
                    <a:p>
                      <a:pPr lvl="0" algn="ctr">
                        <a:buNone/>
                      </a:pPr>
                      <a:endParaRPr lang="en-US" sz="1600" b="0" i="0" u="none" strike="noStrike">
                        <a:solidFill>
                          <a:srgbClr val="000000"/>
                        </a:solidFill>
                        <a:effectLst/>
                        <a:latin typeface="Calibri"/>
                      </a:endParaRPr>
                    </a:p>
                  </a:txBody>
                  <a:tcPr marL="6350" marR="6350" marT="6350" marB="0" anchor="ctr">
                    <a:lnL w="6350">
                      <a:solidFill>
                        <a:srgbClr val="000000"/>
                      </a:solidFill>
                    </a:lnL>
                    <a:lnR w="6350">
                      <a:solidFill>
                        <a:srgbClr val="000000"/>
                      </a:solidFill>
                    </a:lnR>
                    <a:lnT w="6350">
                      <a:solidFill>
                        <a:srgbClr val="000000"/>
                      </a:solidFill>
                    </a:lnT>
                    <a:lnB w="6350">
                      <a:solidFill>
                        <a:srgbClr val="000000"/>
                      </a:solidFill>
                    </a:lnB>
                  </a:tcPr>
                </a:tc>
                <a:tc>
                  <a:txBody>
                    <a:bodyPr/>
                    <a:lstStyle/>
                    <a:p>
                      <a:pPr lvl="0" algn="ctr">
                        <a:buNone/>
                      </a:pPr>
                      <a:r>
                        <a:rPr lang="en-US" sz="1600" b="0" i="0" u="none" strike="noStrike">
                          <a:solidFill>
                            <a:srgbClr val="000000"/>
                          </a:solidFill>
                          <a:effectLst/>
                          <a:latin typeface="Calibri"/>
                        </a:rPr>
                        <a:t>Yes</a:t>
                      </a:r>
                    </a:p>
                  </a:txBody>
                  <a:tcPr marL="6350" marR="6350" marT="6350" marB="0" anchor="ctr">
                    <a:lnL w="6350">
                      <a:solidFill>
                        <a:srgbClr val="000000"/>
                      </a:solidFill>
                    </a:lnL>
                    <a:lnR w="6350">
                      <a:solidFill>
                        <a:srgbClr val="000000"/>
                      </a:solidFill>
                    </a:lnR>
                    <a:lnT w="6350">
                      <a:solidFill>
                        <a:srgbClr val="000000"/>
                      </a:solidFill>
                    </a:lnT>
                    <a:lnB w="6350">
                      <a:solidFill>
                        <a:srgbClr val="000000"/>
                      </a:solidFill>
                    </a:lnB>
                  </a:tcPr>
                </a:tc>
                <a:tc>
                  <a:txBody>
                    <a:bodyPr/>
                    <a:lstStyle/>
                    <a:p>
                      <a:pPr lvl="0" algn="ctr">
                        <a:buNone/>
                      </a:pPr>
                      <a:r>
                        <a:rPr lang="en-US" sz="1600" b="0" i="0" u="none" strike="noStrike">
                          <a:solidFill>
                            <a:srgbClr val="000000"/>
                          </a:solidFill>
                          <a:effectLst/>
                          <a:latin typeface="Calibri"/>
                        </a:rPr>
                        <a:t>2024</a:t>
                      </a:r>
                      <a:endParaRPr lang="en-US"/>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lvl="0" algn="ctr">
                        <a:buNone/>
                      </a:pPr>
                      <a:r>
                        <a:rPr lang="en-US" sz="1600" b="0" i="0" u="none" strike="noStrike">
                          <a:solidFill>
                            <a:srgbClr val="000000"/>
                          </a:solidFill>
                          <a:effectLst/>
                          <a:latin typeface="Calibri"/>
                        </a:rPr>
                        <a:t>2024</a:t>
                      </a:r>
                      <a:endParaRPr lang="en-US"/>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lvl="0" algn="ctr">
                        <a:buNone/>
                      </a:pPr>
                      <a:r>
                        <a:rPr lang="en-US" sz="1600" b="0" i="0" u="none" strike="noStrike">
                          <a:solidFill>
                            <a:srgbClr val="000000"/>
                          </a:solidFill>
                          <a:effectLst/>
                          <a:latin typeface="Calibri"/>
                        </a:rPr>
                        <a:t>2025</a:t>
                      </a:r>
                      <a:endParaRPr lang="en-US"/>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3753272921"/>
                  </a:ext>
                </a:extLst>
              </a:tr>
              <a:tr h="234950">
                <a:tc>
                  <a:txBody>
                    <a:bodyPr/>
                    <a:lstStyle/>
                    <a:p>
                      <a:pPr lvl="0" algn="l">
                        <a:buNone/>
                      </a:pPr>
                      <a:r>
                        <a:rPr lang="en-US" sz="1600" b="0" i="0" u="none" strike="noStrike">
                          <a:solidFill>
                            <a:srgbClr val="000000"/>
                          </a:solidFill>
                          <a:effectLst/>
                          <a:latin typeface="Calibri"/>
                        </a:rPr>
                        <a:t>Barbados</a:t>
                      </a:r>
                    </a:p>
                  </a:txBody>
                  <a:tcPr marL="6350" marR="6350" marT="6350" marB="0" anchor="b">
                    <a:lnL w="6350">
                      <a:solidFill>
                        <a:srgbClr val="000000"/>
                      </a:solidFill>
                    </a:lnL>
                    <a:lnR w="6350">
                      <a:solidFill>
                        <a:srgbClr val="000000"/>
                      </a:solidFill>
                    </a:lnR>
                    <a:lnT w="6350">
                      <a:solidFill>
                        <a:srgbClr val="000000"/>
                      </a:solidFill>
                    </a:lnT>
                    <a:lnB w="6350">
                      <a:solidFill>
                        <a:srgbClr val="000000"/>
                      </a:solidFill>
                    </a:lnB>
                  </a:tcPr>
                </a:tc>
                <a:tc>
                  <a:txBody>
                    <a:bodyPr/>
                    <a:lstStyle/>
                    <a:p>
                      <a:pPr lvl="0" algn="ctr">
                        <a:buNone/>
                      </a:pPr>
                      <a:endParaRPr lang="en-US" sz="1600" b="0" i="0" u="none" strike="noStrike">
                        <a:solidFill>
                          <a:srgbClr val="000000"/>
                        </a:solidFill>
                        <a:effectLst/>
                        <a:latin typeface="Calibri"/>
                      </a:endParaRPr>
                    </a:p>
                  </a:txBody>
                  <a:tcPr marL="6350" marR="6350" marT="6350" marB="0" anchor="ctr">
                    <a:lnL w="6350">
                      <a:solidFill>
                        <a:srgbClr val="000000"/>
                      </a:solidFill>
                    </a:lnL>
                    <a:lnR w="6350">
                      <a:solidFill>
                        <a:srgbClr val="000000"/>
                      </a:solidFill>
                    </a:lnR>
                    <a:lnT w="6350">
                      <a:solidFill>
                        <a:srgbClr val="000000"/>
                      </a:solidFill>
                    </a:lnT>
                    <a:lnB w="6350">
                      <a:solidFill>
                        <a:srgbClr val="000000"/>
                      </a:solidFill>
                    </a:lnB>
                  </a:tcPr>
                </a:tc>
                <a:tc>
                  <a:txBody>
                    <a:bodyPr/>
                    <a:lstStyle/>
                    <a:p>
                      <a:pPr lvl="0" algn="ctr">
                        <a:buNone/>
                      </a:pPr>
                      <a:r>
                        <a:rPr lang="en-US" sz="1600" b="0" i="0" u="none" strike="noStrike">
                          <a:solidFill>
                            <a:srgbClr val="000000"/>
                          </a:solidFill>
                          <a:effectLst/>
                          <a:latin typeface="Calibri"/>
                        </a:rPr>
                        <a:t>Yes</a:t>
                      </a:r>
                    </a:p>
                  </a:txBody>
                  <a:tcPr marL="6350" marR="6350" marT="6350" marB="0" anchor="ctr">
                    <a:lnL w="6350">
                      <a:solidFill>
                        <a:srgbClr val="000000"/>
                      </a:solidFill>
                    </a:lnL>
                    <a:lnR w="6350">
                      <a:solidFill>
                        <a:srgbClr val="000000"/>
                      </a:solidFill>
                    </a:lnR>
                    <a:lnT w="6350">
                      <a:solidFill>
                        <a:srgbClr val="000000"/>
                      </a:solidFill>
                    </a:lnT>
                    <a:lnB w="6350">
                      <a:solidFill>
                        <a:srgbClr val="000000"/>
                      </a:solidFill>
                    </a:lnB>
                  </a:tcPr>
                </a:tc>
                <a:tc>
                  <a:txBody>
                    <a:bodyPr/>
                    <a:lstStyle/>
                    <a:p>
                      <a:pPr lvl="0" algn="ctr">
                        <a:buNone/>
                      </a:pPr>
                      <a:r>
                        <a:rPr lang="en-US" sz="1600" b="0" i="0" u="none" strike="noStrike" noProof="0">
                          <a:solidFill>
                            <a:srgbClr val="000000"/>
                          </a:solidFill>
                          <a:effectLst/>
                          <a:latin typeface="Calibri"/>
                        </a:rPr>
                        <a:t>2024</a:t>
                      </a:r>
                      <a:endParaRPr lang="en-US"/>
                    </a:p>
                  </a:txBody>
                  <a:tcPr marL="6350" marR="6350" marT="6350" marB="0" anchor="ctr">
                    <a:lnL w="6350">
                      <a:solidFill>
                        <a:srgbClr val="000000"/>
                      </a:solidFill>
                    </a:lnL>
                    <a:lnR w="6350">
                      <a:solidFill>
                        <a:srgbClr val="000000"/>
                      </a:solidFill>
                    </a:lnR>
                    <a:lnT w="6350">
                      <a:solidFill>
                        <a:srgbClr val="000000"/>
                      </a:solidFill>
                    </a:lnT>
                    <a:lnB w="6350">
                      <a:solidFill>
                        <a:srgbClr val="000000"/>
                      </a:solidFill>
                    </a:lnB>
                    <a:solidFill>
                      <a:srgbClr val="C6E0B4"/>
                    </a:solidFill>
                  </a:tcPr>
                </a:tc>
                <a:tc>
                  <a:txBody>
                    <a:bodyPr/>
                    <a:lstStyle/>
                    <a:p>
                      <a:pPr lvl="0" algn="ctr">
                        <a:buNone/>
                      </a:pPr>
                      <a:endParaRPr lang="en-US" sz="1600" b="0" i="0" u="none" strike="noStrike">
                        <a:solidFill>
                          <a:srgbClr val="000000"/>
                        </a:solidFill>
                        <a:effectLst/>
                        <a:latin typeface="Calibri"/>
                      </a:endParaRPr>
                    </a:p>
                  </a:txBody>
                  <a:tcPr marL="6350" marR="6350" marT="6350" marB="0" anchor="ctr">
                    <a:lnL w="6350">
                      <a:solidFill>
                        <a:srgbClr val="000000"/>
                      </a:solidFill>
                    </a:lnL>
                    <a:lnR w="6350">
                      <a:solidFill>
                        <a:srgbClr val="000000"/>
                      </a:solidFill>
                    </a:lnR>
                    <a:lnT w="6350">
                      <a:solidFill>
                        <a:srgbClr val="000000"/>
                      </a:solidFill>
                    </a:lnT>
                    <a:lnB w="6350">
                      <a:solidFill>
                        <a:srgbClr val="000000"/>
                      </a:solidFill>
                    </a:lnB>
                  </a:tcPr>
                </a:tc>
                <a:tc>
                  <a:txBody>
                    <a:bodyPr/>
                    <a:lstStyle/>
                    <a:p>
                      <a:pPr lvl="0" algn="ctr">
                        <a:buNone/>
                      </a:pPr>
                      <a:endParaRPr lang="en-US" sz="1600" b="0" i="0" u="none" strike="noStrike">
                        <a:solidFill>
                          <a:srgbClr val="000000"/>
                        </a:solidFill>
                        <a:effectLst/>
                        <a:latin typeface="Calibri"/>
                      </a:endParaRPr>
                    </a:p>
                  </a:txBody>
                  <a:tcPr marL="6350" marR="6350" marT="6350" marB="0" anchor="ctr">
                    <a:lnL w="6350">
                      <a:solidFill>
                        <a:srgbClr val="000000"/>
                      </a:solidFill>
                    </a:lnL>
                    <a:lnR w="6350">
                      <a:solidFill>
                        <a:srgbClr val="000000"/>
                      </a:solidFill>
                    </a:lnR>
                    <a:lnT w="6350">
                      <a:solidFill>
                        <a:srgbClr val="000000"/>
                      </a:solidFill>
                    </a:lnT>
                    <a:lnB w="6350">
                      <a:solidFill>
                        <a:srgbClr val="000000"/>
                      </a:solidFill>
                    </a:lnB>
                  </a:tcPr>
                </a:tc>
                <a:extLst>
                  <a:ext uri="{0D108BD9-81ED-4DB2-BD59-A6C34878D82A}">
                    <a16:rowId xmlns:a16="http://schemas.microsoft.com/office/drawing/2014/main" val="1328902039"/>
                  </a:ext>
                </a:extLst>
              </a:tr>
              <a:tr h="234950">
                <a:tc>
                  <a:txBody>
                    <a:bodyPr/>
                    <a:lstStyle/>
                    <a:p>
                      <a:pPr algn="l" fontAlgn="b"/>
                      <a:r>
                        <a:rPr lang="en-US" sz="1600" b="0" i="0" u="none" strike="noStrike">
                          <a:solidFill>
                            <a:srgbClr val="000000"/>
                          </a:solidFill>
                          <a:effectLst/>
                          <a:latin typeface="Calibri"/>
                        </a:rPr>
                        <a:t>Bermuda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Yes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a:solidFill>
                          <a:srgbClr val="000000"/>
                        </a:solidFill>
                        <a:effectLst/>
                        <a:latin typeface="Calibri"/>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15% CIT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a:solidFill>
                          <a:srgbClr val="000000"/>
                        </a:solidFill>
                        <a:effectLst/>
                        <a:latin typeface="Calibri"/>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a:solidFill>
                          <a:srgbClr val="000000"/>
                        </a:solidFill>
                        <a:effectLst/>
                        <a:latin typeface="Calibri"/>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0912577"/>
                  </a:ext>
                </a:extLst>
              </a:tr>
              <a:tr h="234950">
                <a:tc>
                  <a:txBody>
                    <a:bodyPr/>
                    <a:lstStyle/>
                    <a:p>
                      <a:pPr lvl="0" algn="l">
                        <a:buNone/>
                      </a:pPr>
                      <a:r>
                        <a:rPr lang="en-US" sz="1600" b="0" i="0" u="none" strike="noStrike">
                          <a:solidFill>
                            <a:srgbClr val="000000"/>
                          </a:solidFill>
                          <a:effectLst/>
                          <a:latin typeface="Calibri"/>
                        </a:rPr>
                        <a:t>Canada</a:t>
                      </a:r>
                    </a:p>
                  </a:txBody>
                  <a:tcPr marL="6350" marR="6350" marT="6350" marB="0" anchor="b">
                    <a:lnL w="6350">
                      <a:solidFill>
                        <a:srgbClr val="000000"/>
                      </a:solidFill>
                    </a:lnL>
                    <a:lnR w="6350">
                      <a:solidFill>
                        <a:srgbClr val="000000"/>
                      </a:solidFill>
                    </a:lnR>
                    <a:lnT w="6350">
                      <a:solidFill>
                        <a:srgbClr val="000000"/>
                      </a:solidFill>
                    </a:lnT>
                    <a:lnB w="6350">
                      <a:solidFill>
                        <a:srgbClr val="000000"/>
                      </a:solidFill>
                    </a:lnB>
                  </a:tcPr>
                </a:tc>
                <a:tc>
                  <a:txBody>
                    <a:bodyPr/>
                    <a:lstStyle/>
                    <a:p>
                      <a:pPr lvl="0" algn="ctr">
                        <a:buNone/>
                      </a:pPr>
                      <a:endParaRPr lang="en-US" sz="1600" b="0" i="0" u="none" strike="noStrike">
                        <a:solidFill>
                          <a:srgbClr val="000000"/>
                        </a:solidFill>
                        <a:effectLst/>
                        <a:latin typeface="Calibri"/>
                      </a:endParaRPr>
                    </a:p>
                  </a:txBody>
                  <a:tcPr marL="6350" marR="6350" marT="6350" marB="0" anchor="ctr">
                    <a:lnL w="6350">
                      <a:solidFill>
                        <a:srgbClr val="000000"/>
                      </a:solidFill>
                    </a:lnL>
                    <a:lnR w="6350">
                      <a:solidFill>
                        <a:srgbClr val="000000"/>
                      </a:solidFill>
                    </a:lnR>
                    <a:lnT w="6350">
                      <a:solidFill>
                        <a:srgbClr val="000000"/>
                      </a:solidFill>
                    </a:lnT>
                    <a:lnB w="6350">
                      <a:solidFill>
                        <a:srgbClr val="000000"/>
                      </a:solidFill>
                    </a:lnB>
                  </a:tcPr>
                </a:tc>
                <a:tc>
                  <a:txBody>
                    <a:bodyPr/>
                    <a:lstStyle/>
                    <a:p>
                      <a:pPr lvl="0" algn="ctr">
                        <a:buNone/>
                      </a:pPr>
                      <a:r>
                        <a:rPr lang="en-US" sz="1600" b="0" i="0" u="none" strike="noStrike">
                          <a:solidFill>
                            <a:srgbClr val="000000"/>
                          </a:solidFill>
                          <a:effectLst/>
                          <a:latin typeface="Calibri"/>
                        </a:rPr>
                        <a:t>Yes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a:buNone/>
                      </a:pPr>
                      <a:r>
                        <a:rPr lang="en-US" sz="1600" b="0" i="0" u="none" strike="noStrike">
                          <a:solidFill>
                            <a:srgbClr val="000000"/>
                          </a:solidFill>
                          <a:effectLst/>
                          <a:latin typeface="Calibri"/>
                        </a:rPr>
                        <a:t>2024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lvl="0" algn="ctr">
                        <a:buNone/>
                      </a:pPr>
                      <a:r>
                        <a:rPr lang="en-US" sz="1600" b="0" i="0" u="none" strike="noStrike">
                          <a:solidFill>
                            <a:srgbClr val="000000"/>
                          </a:solidFill>
                          <a:effectLst/>
                          <a:latin typeface="Calibri"/>
                        </a:rPr>
                        <a:t>2024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lvl="0" algn="ctr">
                        <a:buNone/>
                      </a:pPr>
                      <a:r>
                        <a:rPr lang="en-US" sz="1600" b="0" i="0" u="none" strike="noStrike">
                          <a:solidFill>
                            <a:srgbClr val="000000"/>
                          </a:solidFill>
                          <a:effectLst/>
                          <a:latin typeface="Calibri"/>
                        </a:rPr>
                        <a:t>2025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152494929"/>
                  </a:ext>
                </a:extLst>
              </a:tr>
              <a:tr h="234950">
                <a:tc>
                  <a:txBody>
                    <a:bodyPr/>
                    <a:lstStyle/>
                    <a:p>
                      <a:pPr algn="l" fontAlgn="b"/>
                      <a:r>
                        <a:rPr lang="en-US" sz="1600" b="0" i="0" u="none" strike="noStrike">
                          <a:solidFill>
                            <a:srgbClr val="000000"/>
                          </a:solidFill>
                          <a:effectLst/>
                          <a:latin typeface="Calibri"/>
                        </a:rPr>
                        <a:t>Colombia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Yes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a:solidFill>
                          <a:srgbClr val="000000"/>
                        </a:solidFill>
                        <a:effectLst/>
                        <a:latin typeface="Calibri"/>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15% CIT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a:solidFill>
                          <a:srgbClr val="000000"/>
                        </a:solidFill>
                        <a:effectLst/>
                        <a:latin typeface="Calibri"/>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a:solidFill>
                          <a:srgbClr val="000000"/>
                        </a:solidFill>
                        <a:effectLst/>
                        <a:latin typeface="Calibri"/>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1979505"/>
                  </a:ext>
                </a:extLst>
              </a:tr>
              <a:tr h="234950">
                <a:tc>
                  <a:txBody>
                    <a:bodyPr/>
                    <a:lstStyle/>
                    <a:p>
                      <a:pPr algn="l" fontAlgn="b"/>
                      <a:r>
                        <a:rPr lang="en-US" sz="1600" b="0" i="0" u="none" strike="noStrike">
                          <a:solidFill>
                            <a:srgbClr val="000000"/>
                          </a:solidFill>
                          <a:effectLst/>
                          <a:latin typeface="Calibri"/>
                        </a:rPr>
                        <a:t>Japan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Yes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a:solidFill>
                          <a:srgbClr val="000000"/>
                        </a:solidFill>
                        <a:effectLst/>
                        <a:latin typeface="Calibri"/>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a:buNone/>
                      </a:pPr>
                      <a:r>
                        <a:rPr lang="en-US" sz="1600" b="0" i="0" u="none" strike="noStrike">
                          <a:solidFill>
                            <a:srgbClr val="000000"/>
                          </a:solidFill>
                          <a:effectLst/>
                          <a:latin typeface="Calibri"/>
                        </a:rPr>
                        <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lvl="0" algn="ctr">
                        <a:lnSpc>
                          <a:spcPct val="100000"/>
                        </a:lnSpc>
                        <a:spcBef>
                          <a:spcPts val="0"/>
                        </a:spcBef>
                        <a:spcAft>
                          <a:spcPts val="0"/>
                        </a:spcAft>
                        <a:buNone/>
                      </a:pPr>
                      <a:r>
                        <a:rPr lang="en-US" sz="1600" b="0" i="0" u="none" strike="noStrike" noProof="0">
                          <a:solidFill>
                            <a:srgbClr val="000000"/>
                          </a:solidFill>
                          <a:effectLst/>
                          <a:latin typeface="Calibri"/>
                        </a:rPr>
                        <a:t>2024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600" b="0" i="0" u="none" strike="noStrike">
                          <a:solidFill>
                            <a:srgbClr val="000000"/>
                          </a:solidFill>
                          <a:effectLst/>
                          <a:latin typeface="Calibri"/>
                        </a:rPr>
                        <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7645034"/>
                  </a:ext>
                </a:extLst>
              </a:tr>
              <a:tr h="234950">
                <a:tc>
                  <a:txBody>
                    <a:bodyPr/>
                    <a:lstStyle/>
                    <a:p>
                      <a:pPr algn="l" fontAlgn="b"/>
                      <a:r>
                        <a:rPr lang="en-US" sz="1600" b="0" i="0" u="none" strike="noStrike">
                          <a:solidFill>
                            <a:srgbClr val="000000"/>
                          </a:solidFill>
                          <a:effectLst/>
                          <a:latin typeface="Calibri"/>
                        </a:rPr>
                        <a:t>Liechtenstein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Yes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a:solidFill>
                          <a:srgbClr val="000000"/>
                        </a:solidFill>
                        <a:effectLst/>
                        <a:latin typeface="Calibri"/>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2024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600" b="0" i="0" u="none" strike="noStrike">
                          <a:solidFill>
                            <a:srgbClr val="000000"/>
                          </a:solidFill>
                          <a:effectLst/>
                          <a:latin typeface="Calibri"/>
                        </a:rPr>
                        <a:t>2024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600" b="0" i="0" u="none" strike="noStrike">
                          <a:solidFill>
                            <a:srgbClr val="000000"/>
                          </a:solidFill>
                          <a:effectLst/>
                          <a:latin typeface="Calibri"/>
                        </a:rPr>
                        <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4202253"/>
                  </a:ext>
                </a:extLst>
              </a:tr>
              <a:tr h="234950">
                <a:tc>
                  <a:txBody>
                    <a:bodyPr/>
                    <a:lstStyle/>
                    <a:p>
                      <a:pPr algn="l" fontAlgn="b"/>
                      <a:r>
                        <a:rPr lang="en-US" sz="1600" b="0" i="0" u="none" strike="noStrike">
                          <a:solidFill>
                            <a:srgbClr val="000000"/>
                          </a:solidFill>
                          <a:effectLst/>
                          <a:latin typeface="Calibri"/>
                        </a:rPr>
                        <a:t>Malaysia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Yes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a:solidFill>
                          <a:srgbClr val="000000"/>
                        </a:solidFill>
                        <a:effectLst/>
                        <a:latin typeface="Calibri"/>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2025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n-US" sz="1600" b="0" i="0" u="none" strike="noStrike">
                          <a:solidFill>
                            <a:srgbClr val="000000"/>
                          </a:solidFill>
                          <a:effectLst/>
                          <a:latin typeface="Calibri"/>
                        </a:rPr>
                        <a:t>2025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n-US" sz="1600" b="0" i="0" u="none" strike="noStrike">
                          <a:solidFill>
                            <a:srgbClr val="000000"/>
                          </a:solidFill>
                          <a:effectLst/>
                          <a:latin typeface="Calibri"/>
                        </a:rPr>
                        <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2342946"/>
                  </a:ext>
                </a:extLst>
              </a:tr>
              <a:tr h="234950">
                <a:tc>
                  <a:txBody>
                    <a:bodyPr/>
                    <a:lstStyle/>
                    <a:p>
                      <a:pPr lvl="0" algn="l">
                        <a:buNone/>
                      </a:pPr>
                      <a:r>
                        <a:rPr lang="en-US" sz="1600" b="0" i="0" u="none" strike="noStrike">
                          <a:solidFill>
                            <a:srgbClr val="000000"/>
                          </a:solidFill>
                          <a:effectLst/>
                          <a:latin typeface="Calibri"/>
                        </a:rPr>
                        <a:t>New Zealand</a:t>
                      </a:r>
                    </a:p>
                  </a:txBody>
                  <a:tcPr marL="6350" marR="6350" marT="6350" marB="0" anchor="b">
                    <a:lnL w="6350">
                      <a:solidFill>
                        <a:srgbClr val="000000"/>
                      </a:solidFill>
                    </a:lnL>
                    <a:lnR w="6350">
                      <a:solidFill>
                        <a:srgbClr val="000000"/>
                      </a:solidFill>
                    </a:lnR>
                    <a:lnT w="6350">
                      <a:solidFill>
                        <a:srgbClr val="000000"/>
                      </a:solidFill>
                    </a:lnT>
                    <a:lnB w="6350">
                      <a:solidFill>
                        <a:srgbClr val="000000"/>
                      </a:solidFill>
                    </a:lnB>
                  </a:tcPr>
                </a:tc>
                <a:tc>
                  <a:txBody>
                    <a:bodyPr/>
                    <a:lstStyle/>
                    <a:p>
                      <a:pPr lvl="0" algn="ctr">
                        <a:buNone/>
                      </a:pPr>
                      <a:endParaRPr lang="en-US" sz="1600" b="0" i="0" u="none" strike="noStrike">
                        <a:solidFill>
                          <a:srgbClr val="000000"/>
                        </a:solidFill>
                        <a:effectLst/>
                        <a:latin typeface="Calibri"/>
                      </a:endParaRPr>
                    </a:p>
                  </a:txBody>
                  <a:tcPr marL="6350" marR="6350" marT="6350" marB="0" anchor="ctr">
                    <a:lnL w="6350">
                      <a:solidFill>
                        <a:srgbClr val="000000"/>
                      </a:solidFill>
                    </a:lnL>
                    <a:lnR w="6350">
                      <a:solidFill>
                        <a:srgbClr val="000000"/>
                      </a:solidFill>
                    </a:lnR>
                    <a:lnT w="6350">
                      <a:solidFill>
                        <a:srgbClr val="000000"/>
                      </a:solidFill>
                    </a:lnT>
                    <a:lnB w="6350">
                      <a:solidFill>
                        <a:srgbClr val="000000"/>
                      </a:solidFill>
                    </a:lnB>
                  </a:tcPr>
                </a:tc>
                <a:tc>
                  <a:txBody>
                    <a:bodyPr/>
                    <a:lstStyle/>
                    <a:p>
                      <a:pPr lvl="0" algn="ctr">
                        <a:buNone/>
                      </a:pPr>
                      <a:r>
                        <a:rPr lang="en-US" sz="1600" b="0" i="0" u="none" strike="noStrike">
                          <a:solidFill>
                            <a:srgbClr val="000000"/>
                          </a:solidFill>
                          <a:effectLst/>
                          <a:latin typeface="Calibri"/>
                        </a:rPr>
                        <a:t>Yes</a:t>
                      </a:r>
                    </a:p>
                  </a:txBody>
                  <a:tcPr marL="6350" marR="6350" marT="6350" marB="0" anchor="ctr">
                    <a:lnL w="6350">
                      <a:solidFill>
                        <a:srgbClr val="000000"/>
                      </a:solidFill>
                    </a:lnL>
                    <a:lnR w="6350">
                      <a:solidFill>
                        <a:srgbClr val="000000"/>
                      </a:solidFill>
                    </a:lnR>
                    <a:lnT w="6350">
                      <a:solidFill>
                        <a:srgbClr val="000000"/>
                      </a:solidFill>
                    </a:lnT>
                    <a:lnB w="6350">
                      <a:solidFill>
                        <a:srgbClr val="000000"/>
                      </a:solidFill>
                    </a:lnB>
                  </a:tcPr>
                </a:tc>
                <a:tc>
                  <a:txBody>
                    <a:bodyPr/>
                    <a:lstStyle/>
                    <a:p>
                      <a:pPr lvl="0" algn="ctr">
                        <a:buNone/>
                      </a:pPr>
                      <a:r>
                        <a:rPr lang="en-US" sz="1600" b="0" i="0" u="none" strike="noStrike">
                          <a:solidFill>
                            <a:srgbClr val="000000"/>
                          </a:solidFill>
                          <a:effectLst/>
                          <a:latin typeface="Calibri"/>
                        </a:rPr>
                        <a:t>2026(?)</a:t>
                      </a:r>
                    </a:p>
                  </a:txBody>
                  <a:tcPr marL="6350" marR="6350" marT="6350" marB="0" anchor="ctr">
                    <a:lnL w="6350">
                      <a:solidFill>
                        <a:srgbClr val="000000"/>
                      </a:solidFill>
                    </a:lnL>
                    <a:lnR w="6350">
                      <a:solidFill>
                        <a:srgbClr val="000000"/>
                      </a:solidFill>
                    </a:lnR>
                    <a:lnT w="6350">
                      <a:solidFill>
                        <a:srgbClr val="000000"/>
                      </a:solidFill>
                    </a:lnT>
                    <a:lnB w="6350">
                      <a:solidFill>
                        <a:srgbClr val="000000"/>
                      </a:solidFill>
                    </a:lnB>
                    <a:solidFill>
                      <a:schemeClr val="bg1">
                        <a:lumMod val="85000"/>
                      </a:schemeClr>
                    </a:solidFill>
                  </a:tcPr>
                </a:tc>
                <a:tc>
                  <a:txBody>
                    <a:bodyPr/>
                    <a:lstStyle/>
                    <a:p>
                      <a:pPr lvl="0" algn="ctr">
                        <a:buNone/>
                      </a:pPr>
                      <a:r>
                        <a:rPr lang="en-US" sz="1600" b="0" i="0" u="none" strike="noStrike">
                          <a:solidFill>
                            <a:srgbClr val="000000"/>
                          </a:solidFill>
                          <a:effectLst/>
                          <a:latin typeface="Calibri"/>
                        </a:rPr>
                        <a:t>2025</a:t>
                      </a:r>
                    </a:p>
                  </a:txBody>
                  <a:tcPr marL="6350" marR="6350" marT="6350" marB="0" anchor="ctr">
                    <a:lnL w="6350">
                      <a:solidFill>
                        <a:srgbClr val="000000"/>
                      </a:solidFill>
                    </a:lnL>
                    <a:lnR w="6350">
                      <a:solidFill>
                        <a:srgbClr val="000000"/>
                      </a:solidFill>
                    </a:lnR>
                    <a:lnT w="6350">
                      <a:solidFill>
                        <a:srgbClr val="000000"/>
                      </a:solidFill>
                    </a:lnT>
                    <a:lnB w="6350">
                      <a:solidFill>
                        <a:srgbClr val="000000"/>
                      </a:solidFill>
                    </a:lnB>
                    <a:solidFill>
                      <a:srgbClr val="FFE699"/>
                    </a:solidFill>
                  </a:tcPr>
                </a:tc>
                <a:tc>
                  <a:txBody>
                    <a:bodyPr/>
                    <a:lstStyle/>
                    <a:p>
                      <a:pPr lvl="0" algn="ctr">
                        <a:buNone/>
                      </a:pPr>
                      <a:r>
                        <a:rPr lang="en-US" sz="1600" b="0" i="0" u="none" strike="noStrike">
                          <a:solidFill>
                            <a:srgbClr val="000000"/>
                          </a:solidFill>
                          <a:effectLst/>
                          <a:latin typeface="Calibri"/>
                        </a:rPr>
                        <a:t>2025</a:t>
                      </a:r>
                    </a:p>
                  </a:txBody>
                  <a:tcPr marL="6350" marR="6350" marT="6350" marB="0" anchor="ctr">
                    <a:lnL w="6350">
                      <a:solidFill>
                        <a:srgbClr val="000000"/>
                      </a:solidFill>
                    </a:lnL>
                    <a:lnR w="6350">
                      <a:solidFill>
                        <a:srgbClr val="000000"/>
                      </a:solidFill>
                    </a:lnR>
                    <a:lnT w="6350">
                      <a:solidFill>
                        <a:srgbClr val="000000"/>
                      </a:solidFill>
                    </a:lnT>
                    <a:lnB w="6350">
                      <a:solidFill>
                        <a:srgbClr val="000000"/>
                      </a:solidFill>
                    </a:lnB>
                    <a:solidFill>
                      <a:schemeClr val="accent2">
                        <a:lumMod val="40000"/>
                        <a:lumOff val="60000"/>
                      </a:schemeClr>
                    </a:solidFill>
                  </a:tcPr>
                </a:tc>
                <a:extLst>
                  <a:ext uri="{0D108BD9-81ED-4DB2-BD59-A6C34878D82A}">
                    <a16:rowId xmlns:a16="http://schemas.microsoft.com/office/drawing/2014/main" val="3088082086"/>
                  </a:ext>
                </a:extLst>
              </a:tr>
              <a:tr h="234950">
                <a:tc>
                  <a:txBody>
                    <a:bodyPr/>
                    <a:lstStyle/>
                    <a:p>
                      <a:pPr algn="l" fontAlgn="b"/>
                      <a:r>
                        <a:rPr lang="en-US" sz="1600" b="0" i="0" u="none" strike="noStrike">
                          <a:solidFill>
                            <a:srgbClr val="000000"/>
                          </a:solidFill>
                          <a:effectLst/>
                          <a:latin typeface="Calibri"/>
                        </a:rPr>
                        <a:t>Norway</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Yes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a:solidFill>
                          <a:srgbClr val="000000"/>
                        </a:solidFill>
                        <a:effectLst/>
                        <a:latin typeface="Calibri"/>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2024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lvl="0" algn="ctr">
                        <a:lnSpc>
                          <a:spcPct val="100000"/>
                        </a:lnSpc>
                        <a:spcBef>
                          <a:spcPts val="0"/>
                        </a:spcBef>
                        <a:spcAft>
                          <a:spcPts val="0"/>
                        </a:spcAft>
                        <a:buNone/>
                      </a:pPr>
                      <a:r>
                        <a:rPr lang="en-US" sz="1600" b="0" i="0" u="none" strike="noStrike" noProof="0">
                          <a:solidFill>
                            <a:srgbClr val="000000"/>
                          </a:solidFill>
                          <a:effectLst/>
                          <a:latin typeface="Calibri"/>
                        </a:rPr>
                        <a:t>2024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600" b="0" i="0" u="none" strike="noStrike">
                          <a:solidFill>
                            <a:srgbClr val="000000"/>
                          </a:solidFill>
                          <a:effectLst/>
                          <a:latin typeface="Calibri"/>
                        </a:rPr>
                        <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90699"/>
                  </a:ext>
                </a:extLst>
              </a:tr>
              <a:tr h="234950">
                <a:tc>
                  <a:txBody>
                    <a:bodyPr/>
                    <a:lstStyle/>
                    <a:p>
                      <a:pPr lvl="0" algn="l">
                        <a:buNone/>
                      </a:pPr>
                      <a:r>
                        <a:rPr lang="en-US" sz="1600" b="0" i="0" u="none" strike="noStrike">
                          <a:solidFill>
                            <a:srgbClr val="000000"/>
                          </a:solidFill>
                          <a:effectLst/>
                          <a:latin typeface="Calibri"/>
                        </a:rPr>
                        <a:t>South Africa</a:t>
                      </a:r>
                    </a:p>
                  </a:txBody>
                  <a:tcPr marL="6350" marR="6350" marT="6350" marB="0" anchor="b">
                    <a:lnL w="6350">
                      <a:solidFill>
                        <a:srgbClr val="000000"/>
                      </a:solidFill>
                    </a:lnL>
                    <a:lnR w="6350">
                      <a:solidFill>
                        <a:srgbClr val="000000"/>
                      </a:solidFill>
                    </a:lnR>
                    <a:lnT w="6350">
                      <a:solidFill>
                        <a:srgbClr val="000000"/>
                      </a:solidFill>
                    </a:lnT>
                    <a:lnB w="6350">
                      <a:solidFill>
                        <a:srgbClr val="000000"/>
                      </a:solidFill>
                    </a:lnB>
                  </a:tcPr>
                </a:tc>
                <a:tc>
                  <a:txBody>
                    <a:bodyPr/>
                    <a:lstStyle/>
                    <a:p>
                      <a:pPr lvl="0" algn="ctr">
                        <a:buNone/>
                      </a:pPr>
                      <a:endParaRPr lang="en-US" sz="1600" b="0" i="0" u="none" strike="noStrike">
                        <a:solidFill>
                          <a:srgbClr val="000000"/>
                        </a:solidFill>
                        <a:effectLst/>
                        <a:latin typeface="Calibri"/>
                      </a:endParaRPr>
                    </a:p>
                  </a:txBody>
                  <a:tcPr marL="6350" marR="6350" marT="6350" marB="0" anchor="ctr">
                    <a:lnL w="6350">
                      <a:solidFill>
                        <a:srgbClr val="000000"/>
                      </a:solidFill>
                    </a:lnL>
                    <a:lnR w="6350">
                      <a:solidFill>
                        <a:srgbClr val="000000"/>
                      </a:solidFill>
                    </a:lnR>
                    <a:lnT w="6350">
                      <a:solidFill>
                        <a:srgbClr val="000000"/>
                      </a:solidFill>
                    </a:lnT>
                    <a:lnB w="6350">
                      <a:solidFill>
                        <a:srgbClr val="000000"/>
                      </a:solidFill>
                    </a:lnB>
                  </a:tcPr>
                </a:tc>
                <a:tc>
                  <a:txBody>
                    <a:bodyPr/>
                    <a:lstStyle/>
                    <a:p>
                      <a:pPr lvl="0" algn="ctr">
                        <a:buNone/>
                      </a:pPr>
                      <a:r>
                        <a:rPr lang="en-US" sz="1600" b="0" i="0" u="none" strike="noStrike">
                          <a:solidFill>
                            <a:srgbClr val="000000"/>
                          </a:solidFill>
                          <a:effectLst/>
                          <a:latin typeface="Calibri"/>
                        </a:rPr>
                        <a:t>Yes</a:t>
                      </a:r>
                    </a:p>
                  </a:txBody>
                  <a:tcPr marL="6350" marR="6350" marT="6350" marB="0" anchor="ctr">
                    <a:lnL w="6350">
                      <a:solidFill>
                        <a:srgbClr val="000000"/>
                      </a:solidFill>
                    </a:lnL>
                    <a:lnR w="6350">
                      <a:solidFill>
                        <a:srgbClr val="000000"/>
                      </a:solidFill>
                    </a:lnR>
                    <a:lnT w="6350">
                      <a:solidFill>
                        <a:srgbClr val="000000"/>
                      </a:solidFill>
                    </a:lnT>
                    <a:lnB w="6350">
                      <a:solidFill>
                        <a:srgbClr val="000000"/>
                      </a:solidFill>
                    </a:lnB>
                  </a:tcPr>
                </a:tc>
                <a:tc>
                  <a:txBody>
                    <a:bodyPr/>
                    <a:lstStyle/>
                    <a:p>
                      <a:pPr lvl="0" algn="ctr">
                        <a:buNone/>
                      </a:pPr>
                      <a:r>
                        <a:rPr lang="en-US" sz="1600" b="0" i="0" u="none" strike="noStrike">
                          <a:solidFill>
                            <a:srgbClr val="000000"/>
                          </a:solidFill>
                          <a:effectLst/>
                          <a:latin typeface="Calibri"/>
                        </a:rPr>
                        <a:t>2024</a:t>
                      </a:r>
                      <a:endParaRPr lang="en-US"/>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lvl="0" algn="ctr">
                        <a:lnSpc>
                          <a:spcPct val="100000"/>
                        </a:lnSpc>
                        <a:spcBef>
                          <a:spcPts val="0"/>
                        </a:spcBef>
                        <a:spcAft>
                          <a:spcPts val="0"/>
                        </a:spcAft>
                        <a:buNone/>
                      </a:pPr>
                      <a:r>
                        <a:rPr lang="en-US" sz="1600" b="0" i="0" u="none" strike="noStrike" noProof="0">
                          <a:solidFill>
                            <a:srgbClr val="000000"/>
                          </a:solidFill>
                          <a:effectLst/>
                          <a:latin typeface="Calibri"/>
                        </a:rPr>
                        <a:t>2024</a:t>
                      </a:r>
                      <a:endParaRPr lang="en-US"/>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lvl="0" algn="ctr">
                        <a:buNone/>
                      </a:pPr>
                      <a:r>
                        <a:rPr lang="en-US" sz="1600" b="0" i="0" u="none" strike="noStrike">
                          <a:solidFill>
                            <a:srgbClr val="000000"/>
                          </a:solidFill>
                          <a:effectLst/>
                          <a:latin typeface="Calibri"/>
                        </a:rPr>
                        <a:t>?</a:t>
                      </a:r>
                      <a:endParaRPr lang="en-US"/>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2730070"/>
                  </a:ext>
                </a:extLst>
              </a:tr>
              <a:tr h="234950">
                <a:tc>
                  <a:txBody>
                    <a:bodyPr/>
                    <a:lstStyle/>
                    <a:p>
                      <a:pPr algn="l" fontAlgn="b"/>
                      <a:r>
                        <a:rPr lang="en-US" sz="1600" b="0" i="0" u="none" strike="noStrike">
                          <a:solidFill>
                            <a:srgbClr val="000000"/>
                          </a:solidFill>
                          <a:effectLst/>
                          <a:latin typeface="Calibri"/>
                        </a:rPr>
                        <a:t>South Korea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Yes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a:solidFill>
                          <a:srgbClr val="000000"/>
                        </a:solidFill>
                        <a:effectLst/>
                        <a:latin typeface="Calibri"/>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a:solidFill>
                          <a:srgbClr val="000000"/>
                        </a:solidFill>
                        <a:effectLst/>
                        <a:latin typeface="Calibri"/>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2024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600" b="0" i="0" u="none" strike="noStrike">
                          <a:solidFill>
                            <a:srgbClr val="000000"/>
                          </a:solidFill>
                          <a:effectLst/>
                          <a:latin typeface="Calibri"/>
                        </a:rPr>
                        <a:t>2025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1669202978"/>
                  </a:ext>
                </a:extLst>
              </a:tr>
              <a:tr h="234950">
                <a:tc>
                  <a:txBody>
                    <a:bodyPr/>
                    <a:lstStyle/>
                    <a:p>
                      <a:pPr algn="l" fontAlgn="b"/>
                      <a:r>
                        <a:rPr lang="en-US" sz="1600" b="0" i="0" u="none" strike="noStrike">
                          <a:solidFill>
                            <a:srgbClr val="000000"/>
                          </a:solidFill>
                          <a:effectLst/>
                          <a:latin typeface="Calibri"/>
                        </a:rPr>
                        <a:t>Switzerland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Yes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a:solidFill>
                          <a:srgbClr val="000000"/>
                        </a:solidFill>
                        <a:effectLst/>
                        <a:latin typeface="Calibri"/>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2024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600" b="0" i="0" u="none" strike="noStrike">
                          <a:solidFill>
                            <a:srgbClr val="000000"/>
                          </a:solidFill>
                          <a:effectLst/>
                          <a:latin typeface="Calibri"/>
                        </a:rPr>
                        <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9246344"/>
                  </a:ext>
                </a:extLst>
              </a:tr>
              <a:tr h="234950">
                <a:tc>
                  <a:txBody>
                    <a:bodyPr/>
                    <a:lstStyle/>
                    <a:p>
                      <a:pPr lvl="0" algn="l">
                        <a:buNone/>
                      </a:pPr>
                      <a:r>
                        <a:rPr lang="en-US" sz="1600" b="0" i="0" u="none" strike="noStrike">
                          <a:solidFill>
                            <a:srgbClr val="000000"/>
                          </a:solidFill>
                          <a:effectLst/>
                          <a:latin typeface="Calibri"/>
                        </a:rPr>
                        <a:t>Thailand</a:t>
                      </a:r>
                    </a:p>
                  </a:txBody>
                  <a:tcPr marL="6350" marR="6350" marT="6350" marB="0" anchor="b">
                    <a:lnL w="6350">
                      <a:solidFill>
                        <a:srgbClr val="000000"/>
                      </a:solidFill>
                    </a:lnL>
                    <a:lnR w="6350">
                      <a:solidFill>
                        <a:srgbClr val="000000"/>
                      </a:solidFill>
                    </a:lnR>
                    <a:lnT w="6350">
                      <a:solidFill>
                        <a:srgbClr val="000000"/>
                      </a:solidFill>
                    </a:lnT>
                    <a:lnB w="6350">
                      <a:solidFill>
                        <a:srgbClr val="000000"/>
                      </a:solidFill>
                    </a:lnB>
                  </a:tcPr>
                </a:tc>
                <a:tc>
                  <a:txBody>
                    <a:bodyPr/>
                    <a:lstStyle/>
                    <a:p>
                      <a:pPr lvl="0" algn="ctr">
                        <a:buNone/>
                      </a:pPr>
                      <a:endParaRPr lang="en-US" sz="1600" b="0" i="0" u="none" strike="noStrike">
                        <a:solidFill>
                          <a:srgbClr val="000000"/>
                        </a:solidFill>
                        <a:effectLst/>
                        <a:latin typeface="Calibri"/>
                      </a:endParaRPr>
                    </a:p>
                  </a:txBody>
                  <a:tcPr marL="6350" marR="6350" marT="6350" marB="0" anchor="ctr">
                    <a:lnL w="6350">
                      <a:solidFill>
                        <a:srgbClr val="000000"/>
                      </a:solidFill>
                    </a:lnL>
                    <a:lnR w="6350">
                      <a:solidFill>
                        <a:srgbClr val="000000"/>
                      </a:solidFill>
                    </a:lnR>
                    <a:lnT w="6350">
                      <a:solidFill>
                        <a:srgbClr val="000000"/>
                      </a:solidFill>
                    </a:lnT>
                    <a:lnB w="6350">
                      <a:solidFill>
                        <a:srgbClr val="000000"/>
                      </a:solidFill>
                    </a:lnB>
                  </a:tcPr>
                </a:tc>
                <a:tc>
                  <a:txBody>
                    <a:bodyPr/>
                    <a:lstStyle/>
                    <a:p>
                      <a:pPr lvl="0" algn="ctr">
                        <a:buNone/>
                      </a:pPr>
                      <a:r>
                        <a:rPr lang="en-US" sz="1600" b="0" i="0" u="none" strike="noStrike">
                          <a:solidFill>
                            <a:srgbClr val="000000"/>
                          </a:solidFill>
                          <a:effectLst/>
                          <a:latin typeface="Calibri"/>
                        </a:rPr>
                        <a:t>Yes</a:t>
                      </a:r>
                    </a:p>
                  </a:txBody>
                  <a:tcPr marL="6350" marR="6350" marT="6350" marB="0" anchor="ctr">
                    <a:lnL w="6350">
                      <a:solidFill>
                        <a:srgbClr val="000000"/>
                      </a:solidFill>
                    </a:lnL>
                    <a:lnR w="6350">
                      <a:solidFill>
                        <a:srgbClr val="000000"/>
                      </a:solidFill>
                    </a:lnR>
                    <a:lnT w="6350">
                      <a:solidFill>
                        <a:srgbClr val="000000"/>
                      </a:solidFill>
                    </a:lnT>
                    <a:lnB w="6350">
                      <a:solidFill>
                        <a:srgbClr val="000000"/>
                      </a:solidFill>
                    </a:lnB>
                  </a:tcPr>
                </a:tc>
                <a:tc>
                  <a:txBody>
                    <a:bodyPr/>
                    <a:lstStyle/>
                    <a:p>
                      <a:pPr lvl="0" algn="ctr">
                        <a:buNone/>
                      </a:pPr>
                      <a:r>
                        <a:rPr lang="en-US" sz="1600" b="0" i="0" u="none" strike="noStrike">
                          <a:solidFill>
                            <a:srgbClr val="000000"/>
                          </a:solidFill>
                          <a:effectLst/>
                          <a:latin typeface="Calibri"/>
                        </a:rPr>
                        <a:t>2025</a:t>
                      </a:r>
                      <a:endParaRPr lang="en-US"/>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lvl="0" algn="ctr">
                        <a:buNone/>
                      </a:pPr>
                      <a:r>
                        <a:rPr lang="en-US" sz="1600" b="0" i="0" u="none" strike="noStrike">
                          <a:solidFill>
                            <a:srgbClr val="000000"/>
                          </a:solidFill>
                          <a:effectLst/>
                          <a:latin typeface="Calibri"/>
                        </a:rPr>
                        <a:t>2025</a:t>
                      </a:r>
                      <a:endParaRPr lang="en-US"/>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lvl="0" algn="ctr">
                        <a:buNone/>
                      </a:pPr>
                      <a:r>
                        <a:rPr lang="en-US" sz="1600" b="0" i="0" u="none" strike="noStrike">
                          <a:solidFill>
                            <a:srgbClr val="000000"/>
                          </a:solidFill>
                          <a:effectLst/>
                          <a:latin typeface="Calibri"/>
                        </a:rPr>
                        <a:t>2025</a:t>
                      </a:r>
                      <a:endParaRPr lang="en-US"/>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3768484381"/>
                  </a:ext>
                </a:extLst>
              </a:tr>
              <a:tr h="234950">
                <a:tc>
                  <a:txBody>
                    <a:bodyPr/>
                    <a:lstStyle/>
                    <a:p>
                      <a:pPr algn="l" fontAlgn="b"/>
                      <a:r>
                        <a:rPr lang="en-US" sz="1600" b="0" i="0" u="none" strike="noStrike">
                          <a:solidFill>
                            <a:srgbClr val="000000"/>
                          </a:solidFill>
                          <a:effectLst/>
                          <a:latin typeface="Calibri"/>
                        </a:rPr>
                        <a:t>United Kingdom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Yes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a:solidFill>
                          <a:srgbClr val="000000"/>
                        </a:solidFill>
                        <a:effectLst/>
                        <a:latin typeface="Calibri"/>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2024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600" b="0" i="0" u="none" strike="noStrike">
                          <a:solidFill>
                            <a:srgbClr val="000000"/>
                          </a:solidFill>
                          <a:effectLst/>
                          <a:latin typeface="Calibri"/>
                        </a:rPr>
                        <a:t>2024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600" b="0" i="0" u="none" strike="noStrike">
                          <a:solidFill>
                            <a:srgbClr val="000000"/>
                          </a:solidFill>
                          <a:effectLst/>
                          <a:latin typeface="Calibri"/>
                        </a:rPr>
                        <a:t>2025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426331033"/>
                  </a:ext>
                </a:extLst>
              </a:tr>
              <a:tr h="234950">
                <a:tc>
                  <a:txBody>
                    <a:bodyPr/>
                    <a:lstStyle/>
                    <a:p>
                      <a:pPr algn="l" fontAlgn="b"/>
                      <a:r>
                        <a:rPr lang="en-US" sz="1600" b="0" i="0" u="none" strike="noStrike">
                          <a:solidFill>
                            <a:srgbClr val="000000"/>
                          </a:solidFill>
                          <a:effectLst/>
                          <a:latin typeface="Calibri"/>
                        </a:rPr>
                        <a:t>Vietnam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Yes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a:solidFill>
                          <a:srgbClr val="000000"/>
                        </a:solidFill>
                        <a:effectLst/>
                        <a:latin typeface="Calibri"/>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2024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600" b="0" i="0" u="none" strike="noStrike">
                          <a:solidFill>
                            <a:srgbClr val="000000"/>
                          </a:solidFill>
                          <a:effectLst/>
                          <a:latin typeface="Calibri"/>
                        </a:rPr>
                        <a:t>2024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endParaRPr lang="en-US" sz="1600" b="0" i="0" u="none" strike="noStrike">
                        <a:solidFill>
                          <a:srgbClr val="000000"/>
                        </a:solidFill>
                        <a:effectLst/>
                        <a:latin typeface="Calibri"/>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2503078"/>
                  </a:ext>
                </a:extLst>
              </a:tr>
              <a:tr h="234950">
                <a:tc>
                  <a:txBody>
                    <a:bodyPr/>
                    <a:lstStyle/>
                    <a:p>
                      <a:pPr algn="l" fontAlgn="b"/>
                      <a:r>
                        <a:rPr lang="en-US" sz="1600" b="0" i="0" u="none" strike="noStrike">
                          <a:solidFill>
                            <a:srgbClr val="000000"/>
                          </a:solidFill>
                          <a:effectLst/>
                          <a:latin typeface="Calibri"/>
                        </a:rPr>
                        <a:t>Zimbabwe</a:t>
                      </a:r>
                      <a:endParaRPr lang="en-US"/>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Yes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a:solidFill>
                          <a:srgbClr val="000000"/>
                        </a:solidFill>
                        <a:effectLst/>
                        <a:latin typeface="Calibri"/>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a:buNone/>
                      </a:pPr>
                      <a:r>
                        <a:rPr lang="en-US" sz="1600" b="0" i="0" u="none" strike="noStrike">
                          <a:solidFill>
                            <a:srgbClr val="000000"/>
                          </a:solidFill>
                          <a:effectLst/>
                          <a:latin typeface="Calibri"/>
                        </a:rPr>
                        <a:t>2024</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lvl="0" algn="ctr">
                        <a:buNone/>
                      </a:pPr>
                      <a:endParaRPr lang="en-US" sz="1600" b="0" i="0" u="none" strike="noStrike">
                        <a:solidFill>
                          <a:srgbClr val="000000"/>
                        </a:solidFill>
                        <a:effectLst/>
                        <a:latin typeface="Calibri"/>
                      </a:endParaRP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a:buNone/>
                      </a:pPr>
                      <a:endParaRPr lang="en-US" sz="1600" b="0" i="0" u="none" strike="noStrike" kern="1200">
                        <a:solidFill>
                          <a:srgbClr val="000000"/>
                        </a:solidFill>
                        <a:effectLst/>
                        <a:latin typeface="Calibri"/>
                        <a:ea typeface="+mn-ea"/>
                        <a:cs typeface="+mn-cs"/>
                      </a:endParaRP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6295171"/>
                  </a:ext>
                </a:extLst>
              </a:tr>
            </a:tbl>
          </a:graphicData>
        </a:graphic>
      </p:graphicFrame>
    </p:spTree>
    <p:extLst>
      <p:ext uri="{BB962C8B-B14F-4D97-AF65-F5344CB8AC3E}">
        <p14:creationId xmlns:p14="http://schemas.microsoft.com/office/powerpoint/2010/main" val="3092981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9F1982-C135-48E6-50D6-1BF45ABD8B22}"/>
              </a:ext>
            </a:extLst>
          </p:cNvPr>
          <p:cNvSpPr txBox="1"/>
          <p:nvPr/>
        </p:nvSpPr>
        <p:spPr>
          <a:xfrm>
            <a:off x="460267" y="2325887"/>
            <a:ext cx="3937209" cy="2636021"/>
          </a:xfrm>
          <a:prstGeom prst="rect">
            <a:avLst/>
          </a:prstGeom>
          <a:noFill/>
        </p:spPr>
        <p:txBody>
          <a:bodyPr wrap="square" lIns="0" tIns="0" rIns="0" bIns="0" rtlCol="0" anchor="t">
            <a:noAutofit/>
          </a:bodyPr>
          <a:lstStyle/>
          <a:p>
            <a:pPr marL="0" marR="0" lvl="0" indent="-274320" algn="l" defTabSz="914400" rtl="0" eaLnBrk="1" fontAlgn="auto" latinLnBrk="0" hangingPunct="1">
              <a:lnSpc>
                <a:spcPct val="100000"/>
              </a:lnSpc>
              <a:spcBef>
                <a:spcPts val="0"/>
              </a:spcBef>
              <a:spcAft>
                <a:spcPts val="900"/>
              </a:spcAft>
              <a:buClrTx/>
              <a:buSzTx/>
              <a:buFontTx/>
              <a:buNone/>
              <a:tabLst/>
              <a:defRPr/>
            </a:pPr>
            <a:r>
              <a:rPr kumimoji="0" lang="en-US" sz="2400" b="1" i="0" u="none" strike="noStrike" kern="1200" cap="none" spc="0" normalizeH="0" baseline="0" noProof="0">
                <a:ln>
                  <a:noFill/>
                </a:ln>
                <a:solidFill>
                  <a:srgbClr val="000000"/>
                </a:solidFill>
                <a:effectLst/>
                <a:uLnTx/>
                <a:uFillTx/>
                <a:latin typeface="Georgia"/>
                <a:ea typeface="+mn-ea"/>
                <a:cs typeface="+mn-cs"/>
              </a:rPr>
              <a:t>Pillar Two Implementation</a:t>
            </a:r>
            <a:br>
              <a:rPr kumimoji="0" lang="en-US" sz="2400" b="1" i="0" u="none" strike="noStrike" kern="1200" cap="none" spc="0" normalizeH="0" baseline="0" noProof="0">
                <a:ln>
                  <a:noFill/>
                </a:ln>
                <a:solidFill>
                  <a:srgbClr val="000000"/>
                </a:solidFill>
                <a:effectLst/>
                <a:uLnTx/>
                <a:uFillTx/>
                <a:latin typeface="Georgia" pitchFamily="18" charset="0"/>
                <a:ea typeface="+mn-ea"/>
                <a:cs typeface="+mn-cs"/>
              </a:rPr>
            </a:br>
            <a:r>
              <a:rPr kumimoji="0" lang="en-US" sz="2400" b="1" i="0" u="none" strike="noStrike" kern="1200" cap="none" spc="0" normalizeH="0" baseline="0" noProof="0">
                <a:ln>
                  <a:noFill/>
                </a:ln>
                <a:solidFill>
                  <a:srgbClr val="000000"/>
                </a:solidFill>
                <a:effectLst/>
                <a:uLnTx/>
                <a:uFillTx/>
                <a:latin typeface="Georgia"/>
                <a:ea typeface="+mn-ea"/>
                <a:cs typeface="+mn-cs"/>
              </a:rPr>
              <a:t>(March 2024)</a:t>
            </a:r>
          </a:p>
          <a:p>
            <a:pPr marL="0" marR="0" lvl="0" indent="-274320" algn="l" defTabSz="914400" rtl="0" eaLnBrk="1" fontAlgn="auto" latinLnBrk="0" hangingPunct="1">
              <a:lnSpc>
                <a:spcPct val="100000"/>
              </a:lnSpc>
              <a:spcBef>
                <a:spcPts val="0"/>
              </a:spcBef>
              <a:spcAft>
                <a:spcPts val="900"/>
              </a:spcAft>
              <a:buClrTx/>
              <a:buSzTx/>
              <a:buFontTx/>
              <a:buNone/>
              <a:tabLst/>
              <a:defRPr/>
            </a:pPr>
            <a:r>
              <a:rPr kumimoji="0" lang="en-US" sz="2000" b="1" i="0" u="none" strike="noStrike" kern="1200" cap="none" spc="0" normalizeH="0" baseline="0" noProof="0">
                <a:ln>
                  <a:noFill/>
                </a:ln>
                <a:solidFill>
                  <a:srgbClr val="C00000"/>
                </a:solidFill>
                <a:effectLst/>
                <a:uLnTx/>
                <a:uFillTx/>
                <a:latin typeface="Georgia"/>
                <a:ea typeface="+mn-ea"/>
                <a:cs typeface="+mn-cs"/>
              </a:rPr>
              <a:t>Non-EU Member countries that have announced intentions</a:t>
            </a:r>
            <a:endParaRPr kumimoji="0" lang="en-US" sz="2000" b="1" i="0" u="none" strike="noStrike" kern="1200" cap="none" spc="0" normalizeH="0" baseline="0" noProof="0">
              <a:ln>
                <a:noFill/>
              </a:ln>
              <a:solidFill>
                <a:srgbClr val="C00000"/>
              </a:solidFill>
              <a:effectLst/>
              <a:uLnTx/>
              <a:uFillTx/>
              <a:latin typeface="Georgia" pitchFamily="18" charset="0"/>
              <a:ea typeface="+mn-ea"/>
              <a:cs typeface="+mn-cs"/>
            </a:endParaRPr>
          </a:p>
        </p:txBody>
      </p:sp>
      <p:sp>
        <p:nvSpPr>
          <p:cNvPr id="5" name="Slide Number Placeholder 3">
            <a:extLst>
              <a:ext uri="{FF2B5EF4-FFF2-40B4-BE49-F238E27FC236}">
                <a16:creationId xmlns:a16="http://schemas.microsoft.com/office/drawing/2014/main" id="{4CF1CA0A-35F5-E60E-6465-B23BB5448334}"/>
              </a:ext>
            </a:extLst>
          </p:cNvPr>
          <p:cNvSpPr>
            <a:spLocks noGrp="1"/>
          </p:cNvSpPr>
          <p:nvPr>
            <p:ph type="sldNum" sz="quarter" idx="4"/>
          </p:nvPr>
        </p:nvSpPr>
        <p:spPr>
          <a:xfrm>
            <a:off x="9448800" y="6477000"/>
            <a:ext cx="2036064" cy="1524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6C0488-217C-405E-84A7-2C6B75A710C1}" type="slidenum">
              <a:rPr kumimoji="0" lang="en-US" sz="1000" b="0" i="0" u="none" strike="noStrike" kern="1200" cap="none" spc="0" normalizeH="0" baseline="0" noProof="0" smtClean="0">
                <a:ln>
                  <a:noFill/>
                </a:ln>
                <a:solidFill>
                  <a:srgbClr val="000000"/>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graphicFrame>
        <p:nvGraphicFramePr>
          <p:cNvPr id="7" name="Table 6">
            <a:extLst>
              <a:ext uri="{FF2B5EF4-FFF2-40B4-BE49-F238E27FC236}">
                <a16:creationId xmlns:a16="http://schemas.microsoft.com/office/drawing/2014/main" id="{32813BF0-38CC-A4CB-17F4-5193C3EEB838}"/>
              </a:ext>
            </a:extLst>
          </p:cNvPr>
          <p:cNvGraphicFramePr>
            <a:graphicFrameLocks noGrp="1"/>
          </p:cNvGraphicFramePr>
          <p:nvPr/>
        </p:nvGraphicFramePr>
        <p:xfrm>
          <a:off x="5316156" y="1183575"/>
          <a:ext cx="5596801" cy="4675150"/>
        </p:xfrm>
        <a:graphic>
          <a:graphicData uri="http://schemas.openxmlformats.org/drawingml/2006/table">
            <a:tbl>
              <a:tblPr/>
              <a:tblGrid>
                <a:gridCol w="2440894">
                  <a:extLst>
                    <a:ext uri="{9D8B030D-6E8A-4147-A177-3AD203B41FA5}">
                      <a16:colId xmlns:a16="http://schemas.microsoft.com/office/drawing/2014/main" val="1583954871"/>
                    </a:ext>
                  </a:extLst>
                </a:gridCol>
                <a:gridCol w="1183465">
                  <a:extLst>
                    <a:ext uri="{9D8B030D-6E8A-4147-A177-3AD203B41FA5}">
                      <a16:colId xmlns:a16="http://schemas.microsoft.com/office/drawing/2014/main" val="1411455214"/>
                    </a:ext>
                  </a:extLst>
                </a:gridCol>
                <a:gridCol w="1183465">
                  <a:extLst>
                    <a:ext uri="{9D8B030D-6E8A-4147-A177-3AD203B41FA5}">
                      <a16:colId xmlns:a16="http://schemas.microsoft.com/office/drawing/2014/main" val="675112684"/>
                    </a:ext>
                  </a:extLst>
                </a:gridCol>
                <a:gridCol w="788977">
                  <a:extLst>
                    <a:ext uri="{9D8B030D-6E8A-4147-A177-3AD203B41FA5}">
                      <a16:colId xmlns:a16="http://schemas.microsoft.com/office/drawing/2014/main" val="1257074797"/>
                    </a:ext>
                  </a:extLst>
                </a:gridCol>
              </a:tblGrid>
              <a:tr h="200891">
                <a:tc rowSpan="2">
                  <a:txBody>
                    <a:bodyPr/>
                    <a:lstStyle/>
                    <a:p>
                      <a:pPr algn="ctr" fontAlgn="ctr"/>
                      <a:r>
                        <a:rPr lang="en-US" sz="1400" b="1" i="0" u="none" strike="noStrike">
                          <a:solidFill>
                            <a:srgbClr val="000000"/>
                          </a:solidFill>
                          <a:effectLst/>
                          <a:latin typeface="Calibri"/>
                        </a:rPr>
                        <a:t>Country</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gridSpan="3">
                  <a:txBody>
                    <a:bodyPr/>
                    <a:lstStyle/>
                    <a:p>
                      <a:pPr algn="ctr" fontAlgn="b"/>
                      <a:r>
                        <a:rPr lang="en-US" sz="1400" b="1" i="0" u="none" strike="noStrike">
                          <a:solidFill>
                            <a:srgbClr val="000000"/>
                          </a:solidFill>
                          <a:effectLst/>
                          <a:latin typeface="Calibri"/>
                        </a:rPr>
                        <a:t>Effective date</a:t>
                      </a:r>
                    </a:p>
                  </a:txBody>
                  <a:tcPr marL="5429" marR="5429" marT="54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41389925"/>
                  </a:ext>
                </a:extLst>
              </a:tr>
              <a:tr h="200891">
                <a:tc vMerge="1">
                  <a:txBody>
                    <a:bodyPr/>
                    <a:lstStyle/>
                    <a:p>
                      <a:endParaRPr lang="en-US"/>
                    </a:p>
                  </a:txBody>
                  <a:tcPr/>
                </a:tc>
                <a:tc>
                  <a:txBody>
                    <a:bodyPr/>
                    <a:lstStyle/>
                    <a:p>
                      <a:pPr algn="ctr" fontAlgn="ctr"/>
                      <a:r>
                        <a:rPr lang="en-US" sz="1400" b="1" i="0" u="none" strike="noStrike">
                          <a:solidFill>
                            <a:srgbClr val="000000"/>
                          </a:solidFill>
                          <a:effectLst/>
                          <a:latin typeface="Calibri"/>
                        </a:rPr>
                        <a:t>(Q)DMT</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400" b="1" i="0" u="none" strike="noStrike">
                          <a:solidFill>
                            <a:srgbClr val="000000"/>
                          </a:solidFill>
                          <a:effectLst/>
                          <a:latin typeface="Calibri"/>
                        </a:rPr>
                        <a:t>IIR</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400" b="1" i="0" u="none" strike="noStrike">
                          <a:solidFill>
                            <a:srgbClr val="000000"/>
                          </a:solidFill>
                          <a:effectLst/>
                          <a:latin typeface="Calibri"/>
                        </a:rPr>
                        <a:t>UTPR</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167320106"/>
                  </a:ext>
                </a:extLst>
              </a:tr>
              <a:tr h="200891">
                <a:tc>
                  <a:txBody>
                    <a:bodyPr/>
                    <a:lstStyle/>
                    <a:p>
                      <a:pPr lvl="0" algn="l">
                        <a:buNone/>
                      </a:pPr>
                      <a:r>
                        <a:rPr lang="en-US" sz="1600" b="0" i="0" u="none" strike="noStrike">
                          <a:solidFill>
                            <a:srgbClr val="000000"/>
                          </a:solidFill>
                          <a:effectLst/>
                          <a:latin typeface="Calibri"/>
                        </a:rPr>
                        <a:t>Bahamas</a:t>
                      </a:r>
                    </a:p>
                  </a:txBody>
                  <a:tcPr marL="5428" marR="5428" marT="5428" marB="0" anchor="b">
                    <a:lnL w="6350">
                      <a:solidFill>
                        <a:srgbClr val="000000"/>
                      </a:solidFill>
                    </a:lnL>
                    <a:lnR w="6350">
                      <a:solidFill>
                        <a:srgbClr val="000000"/>
                      </a:solidFill>
                    </a:lnR>
                    <a:lnT w="6350" cap="flat" cmpd="sng" algn="ctr">
                      <a:solidFill>
                        <a:srgbClr val="000000"/>
                      </a:solidFill>
                      <a:prstDash val="solid"/>
                      <a:round/>
                      <a:headEnd type="none" w="med" len="med"/>
                      <a:tailEnd type="none" w="med" len="med"/>
                    </a:lnT>
                    <a:lnB w="6350">
                      <a:solidFill>
                        <a:srgbClr val="000000"/>
                      </a:solidFill>
                    </a:lnB>
                  </a:tcPr>
                </a:tc>
                <a:tc>
                  <a:txBody>
                    <a:bodyPr/>
                    <a:lstStyle/>
                    <a:p>
                      <a:pPr lvl="0" algn="ctr">
                        <a:buNone/>
                      </a:pPr>
                      <a:r>
                        <a:rPr lang="en-US" sz="1600" b="0" i="0" u="none" strike="noStrike">
                          <a:solidFill>
                            <a:srgbClr val="000000"/>
                          </a:solidFill>
                          <a:effectLst/>
                          <a:latin typeface="Calibri"/>
                        </a:rPr>
                        <a:t>2025</a:t>
                      </a:r>
                    </a:p>
                  </a:txBody>
                  <a:tcPr marL="5428" marR="5428" marT="5428" marB="0" anchor="ctr">
                    <a:lnL w="6350">
                      <a:solidFill>
                        <a:srgbClr val="000000"/>
                      </a:solidFill>
                    </a:lnL>
                    <a:lnR w="6350">
                      <a:solidFill>
                        <a:srgbClr val="000000"/>
                      </a:solidFill>
                    </a:lnR>
                    <a:lnT w="6350" cap="flat" cmpd="sng" algn="ctr">
                      <a:solidFill>
                        <a:srgbClr val="000000"/>
                      </a:solidFill>
                      <a:prstDash val="solid"/>
                      <a:round/>
                      <a:headEnd type="none" w="med" len="med"/>
                      <a:tailEnd type="none" w="med" len="med"/>
                    </a:lnT>
                    <a:lnB w="6350">
                      <a:solidFill>
                        <a:srgbClr val="000000"/>
                      </a:solidFill>
                    </a:lnB>
                    <a:solidFill>
                      <a:srgbClr val="C6E0B4"/>
                    </a:solidFill>
                  </a:tcPr>
                </a:tc>
                <a:tc>
                  <a:txBody>
                    <a:bodyPr/>
                    <a:lstStyle/>
                    <a:p>
                      <a:pPr lvl="0" algn="ctr">
                        <a:buNone/>
                      </a:pPr>
                      <a:endParaRPr lang="en-US" sz="1600" b="0" i="0" u="none" strike="noStrike">
                        <a:solidFill>
                          <a:srgbClr val="000000"/>
                        </a:solidFill>
                        <a:effectLst/>
                        <a:latin typeface="Calibri"/>
                      </a:endParaRPr>
                    </a:p>
                  </a:txBody>
                  <a:tcPr marL="5428" marR="5428" marT="5428" marB="0" anchor="ctr">
                    <a:lnL w="6350">
                      <a:solidFill>
                        <a:srgbClr val="000000"/>
                      </a:solidFill>
                    </a:lnL>
                    <a:lnR w="6350">
                      <a:solidFill>
                        <a:srgbClr val="000000"/>
                      </a:solidFill>
                    </a:lnR>
                    <a:lnT w="6350" cap="flat" cmpd="sng" algn="ctr">
                      <a:solidFill>
                        <a:srgbClr val="000000"/>
                      </a:solidFill>
                      <a:prstDash val="solid"/>
                      <a:round/>
                      <a:headEnd type="none" w="med" len="med"/>
                      <a:tailEnd type="none" w="med" len="med"/>
                    </a:lnT>
                    <a:lnB w="6350">
                      <a:solidFill>
                        <a:srgbClr val="000000"/>
                      </a:solidFill>
                    </a:lnB>
                  </a:tcPr>
                </a:tc>
                <a:tc>
                  <a:txBody>
                    <a:bodyPr/>
                    <a:lstStyle/>
                    <a:p>
                      <a:pPr lvl="0" algn="ctr">
                        <a:buNone/>
                      </a:pPr>
                      <a:endParaRPr lang="en-US" sz="1600" b="0" i="0" u="none" strike="noStrike">
                        <a:solidFill>
                          <a:srgbClr val="000000"/>
                        </a:solidFill>
                        <a:effectLst/>
                        <a:latin typeface="Calibri"/>
                      </a:endParaRPr>
                    </a:p>
                  </a:txBody>
                  <a:tcPr marL="5428" marR="5428" marT="5428" marB="0" anchor="ctr">
                    <a:lnL w="6350">
                      <a:solidFill>
                        <a:srgbClr val="000000"/>
                      </a:solidFill>
                    </a:lnL>
                    <a:lnR w="6350">
                      <a:solidFill>
                        <a:srgbClr val="000000"/>
                      </a:solidFill>
                    </a:lnR>
                    <a:lnT w="6350" cap="flat" cmpd="sng" algn="ctr">
                      <a:solidFill>
                        <a:srgbClr val="000000"/>
                      </a:solidFill>
                      <a:prstDash val="solid"/>
                      <a:round/>
                      <a:headEnd type="none" w="med" len="med"/>
                      <a:tailEnd type="none" w="med" len="med"/>
                    </a:lnT>
                    <a:lnB w="6350">
                      <a:solidFill>
                        <a:srgbClr val="000000"/>
                      </a:solidFill>
                    </a:lnB>
                  </a:tcPr>
                </a:tc>
                <a:extLst>
                  <a:ext uri="{0D108BD9-81ED-4DB2-BD59-A6C34878D82A}">
                    <a16:rowId xmlns:a16="http://schemas.microsoft.com/office/drawing/2014/main" val="404746557"/>
                  </a:ext>
                </a:extLst>
              </a:tr>
              <a:tr h="200891">
                <a:tc>
                  <a:txBody>
                    <a:bodyPr/>
                    <a:lstStyle/>
                    <a:p>
                      <a:pPr algn="l" fontAlgn="b"/>
                      <a:r>
                        <a:rPr lang="en-US" sz="1600" b="0" i="0" u="none" strike="noStrike">
                          <a:solidFill>
                            <a:srgbClr val="000000"/>
                          </a:solidFill>
                          <a:effectLst/>
                          <a:latin typeface="Calibri"/>
                        </a:rPr>
                        <a:t>Brazil</a:t>
                      </a:r>
                    </a:p>
                  </a:txBody>
                  <a:tcPr marL="5429" marR="5429" marT="54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a:solidFill>
                        <a:srgbClr val="000000"/>
                      </a:solid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8307971"/>
                  </a:ext>
                </a:extLst>
              </a:tr>
              <a:tr h="200891">
                <a:tc>
                  <a:txBody>
                    <a:bodyPr/>
                    <a:lstStyle/>
                    <a:p>
                      <a:pPr algn="l" fontAlgn="b"/>
                      <a:r>
                        <a:rPr lang="en-US" sz="1600" b="0" i="0" u="none" strike="noStrike">
                          <a:solidFill>
                            <a:srgbClr val="000000"/>
                          </a:solidFill>
                          <a:effectLst/>
                          <a:latin typeface="Calibri"/>
                        </a:rPr>
                        <a:t>Gibraltar</a:t>
                      </a:r>
                    </a:p>
                  </a:txBody>
                  <a:tcPr marL="5429" marR="5429" marT="54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2024</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600" b="0" i="0" u="none" strike="noStrike">
                          <a:solidFill>
                            <a:srgbClr val="000000"/>
                          </a:solidFill>
                          <a:effectLst/>
                          <a:latin typeface="Calibri"/>
                        </a:rPr>
                        <a:t>?</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0011150"/>
                  </a:ext>
                </a:extLst>
              </a:tr>
              <a:tr h="200891">
                <a:tc>
                  <a:txBody>
                    <a:bodyPr/>
                    <a:lstStyle/>
                    <a:p>
                      <a:pPr algn="l" fontAlgn="b"/>
                      <a:r>
                        <a:rPr lang="en-US" sz="1600" b="0" i="0" u="none" strike="noStrike">
                          <a:solidFill>
                            <a:srgbClr val="000000"/>
                          </a:solidFill>
                          <a:effectLst/>
                          <a:latin typeface="Calibri"/>
                        </a:rPr>
                        <a:t>Guernsey</a:t>
                      </a:r>
                    </a:p>
                  </a:txBody>
                  <a:tcPr marL="5429" marR="5429" marT="54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2025</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n-US" sz="1600" b="0" i="0" u="none" strike="noStrike">
                          <a:solidFill>
                            <a:srgbClr val="000000"/>
                          </a:solidFill>
                          <a:effectLst/>
                          <a:latin typeface="Calibri"/>
                        </a:rPr>
                        <a:t>2025</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endParaRPr lang="en-US" sz="1600" b="0" i="0" u="none" strike="noStrike">
                        <a:solidFill>
                          <a:srgbClr val="000000"/>
                        </a:solidFill>
                        <a:effectLst/>
                        <a:latin typeface="Calibri"/>
                      </a:endParaRP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4811478"/>
                  </a:ext>
                </a:extLst>
              </a:tr>
              <a:tr h="200891">
                <a:tc>
                  <a:txBody>
                    <a:bodyPr/>
                    <a:lstStyle/>
                    <a:p>
                      <a:pPr algn="l" fontAlgn="b"/>
                      <a:r>
                        <a:rPr lang="en-US" sz="1600" b="0" i="0" u="none" strike="noStrike">
                          <a:solidFill>
                            <a:srgbClr val="000000"/>
                          </a:solidFill>
                          <a:effectLst/>
                          <a:latin typeface="Calibri"/>
                        </a:rPr>
                        <a:t>Hong Kong</a:t>
                      </a:r>
                    </a:p>
                  </a:txBody>
                  <a:tcPr marL="5429" marR="5429" marT="54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2025</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n-US" sz="1600" b="0" i="0" u="none" strike="noStrike">
                          <a:solidFill>
                            <a:srgbClr val="000000"/>
                          </a:solidFill>
                          <a:effectLst/>
                          <a:latin typeface="Calibri"/>
                        </a:rPr>
                        <a:t>2025</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n-US" sz="1600" b="0" i="0" u="none" strike="noStrike">
                          <a:solidFill>
                            <a:srgbClr val="000000"/>
                          </a:solidFill>
                          <a:effectLst/>
                          <a:latin typeface="Calibri"/>
                        </a:rPr>
                        <a:t>2025</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2423683540"/>
                  </a:ext>
                </a:extLst>
              </a:tr>
              <a:tr h="200891">
                <a:tc>
                  <a:txBody>
                    <a:bodyPr/>
                    <a:lstStyle/>
                    <a:p>
                      <a:pPr algn="l" fontAlgn="b"/>
                      <a:r>
                        <a:rPr lang="en-US" sz="1600" b="0" i="0" u="none" strike="noStrike">
                          <a:solidFill>
                            <a:srgbClr val="000000"/>
                          </a:solidFill>
                          <a:effectLst/>
                          <a:latin typeface="Calibri"/>
                        </a:rPr>
                        <a:t>Indonesia</a:t>
                      </a:r>
                    </a:p>
                  </a:txBody>
                  <a:tcPr marL="5429" marR="5429" marT="54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417108"/>
                  </a:ext>
                </a:extLst>
              </a:tr>
              <a:tr h="200891">
                <a:tc>
                  <a:txBody>
                    <a:bodyPr/>
                    <a:lstStyle/>
                    <a:p>
                      <a:pPr algn="l" fontAlgn="b"/>
                      <a:r>
                        <a:rPr lang="en-US" sz="1600" b="0" i="0" u="none" strike="noStrike">
                          <a:solidFill>
                            <a:srgbClr val="000000"/>
                          </a:solidFill>
                          <a:effectLst/>
                          <a:latin typeface="Calibri"/>
                        </a:rPr>
                        <a:t>Isle of Man</a:t>
                      </a:r>
                    </a:p>
                  </a:txBody>
                  <a:tcPr marL="5429" marR="5429" marT="54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2025</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n-US" sz="1600" b="0" i="0" u="none" strike="noStrike">
                          <a:solidFill>
                            <a:srgbClr val="000000"/>
                          </a:solidFill>
                          <a:effectLst/>
                          <a:latin typeface="Calibri"/>
                        </a:rPr>
                        <a:t>2025</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endParaRPr lang="en-US" sz="1600" b="0" i="0" u="none" strike="noStrike">
                        <a:solidFill>
                          <a:srgbClr val="000000"/>
                        </a:solidFill>
                        <a:effectLst/>
                        <a:latin typeface="Calibri"/>
                      </a:endParaRP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9998221"/>
                  </a:ext>
                </a:extLst>
              </a:tr>
              <a:tr h="200891">
                <a:tc>
                  <a:txBody>
                    <a:bodyPr/>
                    <a:lstStyle/>
                    <a:p>
                      <a:pPr algn="l" fontAlgn="b"/>
                      <a:r>
                        <a:rPr lang="en-US" sz="1600" b="0" i="0" u="none" strike="noStrike">
                          <a:solidFill>
                            <a:srgbClr val="000000"/>
                          </a:solidFill>
                          <a:effectLst/>
                          <a:latin typeface="Calibri"/>
                        </a:rPr>
                        <a:t>Jamaica</a:t>
                      </a:r>
                    </a:p>
                  </a:txBody>
                  <a:tcPr marL="5429" marR="5429" marT="54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1085087"/>
                  </a:ext>
                </a:extLst>
              </a:tr>
              <a:tr h="200891">
                <a:tc>
                  <a:txBody>
                    <a:bodyPr/>
                    <a:lstStyle/>
                    <a:p>
                      <a:pPr algn="l" fontAlgn="b"/>
                      <a:r>
                        <a:rPr lang="en-US" sz="1600" b="0" i="0" u="none" strike="noStrike">
                          <a:solidFill>
                            <a:srgbClr val="000000"/>
                          </a:solidFill>
                          <a:effectLst/>
                          <a:latin typeface="Calibri"/>
                        </a:rPr>
                        <a:t>Jersey</a:t>
                      </a:r>
                    </a:p>
                  </a:txBody>
                  <a:tcPr marL="5429" marR="5429" marT="54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2025</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n-US" sz="1600" b="0" i="0" u="none" strike="noStrike">
                          <a:solidFill>
                            <a:srgbClr val="000000"/>
                          </a:solidFill>
                          <a:effectLst/>
                          <a:latin typeface="Calibri"/>
                        </a:rPr>
                        <a:t>2025</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endParaRPr lang="en-US" sz="1600" b="0" i="0" u="none" strike="noStrike">
                        <a:solidFill>
                          <a:srgbClr val="000000"/>
                        </a:solidFill>
                        <a:effectLst/>
                        <a:latin typeface="Calibri"/>
                      </a:endParaRP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2823327"/>
                  </a:ext>
                </a:extLst>
              </a:tr>
              <a:tr h="200891">
                <a:tc>
                  <a:txBody>
                    <a:bodyPr/>
                    <a:lstStyle/>
                    <a:p>
                      <a:pPr algn="l" fontAlgn="b"/>
                      <a:r>
                        <a:rPr lang="en-US" sz="1600" b="0" i="0" u="none" strike="noStrike">
                          <a:solidFill>
                            <a:srgbClr val="000000"/>
                          </a:solidFill>
                          <a:effectLst/>
                          <a:latin typeface="Calibri"/>
                        </a:rPr>
                        <a:t>Mauritius</a:t>
                      </a:r>
                    </a:p>
                  </a:txBody>
                  <a:tcPr marL="5429" marR="5429" marT="54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5518761"/>
                  </a:ext>
                </a:extLst>
              </a:tr>
              <a:tr h="200891">
                <a:tc>
                  <a:txBody>
                    <a:bodyPr/>
                    <a:lstStyle/>
                    <a:p>
                      <a:pPr algn="l" fontAlgn="b"/>
                      <a:r>
                        <a:rPr lang="en-US" sz="1600" b="0" i="0" u="none" strike="noStrike">
                          <a:solidFill>
                            <a:srgbClr val="000000"/>
                          </a:solidFill>
                          <a:effectLst/>
                          <a:latin typeface="Calibri"/>
                        </a:rPr>
                        <a:t>Mexico</a:t>
                      </a:r>
                    </a:p>
                  </a:txBody>
                  <a:tcPr marL="5429" marR="5429" marT="54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3718962"/>
                  </a:ext>
                </a:extLst>
              </a:tr>
              <a:tr h="200891">
                <a:tc>
                  <a:txBody>
                    <a:bodyPr/>
                    <a:lstStyle/>
                    <a:p>
                      <a:pPr algn="l" fontAlgn="b"/>
                      <a:r>
                        <a:rPr lang="en-US" sz="1600" b="0" i="0" u="none" strike="noStrike">
                          <a:solidFill>
                            <a:srgbClr val="000000"/>
                          </a:solidFill>
                          <a:effectLst/>
                          <a:latin typeface="Calibri"/>
                        </a:rPr>
                        <a:t>Puerto Rico</a:t>
                      </a:r>
                    </a:p>
                  </a:txBody>
                  <a:tcPr marL="5429" marR="5429" marT="54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4448600"/>
                  </a:ext>
                </a:extLst>
              </a:tr>
              <a:tr h="200891">
                <a:tc>
                  <a:txBody>
                    <a:bodyPr/>
                    <a:lstStyle/>
                    <a:p>
                      <a:pPr algn="l" fontAlgn="b"/>
                      <a:r>
                        <a:rPr lang="en-US" sz="1600" b="0" i="0" u="none" strike="noStrike">
                          <a:solidFill>
                            <a:srgbClr val="000000"/>
                          </a:solidFill>
                          <a:effectLst/>
                          <a:latin typeface="Calibri"/>
                        </a:rPr>
                        <a:t>Qatar</a:t>
                      </a:r>
                    </a:p>
                  </a:txBody>
                  <a:tcPr marL="5429" marR="5429" marT="54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7393743"/>
                  </a:ext>
                </a:extLst>
              </a:tr>
              <a:tr h="200891">
                <a:tc>
                  <a:txBody>
                    <a:bodyPr/>
                    <a:lstStyle/>
                    <a:p>
                      <a:pPr algn="l" fontAlgn="b"/>
                      <a:r>
                        <a:rPr lang="en-US" sz="1600" b="0" i="0" u="none" strike="noStrike">
                          <a:solidFill>
                            <a:srgbClr val="000000"/>
                          </a:solidFill>
                          <a:effectLst/>
                          <a:latin typeface="Calibri"/>
                        </a:rPr>
                        <a:t>Singapore</a:t>
                      </a:r>
                    </a:p>
                  </a:txBody>
                  <a:tcPr marL="5429" marR="5429" marT="54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2025</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n-US" sz="1600" b="0" i="0" u="none" strike="noStrike">
                          <a:solidFill>
                            <a:srgbClr val="000000"/>
                          </a:solidFill>
                          <a:effectLst/>
                          <a:latin typeface="Calibri"/>
                        </a:rPr>
                        <a:t>2025</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lvl="0" algn="ctr">
                        <a:buNone/>
                      </a:pPr>
                      <a:r>
                        <a:rPr lang="en-US" sz="1600" b="0" i="0" u="none" strike="noStrike">
                          <a:solidFill>
                            <a:srgbClr val="000000"/>
                          </a:solidFill>
                          <a:effectLst/>
                          <a:latin typeface="Calibri"/>
                        </a:rPr>
                        <a:t>?</a:t>
                      </a:r>
                      <a:endParaRPr lang="en-US" sz="1600" b="0" i="0" u="none" strike="noStrike">
                        <a:solidFill>
                          <a:srgbClr val="000000"/>
                        </a:solidFill>
                        <a:effectLst/>
                        <a:latin typeface="Calibri" panose="020F0502020204030204" pitchFamily="34" charset="0"/>
                      </a:endParaRP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1869715236"/>
                  </a:ext>
                </a:extLst>
              </a:tr>
              <a:tr h="200891">
                <a:tc>
                  <a:txBody>
                    <a:bodyPr/>
                    <a:lstStyle/>
                    <a:p>
                      <a:pPr lvl="0" algn="l">
                        <a:buNone/>
                      </a:pPr>
                      <a:r>
                        <a:rPr lang="en-US" sz="1600" b="0" i="0" u="none" strike="noStrike">
                          <a:solidFill>
                            <a:srgbClr val="000000"/>
                          </a:solidFill>
                          <a:effectLst/>
                          <a:latin typeface="Calibri"/>
                        </a:rPr>
                        <a:t>Taiwan</a:t>
                      </a:r>
                      <a:endParaRPr lang="en-US"/>
                    </a:p>
                  </a:txBody>
                  <a:tcPr marL="5429" marR="5429" marT="54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a:buNone/>
                      </a:pPr>
                      <a:r>
                        <a:rPr lang="en-US" sz="1600" b="0" i="0" u="none" strike="noStrike">
                          <a:solidFill>
                            <a:srgbClr val="000000"/>
                          </a:solidFill>
                          <a:effectLst/>
                          <a:latin typeface="Calibri"/>
                        </a:rPr>
                        <a:t>?</a:t>
                      </a:r>
                      <a:endParaRPr lang="en-US"/>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a:buNone/>
                      </a:pPr>
                      <a:r>
                        <a:rPr lang="en-US" sz="1600" b="0" i="0" u="none" strike="noStrike">
                          <a:solidFill>
                            <a:srgbClr val="000000"/>
                          </a:solidFill>
                          <a:effectLst/>
                          <a:latin typeface="Calibri"/>
                        </a:rPr>
                        <a:t>?</a:t>
                      </a:r>
                      <a:endParaRPr lang="en-US"/>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a:buNone/>
                      </a:pPr>
                      <a:r>
                        <a:rPr lang="en-US" sz="1600" b="0" i="0" u="none" strike="noStrike">
                          <a:solidFill>
                            <a:srgbClr val="000000"/>
                          </a:solidFill>
                          <a:effectLst/>
                          <a:latin typeface="Calibri"/>
                        </a:rPr>
                        <a:t>?</a:t>
                      </a:r>
                      <a:endParaRPr lang="en-US"/>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1203945"/>
                  </a:ext>
                </a:extLst>
              </a:tr>
              <a:tr h="200891">
                <a:tc>
                  <a:txBody>
                    <a:bodyPr/>
                    <a:lstStyle/>
                    <a:p>
                      <a:pPr algn="l" fontAlgn="b"/>
                      <a:r>
                        <a:rPr lang="en-US" sz="1600" b="0" i="0" u="none" strike="noStrike">
                          <a:solidFill>
                            <a:srgbClr val="000000"/>
                          </a:solidFill>
                          <a:effectLst/>
                          <a:latin typeface="Calibri"/>
                        </a:rPr>
                        <a:t>UAE </a:t>
                      </a:r>
                    </a:p>
                  </a:txBody>
                  <a:tcPr marL="5429" marR="5429" marT="54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3948381"/>
                  </a:ext>
                </a:extLst>
              </a:tr>
              <a:tr h="200891">
                <a:tc>
                  <a:txBody>
                    <a:bodyPr/>
                    <a:lstStyle/>
                    <a:p>
                      <a:pPr algn="l" fontAlgn="b"/>
                      <a:r>
                        <a:rPr lang="en-US" sz="1600" b="0" i="0" u="none" strike="noStrike">
                          <a:solidFill>
                            <a:srgbClr val="000000"/>
                          </a:solidFill>
                          <a:effectLst/>
                          <a:latin typeface="Calibri"/>
                        </a:rPr>
                        <a:t>Ukraine</a:t>
                      </a:r>
                    </a:p>
                  </a:txBody>
                  <a:tcPr marL="5429" marR="5429" marT="54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a:rPr>
                        <a:t>?</a:t>
                      </a: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9749044"/>
                  </a:ext>
                </a:extLst>
              </a:tr>
            </a:tbl>
          </a:graphicData>
        </a:graphic>
      </p:graphicFrame>
    </p:spTree>
    <p:extLst>
      <p:ext uri="{BB962C8B-B14F-4D97-AF65-F5344CB8AC3E}">
        <p14:creationId xmlns:p14="http://schemas.microsoft.com/office/powerpoint/2010/main" val="4194154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9F1982-C135-48E6-50D6-1BF45ABD8B22}"/>
              </a:ext>
            </a:extLst>
          </p:cNvPr>
          <p:cNvSpPr txBox="1"/>
          <p:nvPr/>
        </p:nvSpPr>
        <p:spPr>
          <a:xfrm>
            <a:off x="460267" y="2325887"/>
            <a:ext cx="3937209" cy="1724470"/>
          </a:xfrm>
          <a:prstGeom prst="rect">
            <a:avLst/>
          </a:prstGeom>
          <a:noFill/>
        </p:spPr>
        <p:txBody>
          <a:bodyPr wrap="square" lIns="0" tIns="0" rIns="0" bIns="0" rtlCol="0" anchor="t">
            <a:noAutofit/>
          </a:bodyPr>
          <a:lstStyle/>
          <a:p>
            <a:pPr marL="0" marR="0" lvl="0" indent="-274320" algn="l" defTabSz="914400" rtl="0" eaLnBrk="1" fontAlgn="auto" latinLnBrk="0" hangingPunct="1">
              <a:lnSpc>
                <a:spcPct val="100000"/>
              </a:lnSpc>
              <a:spcBef>
                <a:spcPts val="0"/>
              </a:spcBef>
              <a:spcAft>
                <a:spcPts val="900"/>
              </a:spcAft>
              <a:buClrTx/>
              <a:buSzTx/>
              <a:buFontTx/>
              <a:buNone/>
              <a:tabLst/>
              <a:defRPr/>
            </a:pPr>
            <a:r>
              <a:rPr kumimoji="0" lang="en-US" sz="2400" b="1" i="0" u="none" strike="noStrike" kern="1200" cap="none" spc="0" normalizeH="0" baseline="0" noProof="0">
                <a:ln>
                  <a:noFill/>
                </a:ln>
                <a:solidFill>
                  <a:srgbClr val="000000"/>
                </a:solidFill>
                <a:effectLst/>
                <a:uLnTx/>
                <a:uFillTx/>
                <a:latin typeface="Georgia"/>
                <a:ea typeface="+mn-ea"/>
                <a:cs typeface="+mn-cs"/>
              </a:rPr>
              <a:t>Pillar Two Implementation</a:t>
            </a:r>
            <a:br>
              <a:rPr kumimoji="0" lang="en-US" sz="2400" b="1" i="0" u="none" strike="noStrike" kern="1200" cap="none" spc="0" normalizeH="0" baseline="0" noProof="0">
                <a:ln>
                  <a:noFill/>
                </a:ln>
                <a:solidFill>
                  <a:srgbClr val="000000"/>
                </a:solidFill>
                <a:effectLst/>
                <a:uLnTx/>
                <a:uFillTx/>
                <a:latin typeface="Georgia" pitchFamily="18" charset="0"/>
                <a:ea typeface="+mn-ea"/>
                <a:cs typeface="+mn-cs"/>
              </a:rPr>
            </a:br>
            <a:r>
              <a:rPr kumimoji="0" lang="en-US" sz="2400" b="1" i="0" u="none" strike="noStrike" kern="1200" cap="none" spc="0" normalizeH="0" baseline="0" noProof="0">
                <a:ln>
                  <a:noFill/>
                </a:ln>
                <a:solidFill>
                  <a:srgbClr val="000000"/>
                </a:solidFill>
                <a:effectLst/>
                <a:uLnTx/>
                <a:uFillTx/>
                <a:latin typeface="Georgia"/>
                <a:ea typeface="+mn-ea"/>
                <a:cs typeface="+mn-cs"/>
              </a:rPr>
              <a:t>(March 2024)</a:t>
            </a:r>
          </a:p>
          <a:p>
            <a:pPr marL="0" marR="0" lvl="0" indent="-274320" algn="l" defTabSz="914400" rtl="0" eaLnBrk="1" fontAlgn="auto" latinLnBrk="0" hangingPunct="1">
              <a:lnSpc>
                <a:spcPct val="100000"/>
              </a:lnSpc>
              <a:spcBef>
                <a:spcPts val="0"/>
              </a:spcBef>
              <a:spcAft>
                <a:spcPts val="900"/>
              </a:spcAft>
              <a:buClrTx/>
              <a:buSzTx/>
              <a:buFontTx/>
              <a:buNone/>
              <a:tabLst/>
              <a:defRPr/>
            </a:pPr>
            <a:r>
              <a:rPr kumimoji="0" lang="en-US" sz="2000" b="1" i="0" u="none" strike="noStrike" kern="1200" cap="none" spc="0" normalizeH="0" baseline="0" noProof="0">
                <a:ln>
                  <a:noFill/>
                </a:ln>
                <a:solidFill>
                  <a:srgbClr val="C00000"/>
                </a:solidFill>
                <a:effectLst/>
                <a:uLnTx/>
                <a:uFillTx/>
                <a:latin typeface="Georgia"/>
                <a:ea typeface="+mn-ea"/>
                <a:cs typeface="+mn-cs"/>
              </a:rPr>
              <a:t>OECD/G20 Inclusive Framework member countries that have not announced intentions</a:t>
            </a:r>
          </a:p>
        </p:txBody>
      </p:sp>
      <p:sp>
        <p:nvSpPr>
          <p:cNvPr id="5" name="Slide Number Placeholder 3">
            <a:extLst>
              <a:ext uri="{FF2B5EF4-FFF2-40B4-BE49-F238E27FC236}">
                <a16:creationId xmlns:a16="http://schemas.microsoft.com/office/drawing/2014/main" id="{4CF1CA0A-35F5-E60E-6465-B23BB5448334}"/>
              </a:ext>
            </a:extLst>
          </p:cNvPr>
          <p:cNvSpPr>
            <a:spLocks noGrp="1"/>
          </p:cNvSpPr>
          <p:nvPr>
            <p:ph type="sldNum" sz="quarter" idx="4"/>
          </p:nvPr>
        </p:nvSpPr>
        <p:spPr>
          <a:xfrm>
            <a:off x="9448800" y="6477000"/>
            <a:ext cx="2036064" cy="1524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6C0488-217C-405E-84A7-2C6B75A710C1}" type="slidenum">
              <a:rPr kumimoji="0" lang="en-US" sz="1000" b="0" i="0" u="none" strike="noStrike" kern="1200" cap="none" spc="0" normalizeH="0" baseline="0" noProof="0" smtClean="0">
                <a:ln>
                  <a:noFill/>
                </a:ln>
                <a:solidFill>
                  <a:srgbClr val="000000"/>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graphicFrame>
        <p:nvGraphicFramePr>
          <p:cNvPr id="7" name="Table 6">
            <a:extLst>
              <a:ext uri="{FF2B5EF4-FFF2-40B4-BE49-F238E27FC236}">
                <a16:creationId xmlns:a16="http://schemas.microsoft.com/office/drawing/2014/main" id="{32813BF0-38CC-A4CB-17F4-5193C3EEB838}"/>
              </a:ext>
            </a:extLst>
          </p:cNvPr>
          <p:cNvGraphicFramePr>
            <a:graphicFrameLocks noGrp="1"/>
          </p:cNvGraphicFramePr>
          <p:nvPr/>
        </p:nvGraphicFramePr>
        <p:xfrm>
          <a:off x="5205813" y="733514"/>
          <a:ext cx="5747541" cy="4419602"/>
        </p:xfrm>
        <a:graphic>
          <a:graphicData uri="http://schemas.openxmlformats.org/drawingml/2006/table">
            <a:tbl>
              <a:tblPr/>
              <a:tblGrid>
                <a:gridCol w="1915847">
                  <a:extLst>
                    <a:ext uri="{9D8B030D-6E8A-4147-A177-3AD203B41FA5}">
                      <a16:colId xmlns:a16="http://schemas.microsoft.com/office/drawing/2014/main" val="1583954871"/>
                    </a:ext>
                  </a:extLst>
                </a:gridCol>
                <a:gridCol w="1915847">
                  <a:extLst>
                    <a:ext uri="{9D8B030D-6E8A-4147-A177-3AD203B41FA5}">
                      <a16:colId xmlns:a16="http://schemas.microsoft.com/office/drawing/2014/main" val="4131716062"/>
                    </a:ext>
                  </a:extLst>
                </a:gridCol>
                <a:gridCol w="1915847">
                  <a:extLst>
                    <a:ext uri="{9D8B030D-6E8A-4147-A177-3AD203B41FA5}">
                      <a16:colId xmlns:a16="http://schemas.microsoft.com/office/drawing/2014/main" val="3026164515"/>
                    </a:ext>
                  </a:extLst>
                </a:gridCol>
              </a:tblGrid>
              <a:tr h="401782">
                <a:tc gridSpan="3">
                  <a:txBody>
                    <a:bodyPr/>
                    <a:lstStyle/>
                    <a:p>
                      <a:pPr algn="ctr" fontAlgn="ctr"/>
                      <a:r>
                        <a:rPr lang="en-US" sz="1400" b="1" i="0" u="none" strike="noStrike">
                          <a:solidFill>
                            <a:srgbClr val="000000"/>
                          </a:solidFill>
                          <a:effectLst/>
                          <a:latin typeface="Calibri"/>
                        </a:rPr>
                        <a:t>IF Member Country</a:t>
                      </a:r>
                      <a:endParaRPr lang="en-US" sz="1400" b="1" i="0" u="none" strike="noStrike">
                        <a:solidFill>
                          <a:srgbClr val="000000"/>
                        </a:solidFill>
                        <a:effectLst/>
                        <a:latin typeface="Calibri" panose="020F0502020204030204" pitchFamily="34" charset="0"/>
                      </a:endParaRPr>
                    </a:p>
                  </a:txBody>
                  <a:tcPr marL="5429" marR="5429" marT="54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41389925"/>
                  </a:ext>
                </a:extLst>
              </a:tr>
              <a:tr h="401782">
                <a:tc>
                  <a:txBody>
                    <a:bodyPr/>
                    <a:lstStyle/>
                    <a:p>
                      <a:pPr marL="0" lvl="0" indent="0" algn="ctr">
                        <a:buNone/>
                      </a:pPr>
                      <a:r>
                        <a:rPr lang="en-US" sz="1400" b="1" i="0" u="none" strike="noStrike">
                          <a:solidFill>
                            <a:srgbClr val="000000"/>
                          </a:solidFill>
                          <a:effectLst/>
                          <a:latin typeface="Calibri"/>
                        </a:rPr>
                        <a:t>United States</a:t>
                      </a:r>
                    </a:p>
                  </a:txBody>
                  <a:tcPr marL="5428" marR="5428" marT="5428" marB="0" anchor="ctr">
                    <a:lnL w="6350">
                      <a:solidFill>
                        <a:srgbClr val="000000"/>
                      </a:solidFill>
                    </a:lnL>
                    <a:lnR w="6350" cap="flat" cmpd="sng" algn="ctr">
                      <a:solidFill>
                        <a:srgbClr val="000000"/>
                      </a:solidFill>
                      <a:prstDash val="solid"/>
                      <a:round/>
                      <a:headEnd type="none" w="med" len="med"/>
                      <a:tailEnd type="none" w="med" len="med"/>
                    </a:lnR>
                    <a:lnT w="6350">
                      <a:solidFill>
                        <a:srgbClr val="000000"/>
                      </a:solidFill>
                    </a:lnT>
                    <a:lnB w="6350" cap="flat" cmpd="sng" algn="ctr">
                      <a:solidFill>
                        <a:srgbClr val="000000"/>
                      </a:solidFill>
                      <a:prstDash val="solid"/>
                      <a:round/>
                      <a:headEnd type="none" w="med" len="med"/>
                      <a:tailEnd type="none" w="med" len="med"/>
                    </a:lnB>
                    <a:noFill/>
                  </a:tcPr>
                </a:tc>
                <a:tc>
                  <a:txBody>
                    <a:bodyPr/>
                    <a:lstStyle/>
                    <a:p>
                      <a:pPr lvl="0" algn="ctr">
                        <a:buNone/>
                      </a:pPr>
                      <a:r>
                        <a:rPr lang="en-US" sz="1400" b="1" i="0" u="none" strike="noStrike">
                          <a:solidFill>
                            <a:srgbClr val="000000"/>
                          </a:solidFill>
                          <a:effectLst/>
                          <a:latin typeface="Calibri"/>
                        </a:rPr>
                        <a:t>Nigeria </a:t>
                      </a:r>
                    </a:p>
                  </a:txBody>
                  <a:tcPr marL="5428" marR="5428" marT="5428"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lvl="0" algn="ctr">
                        <a:buNone/>
                      </a:pPr>
                      <a:r>
                        <a:rPr lang="en-US" sz="1400" b="1" i="0" u="none" strike="noStrike">
                          <a:solidFill>
                            <a:srgbClr val="000000"/>
                          </a:solidFill>
                          <a:effectLst/>
                          <a:latin typeface="Calibri"/>
                        </a:rPr>
                        <a:t>Uzbekistan</a:t>
                      </a:r>
                    </a:p>
                  </a:txBody>
                  <a:tcPr marL="5428" marR="5428" marT="5428" marB="0" anchor="ctr">
                    <a:lnL w="6350">
                      <a:solidFill>
                        <a:srgbClr val="000000"/>
                      </a:solidFill>
                    </a:lnL>
                    <a:lnR w="6350">
                      <a:solidFill>
                        <a:srgbClr val="000000"/>
                      </a:solidFill>
                    </a:lnR>
                    <a:lnT w="6350">
                      <a:solidFill>
                        <a:srgbClr val="000000"/>
                      </a:solidFill>
                    </a:lnT>
                    <a:lnB w="6350">
                      <a:solidFill>
                        <a:srgbClr val="000000"/>
                      </a:solidFill>
                    </a:lnB>
                    <a:noFill/>
                  </a:tcPr>
                </a:tc>
                <a:extLst>
                  <a:ext uri="{0D108BD9-81ED-4DB2-BD59-A6C34878D82A}">
                    <a16:rowId xmlns:a16="http://schemas.microsoft.com/office/drawing/2014/main" val="3591272094"/>
                  </a:ext>
                </a:extLst>
              </a:tr>
              <a:tr h="401782">
                <a:tc>
                  <a:txBody>
                    <a:bodyPr/>
                    <a:lstStyle/>
                    <a:p>
                      <a:pPr lvl="0" algn="ctr">
                        <a:buNone/>
                      </a:pPr>
                      <a:r>
                        <a:rPr lang="en-US" sz="1400" b="1" i="0" u="none" strike="noStrike">
                          <a:solidFill>
                            <a:srgbClr val="000000"/>
                          </a:solidFill>
                          <a:effectLst/>
                          <a:latin typeface="Calibri"/>
                        </a:rPr>
                        <a:t>China</a:t>
                      </a:r>
                    </a:p>
                  </a:txBody>
                  <a:tcPr marL="5428" marR="5428" marT="5428"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lvl="0" algn="ctr">
                        <a:buNone/>
                      </a:pPr>
                      <a:r>
                        <a:rPr lang="en-US" sz="1400" b="1" i="0" u="none" strike="noStrike">
                          <a:solidFill>
                            <a:srgbClr val="000000"/>
                          </a:solidFill>
                          <a:effectLst/>
                          <a:latin typeface="Calibri"/>
                        </a:rPr>
                        <a:t>Chile</a:t>
                      </a:r>
                    </a:p>
                  </a:txBody>
                  <a:tcPr marL="5428" marR="5428" marT="5428"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lvl="0" algn="ctr">
                        <a:buNone/>
                      </a:pPr>
                      <a:r>
                        <a:rPr lang="en-US" sz="1400" b="1" i="0" u="none" strike="noStrike">
                          <a:solidFill>
                            <a:srgbClr val="000000"/>
                          </a:solidFill>
                          <a:effectLst/>
                          <a:latin typeface="Calibri"/>
                        </a:rPr>
                        <a:t>Costa Rica</a:t>
                      </a:r>
                    </a:p>
                  </a:txBody>
                  <a:tcPr marL="5428" marR="5428" marT="5428" marB="0" anchor="ctr">
                    <a:lnL w="6350">
                      <a:solidFill>
                        <a:srgbClr val="000000"/>
                      </a:solidFill>
                    </a:lnL>
                    <a:lnR w="6350">
                      <a:solidFill>
                        <a:srgbClr val="000000"/>
                      </a:solidFill>
                    </a:lnR>
                    <a:lnT w="6350">
                      <a:solidFill>
                        <a:srgbClr val="000000"/>
                      </a:solidFill>
                    </a:lnT>
                    <a:lnB w="6350">
                      <a:solidFill>
                        <a:srgbClr val="000000"/>
                      </a:solidFill>
                    </a:lnB>
                    <a:noFill/>
                  </a:tcPr>
                </a:tc>
                <a:extLst>
                  <a:ext uri="{0D108BD9-81ED-4DB2-BD59-A6C34878D82A}">
                    <a16:rowId xmlns:a16="http://schemas.microsoft.com/office/drawing/2014/main" val="2869732725"/>
                  </a:ext>
                </a:extLst>
              </a:tr>
              <a:tr h="401782">
                <a:tc>
                  <a:txBody>
                    <a:bodyPr/>
                    <a:lstStyle/>
                    <a:p>
                      <a:pPr lvl="0" algn="ctr">
                        <a:buNone/>
                      </a:pPr>
                      <a:r>
                        <a:rPr lang="en-US" sz="1400" b="1" i="0" u="none" strike="noStrike">
                          <a:solidFill>
                            <a:srgbClr val="000000"/>
                          </a:solidFill>
                          <a:effectLst/>
                          <a:latin typeface="Calibri"/>
                        </a:rPr>
                        <a:t>India </a:t>
                      </a:r>
                    </a:p>
                  </a:txBody>
                  <a:tcPr marL="5428" marR="5428" marT="5428"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lvl="0" algn="ctr">
                        <a:buNone/>
                      </a:pPr>
                      <a:r>
                        <a:rPr lang="en-US" sz="1400" b="1" i="0" u="none" strike="noStrike" baseline="0" noProof="0">
                          <a:solidFill>
                            <a:srgbClr val="000000"/>
                          </a:solidFill>
                          <a:effectLst/>
                          <a:latin typeface="Calibri"/>
                        </a:rPr>
                        <a:t>Pakistan </a:t>
                      </a:r>
                      <a:endParaRPr lang="en-US"/>
                    </a:p>
                  </a:txBody>
                  <a:tcPr marL="5428" marR="5428" marT="5428"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lvl="0" algn="ctr">
                        <a:buNone/>
                      </a:pPr>
                      <a:r>
                        <a:rPr lang="en-US" sz="1400" b="1" i="0" u="none" strike="noStrike">
                          <a:solidFill>
                            <a:srgbClr val="000000"/>
                          </a:solidFill>
                          <a:effectLst/>
                          <a:latin typeface="Calibri"/>
                        </a:rPr>
                        <a:t>Panama</a:t>
                      </a:r>
                    </a:p>
                  </a:txBody>
                  <a:tcPr marL="5428" marR="5428" marT="5428" marB="0" anchor="ctr">
                    <a:lnL w="6350">
                      <a:solidFill>
                        <a:srgbClr val="000000"/>
                      </a:solidFill>
                    </a:lnL>
                    <a:lnR w="6350">
                      <a:solidFill>
                        <a:srgbClr val="000000"/>
                      </a:solidFill>
                    </a:lnR>
                    <a:lnT w="6350">
                      <a:solidFill>
                        <a:srgbClr val="000000"/>
                      </a:solidFill>
                    </a:lnT>
                    <a:lnB w="6350">
                      <a:solidFill>
                        <a:srgbClr val="000000"/>
                      </a:solidFill>
                    </a:lnB>
                    <a:noFill/>
                  </a:tcPr>
                </a:tc>
                <a:extLst>
                  <a:ext uri="{0D108BD9-81ED-4DB2-BD59-A6C34878D82A}">
                    <a16:rowId xmlns:a16="http://schemas.microsoft.com/office/drawing/2014/main" val="1417005577"/>
                  </a:ext>
                </a:extLst>
              </a:tr>
              <a:tr h="401782">
                <a:tc>
                  <a:txBody>
                    <a:bodyPr/>
                    <a:lstStyle/>
                    <a:p>
                      <a:pPr lvl="0" algn="ctr">
                        <a:buNone/>
                      </a:pPr>
                      <a:r>
                        <a:rPr lang="en-US" sz="1400" b="1" i="0" u="none" strike="noStrike">
                          <a:solidFill>
                            <a:srgbClr val="000000"/>
                          </a:solidFill>
                          <a:effectLst/>
                          <a:latin typeface="Calibri"/>
                        </a:rPr>
                        <a:t>Russia</a:t>
                      </a:r>
                    </a:p>
                  </a:txBody>
                  <a:tcPr marL="5428" marR="5428" marT="5428"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lvl="0" algn="ctr">
                        <a:buNone/>
                      </a:pPr>
                      <a:r>
                        <a:rPr lang="en-US" sz="1400" b="1" i="0" u="none" strike="noStrike">
                          <a:solidFill>
                            <a:srgbClr val="000000"/>
                          </a:solidFill>
                          <a:effectLst/>
                          <a:latin typeface="Calibri"/>
                        </a:rPr>
                        <a:t>Peru</a:t>
                      </a:r>
                    </a:p>
                  </a:txBody>
                  <a:tcPr marL="5428" marR="5428" marT="5428"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lvl="0" algn="ctr">
                        <a:buNone/>
                      </a:pPr>
                      <a:r>
                        <a:rPr lang="en-US" sz="1400" b="1" i="0" u="none" strike="noStrike">
                          <a:solidFill>
                            <a:srgbClr val="000000"/>
                          </a:solidFill>
                          <a:effectLst/>
                          <a:latin typeface="Calibri"/>
                        </a:rPr>
                        <a:t>Azerbaijan</a:t>
                      </a:r>
                    </a:p>
                  </a:txBody>
                  <a:tcPr marL="5428" marR="5428" marT="5428" marB="0" anchor="ctr">
                    <a:lnL w="6350">
                      <a:solidFill>
                        <a:srgbClr val="000000"/>
                      </a:solidFill>
                    </a:lnL>
                    <a:lnR w="6350">
                      <a:solidFill>
                        <a:srgbClr val="000000"/>
                      </a:solidFill>
                    </a:lnR>
                    <a:lnT w="6350">
                      <a:solidFill>
                        <a:srgbClr val="000000"/>
                      </a:solidFill>
                    </a:lnT>
                    <a:lnB w="6350">
                      <a:solidFill>
                        <a:srgbClr val="000000"/>
                      </a:solidFill>
                    </a:lnB>
                    <a:noFill/>
                  </a:tcPr>
                </a:tc>
                <a:extLst>
                  <a:ext uri="{0D108BD9-81ED-4DB2-BD59-A6C34878D82A}">
                    <a16:rowId xmlns:a16="http://schemas.microsoft.com/office/drawing/2014/main" val="2626631131"/>
                  </a:ext>
                </a:extLst>
              </a:tr>
              <a:tr h="401782">
                <a:tc>
                  <a:txBody>
                    <a:bodyPr/>
                    <a:lstStyle/>
                    <a:p>
                      <a:pPr lvl="0" algn="ctr">
                        <a:buNone/>
                      </a:pPr>
                      <a:r>
                        <a:rPr lang="en-US" sz="1400" b="1" i="0" u="none" strike="noStrike" baseline="0" noProof="0">
                          <a:solidFill>
                            <a:srgbClr val="000000"/>
                          </a:solidFill>
                          <a:effectLst/>
                          <a:latin typeface="Calibri"/>
                        </a:rPr>
                        <a:t>Türkiye</a:t>
                      </a:r>
                      <a:endParaRPr lang="en-US"/>
                    </a:p>
                  </a:txBody>
                  <a:tcPr marL="5428" marR="5428" marT="5428"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lvl="0" algn="ctr">
                        <a:buNone/>
                      </a:pPr>
                      <a:r>
                        <a:rPr lang="en-US" sz="1400" b="1" i="0" u="none" strike="noStrike" baseline="0" noProof="0">
                          <a:solidFill>
                            <a:srgbClr val="000000"/>
                          </a:solidFill>
                          <a:effectLst/>
                          <a:latin typeface="Calibri"/>
                        </a:rPr>
                        <a:t>Kazakhstan </a:t>
                      </a:r>
                      <a:endParaRPr lang="en-US"/>
                    </a:p>
                  </a:txBody>
                  <a:tcPr marL="5428" marR="5428" marT="5428"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lvl="0" algn="ctr">
                        <a:buNone/>
                      </a:pPr>
                      <a:r>
                        <a:rPr lang="en-US" sz="1400" b="1" i="0" u="none" strike="noStrike">
                          <a:solidFill>
                            <a:srgbClr val="000000"/>
                          </a:solidFill>
                          <a:effectLst/>
                          <a:latin typeface="Calibri"/>
                        </a:rPr>
                        <a:t>Uruguay</a:t>
                      </a:r>
                    </a:p>
                  </a:txBody>
                  <a:tcPr marL="5428" marR="5428" marT="5428" marB="0" anchor="ctr">
                    <a:lnL w="6350">
                      <a:solidFill>
                        <a:srgbClr val="000000"/>
                      </a:solidFill>
                    </a:lnL>
                    <a:lnR w="6350">
                      <a:solidFill>
                        <a:srgbClr val="000000"/>
                      </a:solidFill>
                    </a:lnR>
                    <a:lnT w="6350">
                      <a:solidFill>
                        <a:srgbClr val="000000"/>
                      </a:solidFill>
                    </a:lnT>
                    <a:lnB w="6350">
                      <a:solidFill>
                        <a:srgbClr val="000000"/>
                      </a:solidFill>
                    </a:lnB>
                    <a:noFill/>
                  </a:tcPr>
                </a:tc>
                <a:extLst>
                  <a:ext uri="{0D108BD9-81ED-4DB2-BD59-A6C34878D82A}">
                    <a16:rowId xmlns:a16="http://schemas.microsoft.com/office/drawing/2014/main" val="517544103"/>
                  </a:ext>
                </a:extLst>
              </a:tr>
              <a:tr h="401782">
                <a:tc>
                  <a:txBody>
                    <a:bodyPr/>
                    <a:lstStyle/>
                    <a:p>
                      <a:pPr lvl="0" algn="ctr">
                        <a:buNone/>
                      </a:pPr>
                      <a:r>
                        <a:rPr lang="en-US" sz="1400" b="1" i="0" u="none" strike="noStrike">
                          <a:solidFill>
                            <a:srgbClr val="000000"/>
                          </a:solidFill>
                          <a:effectLst/>
                          <a:latin typeface="Calibri"/>
                        </a:rPr>
                        <a:t>Saudi Arabia</a:t>
                      </a:r>
                    </a:p>
                  </a:txBody>
                  <a:tcPr marL="5428" marR="5428" marT="5428"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lvl="0" algn="ctr">
                        <a:buNone/>
                      </a:pPr>
                      <a:r>
                        <a:rPr lang="en-US" sz="1400" b="1" i="0" u="none" strike="noStrike">
                          <a:solidFill>
                            <a:srgbClr val="000000"/>
                          </a:solidFill>
                          <a:effectLst/>
                          <a:latin typeface="Calibri"/>
                        </a:rPr>
                        <a:t>Morocco</a:t>
                      </a:r>
                    </a:p>
                  </a:txBody>
                  <a:tcPr marL="5428" marR="5428" marT="5428"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lvl="0" algn="ctr">
                        <a:buNone/>
                      </a:pPr>
                      <a:r>
                        <a:rPr lang="en-US" sz="1400" b="1" i="0" u="none" strike="noStrike">
                          <a:solidFill>
                            <a:srgbClr val="000000"/>
                          </a:solidFill>
                          <a:effectLst/>
                          <a:latin typeface="Calibri"/>
                        </a:rPr>
                        <a:t>Serbia</a:t>
                      </a:r>
                    </a:p>
                  </a:txBody>
                  <a:tcPr marL="5428" marR="5428" marT="5428" marB="0" anchor="ctr">
                    <a:lnL w="6350">
                      <a:solidFill>
                        <a:srgbClr val="000000"/>
                      </a:solidFill>
                    </a:lnL>
                    <a:lnR w="6350">
                      <a:solidFill>
                        <a:srgbClr val="000000"/>
                      </a:solidFill>
                    </a:lnR>
                    <a:lnT w="6350">
                      <a:solidFill>
                        <a:srgbClr val="000000"/>
                      </a:solidFill>
                    </a:lnT>
                    <a:lnB w="6350">
                      <a:solidFill>
                        <a:srgbClr val="000000"/>
                      </a:solidFill>
                    </a:lnB>
                    <a:noFill/>
                  </a:tcPr>
                </a:tc>
                <a:extLst>
                  <a:ext uri="{0D108BD9-81ED-4DB2-BD59-A6C34878D82A}">
                    <a16:rowId xmlns:a16="http://schemas.microsoft.com/office/drawing/2014/main" val="1899087865"/>
                  </a:ext>
                </a:extLst>
              </a:tr>
              <a:tr h="401782">
                <a:tc>
                  <a:txBody>
                    <a:bodyPr/>
                    <a:lstStyle/>
                    <a:p>
                      <a:pPr lvl="0" algn="ctr">
                        <a:buNone/>
                      </a:pPr>
                      <a:r>
                        <a:rPr lang="en-US" sz="1400" b="1" i="0" u="none" strike="noStrike">
                          <a:solidFill>
                            <a:srgbClr val="000000"/>
                          </a:solidFill>
                          <a:effectLst/>
                          <a:latin typeface="Calibri"/>
                        </a:rPr>
                        <a:t>Argentina </a:t>
                      </a:r>
                    </a:p>
                  </a:txBody>
                  <a:tcPr marL="5428" marR="5428" marT="5428"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lvl="0" algn="ctr">
                        <a:buNone/>
                      </a:pPr>
                      <a:r>
                        <a:rPr lang="en-US" sz="1400" b="1" i="0" u="none" strike="noStrike" baseline="0" noProof="0">
                          <a:solidFill>
                            <a:srgbClr val="000000"/>
                          </a:solidFill>
                          <a:effectLst/>
                          <a:latin typeface="Calibri"/>
                        </a:rPr>
                        <a:t>Dominican Republic </a:t>
                      </a:r>
                      <a:endParaRPr lang="en-US"/>
                    </a:p>
                  </a:txBody>
                  <a:tcPr marL="5428" marR="5428" marT="5428"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lvl="0" algn="ctr">
                        <a:buNone/>
                      </a:pPr>
                      <a:r>
                        <a:rPr lang="en-US" sz="1400" b="1" i="0" u="none" strike="noStrike">
                          <a:solidFill>
                            <a:srgbClr val="000000"/>
                          </a:solidFill>
                          <a:effectLst/>
                          <a:latin typeface="Calibri"/>
                        </a:rPr>
                        <a:t>Sri Lanka</a:t>
                      </a:r>
                    </a:p>
                  </a:txBody>
                  <a:tcPr marL="5428" marR="5428" marT="5428" marB="0" anchor="ctr">
                    <a:lnL w="6350">
                      <a:solidFill>
                        <a:srgbClr val="000000"/>
                      </a:solidFill>
                    </a:lnL>
                    <a:lnR w="6350">
                      <a:solidFill>
                        <a:srgbClr val="000000"/>
                      </a:solidFill>
                    </a:lnR>
                    <a:lnT w="6350">
                      <a:solidFill>
                        <a:srgbClr val="000000"/>
                      </a:solidFill>
                    </a:lnT>
                    <a:lnB w="6350">
                      <a:solidFill>
                        <a:srgbClr val="000000"/>
                      </a:solidFill>
                    </a:lnB>
                    <a:noFill/>
                  </a:tcPr>
                </a:tc>
                <a:extLst>
                  <a:ext uri="{0D108BD9-81ED-4DB2-BD59-A6C34878D82A}">
                    <a16:rowId xmlns:a16="http://schemas.microsoft.com/office/drawing/2014/main" val="3176157146"/>
                  </a:ext>
                </a:extLst>
              </a:tr>
              <a:tr h="401782">
                <a:tc>
                  <a:txBody>
                    <a:bodyPr/>
                    <a:lstStyle/>
                    <a:p>
                      <a:pPr lvl="0" algn="ctr">
                        <a:buNone/>
                      </a:pPr>
                      <a:r>
                        <a:rPr lang="en-US" sz="1400" b="1" i="0" u="none" strike="noStrike">
                          <a:solidFill>
                            <a:srgbClr val="000000"/>
                          </a:solidFill>
                          <a:effectLst/>
                          <a:latin typeface="Calibri"/>
                        </a:rPr>
                        <a:t>Israel</a:t>
                      </a:r>
                    </a:p>
                  </a:txBody>
                  <a:tcPr marL="5428" marR="5428" marT="5428"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lvl="0" algn="ctr">
                        <a:buNone/>
                      </a:pPr>
                      <a:r>
                        <a:rPr lang="en-US" sz="1400" b="1" i="0" u="none" strike="noStrike">
                          <a:solidFill>
                            <a:srgbClr val="000000"/>
                          </a:solidFill>
                          <a:effectLst/>
                          <a:latin typeface="Calibri"/>
                        </a:rPr>
                        <a:t>Kenya</a:t>
                      </a:r>
                    </a:p>
                  </a:txBody>
                  <a:tcPr marL="5428" marR="5428" marT="5428"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lvl="0" algn="ctr">
                        <a:buNone/>
                      </a:pPr>
                      <a:r>
                        <a:rPr lang="en-US" sz="1400" b="1" i="0" u="none" strike="noStrike">
                          <a:solidFill>
                            <a:srgbClr val="000000"/>
                          </a:solidFill>
                          <a:effectLst/>
                          <a:latin typeface="Calibri"/>
                        </a:rPr>
                        <a:t>Belarus</a:t>
                      </a:r>
                    </a:p>
                  </a:txBody>
                  <a:tcPr marL="5428" marR="5428" marT="5428" marB="0" anchor="ctr">
                    <a:lnL w="6350">
                      <a:solidFill>
                        <a:srgbClr val="000000"/>
                      </a:solidFill>
                    </a:lnL>
                    <a:lnR w="6350">
                      <a:solidFill>
                        <a:srgbClr val="000000"/>
                      </a:solidFill>
                    </a:lnR>
                    <a:lnT w="6350">
                      <a:solidFill>
                        <a:srgbClr val="000000"/>
                      </a:solidFill>
                    </a:lnT>
                    <a:lnB w="6350">
                      <a:solidFill>
                        <a:srgbClr val="000000"/>
                      </a:solidFill>
                    </a:lnB>
                    <a:noFill/>
                  </a:tcPr>
                </a:tc>
                <a:extLst>
                  <a:ext uri="{0D108BD9-81ED-4DB2-BD59-A6C34878D82A}">
                    <a16:rowId xmlns:a16="http://schemas.microsoft.com/office/drawing/2014/main" val="877205619"/>
                  </a:ext>
                </a:extLst>
              </a:tr>
              <a:tr h="401782">
                <a:tc>
                  <a:txBody>
                    <a:bodyPr/>
                    <a:lstStyle/>
                    <a:p>
                      <a:pPr lvl="0" algn="ctr">
                        <a:buNone/>
                      </a:pPr>
                      <a:r>
                        <a:rPr lang="en-US" sz="1400" b="1" i="0" u="none" strike="noStrike">
                          <a:solidFill>
                            <a:srgbClr val="000000"/>
                          </a:solidFill>
                          <a:effectLst/>
                          <a:latin typeface="Calibri"/>
                        </a:rPr>
                        <a:t>Philippines</a:t>
                      </a:r>
                    </a:p>
                  </a:txBody>
                  <a:tcPr marL="5428" marR="5428" marT="5428"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lvl="0" algn="ctr">
                        <a:buNone/>
                      </a:pPr>
                      <a:r>
                        <a:rPr lang="en-US" sz="1400" b="1" i="0" u="none" strike="noStrike">
                          <a:solidFill>
                            <a:srgbClr val="000000"/>
                          </a:solidFill>
                          <a:effectLst/>
                          <a:latin typeface="Calibri"/>
                        </a:rPr>
                        <a:t>Oman</a:t>
                      </a:r>
                    </a:p>
                  </a:txBody>
                  <a:tcPr marL="5428" marR="5428" marT="5428"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lvl="0" algn="ctr">
                        <a:buNone/>
                      </a:pPr>
                      <a:r>
                        <a:rPr lang="en-US" sz="1400" b="1" i="0" u="none" strike="noStrike">
                          <a:solidFill>
                            <a:srgbClr val="000000"/>
                          </a:solidFill>
                          <a:effectLst/>
                          <a:latin typeface="Calibri"/>
                        </a:rPr>
                        <a:t>Tunisia</a:t>
                      </a:r>
                    </a:p>
                  </a:txBody>
                  <a:tcPr marL="5428" marR="5428" marT="5428" marB="0" anchor="ctr">
                    <a:lnL w="6350">
                      <a:solidFill>
                        <a:srgbClr val="000000"/>
                      </a:solidFill>
                    </a:lnL>
                    <a:lnR w="6350">
                      <a:solidFill>
                        <a:srgbClr val="000000"/>
                      </a:solidFill>
                    </a:lnR>
                    <a:lnT w="6350">
                      <a:solidFill>
                        <a:srgbClr val="000000"/>
                      </a:solidFill>
                    </a:lnT>
                    <a:lnB w="6350">
                      <a:solidFill>
                        <a:srgbClr val="000000"/>
                      </a:solidFill>
                    </a:lnB>
                    <a:noFill/>
                  </a:tcPr>
                </a:tc>
                <a:extLst>
                  <a:ext uri="{0D108BD9-81ED-4DB2-BD59-A6C34878D82A}">
                    <a16:rowId xmlns:a16="http://schemas.microsoft.com/office/drawing/2014/main" val="2955902321"/>
                  </a:ext>
                </a:extLst>
              </a:tr>
              <a:tr h="401782">
                <a:tc>
                  <a:txBody>
                    <a:bodyPr/>
                    <a:lstStyle/>
                    <a:p>
                      <a:pPr lvl="0" algn="ctr">
                        <a:buNone/>
                      </a:pPr>
                      <a:r>
                        <a:rPr lang="en-US" sz="1400" b="1" i="0" u="none" strike="noStrike">
                          <a:solidFill>
                            <a:srgbClr val="000000"/>
                          </a:solidFill>
                          <a:effectLst/>
                          <a:latin typeface="Calibri"/>
                        </a:rPr>
                        <a:t>Egypt</a:t>
                      </a:r>
                    </a:p>
                  </a:txBody>
                  <a:tcPr marL="5428" marR="5428" marT="5428"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lvl="0" algn="ctr">
                        <a:buNone/>
                      </a:pPr>
                      <a:r>
                        <a:rPr lang="en-US" sz="1400" b="1" i="0" u="none" strike="noStrike">
                          <a:solidFill>
                            <a:srgbClr val="000000"/>
                          </a:solidFill>
                          <a:effectLst/>
                          <a:latin typeface="Calibri"/>
                        </a:rPr>
                        <a:t>Angola</a:t>
                      </a:r>
                    </a:p>
                  </a:txBody>
                  <a:tcPr marL="5428" marR="5428" marT="5428"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lvl="0" algn="ctr">
                        <a:buNone/>
                      </a:pPr>
                      <a:r>
                        <a:rPr lang="en-US" sz="1400" b="1" i="0" u="none" strike="noStrike">
                          <a:solidFill>
                            <a:srgbClr val="000000"/>
                          </a:solidFill>
                          <a:effectLst/>
                          <a:latin typeface="Calibri"/>
                        </a:rPr>
                        <a:t>+ 44 other IF Members*</a:t>
                      </a:r>
                    </a:p>
                  </a:txBody>
                  <a:tcPr marL="5428" marR="5428" marT="5428" marB="0" anchor="ctr">
                    <a:lnL w="6350">
                      <a:solidFill>
                        <a:srgbClr val="000000"/>
                      </a:solidFill>
                    </a:lnL>
                    <a:lnR w="6350">
                      <a:solidFill>
                        <a:srgbClr val="000000"/>
                      </a:solidFill>
                    </a:lnR>
                    <a:lnT w="6350">
                      <a:solidFill>
                        <a:srgbClr val="000000"/>
                      </a:solidFill>
                    </a:lnT>
                    <a:lnB w="6350">
                      <a:solidFill>
                        <a:srgbClr val="000000"/>
                      </a:solidFill>
                    </a:lnB>
                    <a:noFill/>
                  </a:tcPr>
                </a:tc>
                <a:extLst>
                  <a:ext uri="{0D108BD9-81ED-4DB2-BD59-A6C34878D82A}">
                    <a16:rowId xmlns:a16="http://schemas.microsoft.com/office/drawing/2014/main" val="2658305759"/>
                  </a:ext>
                </a:extLst>
              </a:tr>
            </a:tbl>
          </a:graphicData>
        </a:graphic>
      </p:graphicFrame>
      <p:sp>
        <p:nvSpPr>
          <p:cNvPr id="2" name="TextBox 1">
            <a:extLst>
              <a:ext uri="{FF2B5EF4-FFF2-40B4-BE49-F238E27FC236}">
                <a16:creationId xmlns:a16="http://schemas.microsoft.com/office/drawing/2014/main" id="{BC5E98E8-247B-00F3-B7D8-6F8C7CB7D4F1}"/>
              </a:ext>
            </a:extLst>
          </p:cNvPr>
          <p:cNvSpPr txBox="1"/>
          <p:nvPr/>
        </p:nvSpPr>
        <p:spPr>
          <a:xfrm>
            <a:off x="5202252" y="5273467"/>
            <a:ext cx="5741349" cy="1346522"/>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274320" algn="l" defTabSz="914400" rtl="0" eaLnBrk="1" fontAlgn="auto" latinLnBrk="0" hangingPunct="1">
              <a:lnSpc>
                <a:spcPct val="100000"/>
              </a:lnSpc>
              <a:spcBef>
                <a:spcPts val="0"/>
              </a:spcBef>
              <a:spcAft>
                <a:spcPts val="900"/>
              </a:spcAft>
              <a:buClrTx/>
              <a:buSzTx/>
              <a:buFontTx/>
              <a:buNone/>
              <a:tabLst/>
              <a:defRPr/>
            </a:pPr>
            <a:r>
              <a:rPr kumimoji="0" lang="en-US" sz="1000" b="0" i="0" u="none" strike="noStrike" kern="1200" cap="none" spc="0" normalizeH="0" baseline="0" noProof="0">
                <a:ln>
                  <a:noFill/>
                </a:ln>
                <a:solidFill>
                  <a:srgbClr val="000000"/>
                </a:solidFill>
                <a:effectLst/>
                <a:uLnTx/>
                <a:uFillTx/>
                <a:latin typeface="Georgia"/>
                <a:ea typeface="+mn-ea"/>
                <a:cs typeface="+mn-cs"/>
              </a:rPr>
              <a:t>*Albania, Andorra, Anguilla, Antigua and Barbuda, Armenia, Aruba, Bahrain, Belize, Benin, Bosnia and Herzegovina, Botswana, British Virgin Islands, Brunei Darussalam, Burkina Faso, Cabo Verde, Cameroon, Cayman Islands, Congo, Cook Islands, Côte d’Ivoire, Curaçao, Democratic Republic of the Congo, Djibouti, Dominica, Eswatini, Faroe Islands, Gabon, Georgia, Greenland, Grenada, Haiti, Honduras, Iceland, Jordan, Liberia, Macau, Maldives, Mauritania, Monaco, Mongolia, Montenegro, Montserrat, Namibia, North Macedonia</a:t>
            </a:r>
            <a:endParaRPr kumimoji="0" lang="en-US" sz="1000" b="0" i="0" u="none" strike="noStrike" kern="1200" cap="none" spc="0" normalizeH="0" baseline="0" noProof="0" err="1">
              <a:ln>
                <a:noFill/>
              </a:ln>
              <a:solidFill>
                <a:srgbClr val="000000"/>
              </a:solidFill>
              <a:effectLst/>
              <a:uLnTx/>
              <a:uFillTx/>
              <a:latin typeface="Georgia" pitchFamily="18" charset="0"/>
              <a:ea typeface="+mn-ea"/>
              <a:cs typeface="+mn-cs"/>
            </a:endParaRPr>
          </a:p>
          <a:p>
            <a:pPr marL="0" marR="0" lvl="0" indent="-274320" algn="l" defTabSz="914400" rtl="0" eaLnBrk="1" fontAlgn="auto" latinLnBrk="0" hangingPunct="1">
              <a:lnSpc>
                <a:spcPct val="100000"/>
              </a:lnSpc>
              <a:spcBef>
                <a:spcPts val="0"/>
              </a:spcBef>
              <a:spcAft>
                <a:spcPts val="90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Georgia" pitchFamily="18" charset="0"/>
              <a:ea typeface="+mn-ea"/>
              <a:cs typeface="+mn-cs"/>
            </a:endParaRPr>
          </a:p>
        </p:txBody>
      </p:sp>
    </p:spTree>
    <p:extLst>
      <p:ext uri="{BB962C8B-B14F-4D97-AF65-F5344CB8AC3E}">
        <p14:creationId xmlns:p14="http://schemas.microsoft.com/office/powerpoint/2010/main" val="3358772180"/>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4_Custom Design">
  <a:themeElements>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Custom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wC">
  <a:themeElements>
    <a:clrScheme name="PwC Colors">
      <a:dk1>
        <a:srgbClr val="000000"/>
      </a:dk1>
      <a:lt1>
        <a:srgbClr val="FFFFFF"/>
      </a:lt1>
      <a:dk2>
        <a:srgbClr val="7D7D7D"/>
      </a:dk2>
      <a:lt2>
        <a:srgbClr val="DEDEDE"/>
      </a:lt2>
      <a:accent1>
        <a:srgbClr val="D04A02"/>
      </a:accent1>
      <a:accent2>
        <a:srgbClr val="FFB600"/>
      </a:accent2>
      <a:accent3>
        <a:srgbClr val="E0301E"/>
      </a:accent3>
      <a:accent4>
        <a:srgbClr val="EB8C00"/>
      </a:accent4>
      <a:accent5>
        <a:srgbClr val="DB536A"/>
      </a:accent5>
      <a:accent6>
        <a:srgbClr val="464646"/>
      </a:accent6>
      <a:hlink>
        <a:srgbClr val="D04A02"/>
      </a:hlink>
      <a:folHlink>
        <a:srgbClr val="DB536A"/>
      </a:folHlink>
    </a:clrScheme>
    <a:fontScheme name="PwC Fonts">
      <a:majorFont>
        <a:latin typeface="Georgia"/>
        <a:ea typeface=""/>
        <a:cs typeface=""/>
      </a:majorFont>
      <a:minorFont>
        <a:latin typeface="Arial"/>
        <a:ea typeface=""/>
        <a:cs typeface=""/>
      </a:minorFont>
    </a:fontScheme>
    <a:fmtScheme name="PwC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1600"/>
        </a:defPPr>
      </a:lstStyle>
      <a:style>
        <a:lnRef idx="0">
          <a:schemeClr val="accent1"/>
        </a:lnRef>
        <a:fillRef idx="1">
          <a:schemeClr val="accent1"/>
        </a:fillRef>
        <a:effectRef idx="0">
          <a:schemeClr val="dk1"/>
        </a:effectRef>
        <a:fontRef idx="minor">
          <a:schemeClr val="lt1"/>
        </a:fontRef>
      </a:style>
    </a:spDef>
    <a:lnDef>
      <a:spPr>
        <a:ln w="12700" cap="sq"/>
      </a:spPr>
      <a:bodyPr/>
      <a:lstStyle/>
      <a:style>
        <a:lnRef idx="1">
          <a:schemeClr val="accent1"/>
        </a:lnRef>
        <a:fillRef idx="0">
          <a:schemeClr val="accent1"/>
        </a:fillRef>
        <a:effectRef idx="0">
          <a:schemeClr val="dk1"/>
        </a:effectRef>
        <a:fontRef idx="minor">
          <a:schemeClr val="lt1"/>
        </a:fontRef>
      </a:style>
    </a:lnDef>
    <a:txDef>
      <a:spPr>
        <a:noFill/>
      </a:spPr>
      <a:bodyPr wrap="square" lIns="0" tIns="0" rIns="0" bIns="0" rtlCol="0"/>
      <a:lstStyle>
        <a:defPPr marL="182880" indent="-182880">
          <a:lnSpc>
            <a:spcPct val="100000"/>
          </a:lnSpc>
          <a:spcAft>
            <a:spcPts val="600"/>
          </a:spcAft>
          <a:buSzPct val="100000"/>
          <a:buFont typeface="Arial"/>
          <a:buChar char="•"/>
          <a:defRPr sz="1600"/>
        </a:defPPr>
      </a:lstStyle>
    </a:txDef>
  </a:objectDefaults>
  <a:extraClrSchemeLst/>
  <a:custClrLst>
    <a:custClr name="Dark Orange 2">
      <a:srgbClr val="571F01"/>
    </a:custClr>
    <a:custClr name="Dark Orange 1">
      <a:srgbClr val="933401"/>
    </a:custClr>
    <a:custClr name="Primary Orange">
      <a:srgbClr val="D04A02"/>
    </a:custClr>
    <a:custClr name="Light Orange 1">
      <a:srgbClr val="FD6412"/>
    </a:custClr>
    <a:custClr name="Light Orange 2">
      <a:srgbClr val="FEB791"/>
    </a:custClr>
    <a:custClr name="Dark Tangerine 2">
      <a:srgbClr val="714300"/>
    </a:custClr>
    <a:custClr name="Dark Tangerine 1">
      <a:srgbClr val="AE6800"/>
    </a:custClr>
    <a:custClr name="Primary Tangerine">
      <a:srgbClr val="EB8C00"/>
    </a:custClr>
    <a:custClr name="Light Tangerine 1">
      <a:srgbClr val="FFA929"/>
    </a:custClr>
    <a:custClr name="Light Tangerine 2">
      <a:srgbClr val="FFDCA9"/>
    </a:custClr>
    <a:custClr name="Dark Yellow 2">
      <a:srgbClr val="855F00"/>
    </a:custClr>
    <a:custClr name="Dark Yellow 1">
      <a:srgbClr val="C28A00"/>
    </a:custClr>
    <a:custClr name="Primary Yellow">
      <a:srgbClr val="FFB600"/>
    </a:custClr>
    <a:custClr name="Light Yellow 1">
      <a:srgbClr val="FFC83D"/>
    </a:custClr>
    <a:custClr name="Light Yellow 2">
      <a:srgbClr val="FFECBD"/>
    </a:custClr>
    <a:custClr name="Dark Rose 2">
      <a:srgbClr val="6E2A35"/>
    </a:custClr>
    <a:custClr name="Dark Rose 1">
      <a:srgbClr val="A43E50"/>
    </a:custClr>
    <a:custClr name="Primary Rose">
      <a:srgbClr val="DB536A"/>
    </a:custClr>
    <a:custClr name="Light Rose 1">
      <a:srgbClr val="E27588"/>
    </a:custClr>
    <a:custClr name="Light Rose 2">
      <a:srgbClr val="F1BAC3"/>
    </a:custClr>
    <a:custClr name="Dark Red 2">
      <a:srgbClr val="741910"/>
    </a:custClr>
    <a:custClr name="Dark Red 1">
      <a:srgbClr val="AA2417"/>
    </a:custClr>
    <a:custClr name="Primary Red">
      <a:srgbClr val="E0301E"/>
    </a:custClr>
    <a:custClr name="Light Red 1">
      <a:srgbClr val="E86153"/>
    </a:custClr>
    <a:custClr name="Light Red 2">
      <a:srgbClr val="F7C8C4"/>
    </a:custClr>
    <a:custClr name="Black">
      <a:srgbClr val="000000"/>
    </a:custClr>
    <a:custClr name="Dark Grey">
      <a:srgbClr val="2D2D2D"/>
    </a:custClr>
    <a:custClr name="Medium Grey">
      <a:srgbClr val="464646"/>
    </a:custClr>
    <a:custClr name="Grey">
      <a:srgbClr val="7D7D7D"/>
    </a:custClr>
    <a:custClr name="Light Grey">
      <a:srgbClr val="DEDEDE"/>
    </a:custClr>
    <a:custClr name="Dark Purple 2">
      <a:srgbClr val="4B06B2"/>
    </a:custClr>
    <a:custClr name="Dark Purple 1">
      <a:srgbClr val="6A1CE2"/>
    </a:custClr>
    <a:custClr name="Secondary Purple">
      <a:srgbClr val="9013FE"/>
    </a:custClr>
    <a:custClr name="Light Purple 1">
      <a:srgbClr val="B15AFE"/>
    </a:custClr>
    <a:custClr name="Light Purple 2">
      <a:srgbClr val="DEB8FF"/>
    </a:custClr>
    <a:custClr name="Dark Blue 2">
      <a:srgbClr val="003DAB"/>
    </a:custClr>
    <a:custClr name="Dark Blue 1">
      <a:srgbClr val="0060D7"/>
    </a:custClr>
    <a:custClr name="Secondary Blue">
      <a:srgbClr val="0089EB"/>
    </a:custClr>
    <a:custClr name="Light Blue 1">
      <a:srgbClr val="4DACF1"/>
    </a:custClr>
    <a:custClr name="Light Blue 2">
      <a:srgbClr val="B3DCF9"/>
    </a:custClr>
    <a:custClr name="Dark Green 2">
      <a:srgbClr val="175C2C"/>
    </a:custClr>
    <a:custClr name="Dark Green 1">
      <a:srgbClr val="2C8646"/>
    </a:custClr>
    <a:custClr name="Secondary Green">
      <a:srgbClr val="4EB523"/>
    </a:custClr>
    <a:custClr name="Light Green 1">
      <a:srgbClr val="86DB4F"/>
    </a:custClr>
    <a:custClr name="Light Green 2">
      <a:srgbClr val="C4FC9F"/>
    </a:custClr>
    <a:custClr name="Status Red">
      <a:srgbClr val="E0301E"/>
    </a:custClr>
    <a:custClr name="Status Yellow">
      <a:srgbClr val="FFB600"/>
    </a:custClr>
    <a:custClr name="Status Green">
      <a:srgbClr val="175C2C"/>
    </a:custClr>
  </a:custClrLst>
  <a:extLst>
    <a:ext uri="{05A4C25C-085E-4340-85A3-A5531E510DB2}">
      <thm15:themeFamily xmlns:thm15="http://schemas.microsoft.com/office/thememl/2012/main" name="Presentation2" id="{B9F0B024-2583-AC46-83A2-0779E0A7FF7D}" vid="{4C87F9F1-7C50-F744-9F01-AAE63E971618}"/>
    </a:ext>
  </a:extLst>
</a:theme>
</file>

<file path=ppt/theme/theme3.xml><?xml version="1.0" encoding="utf-8"?>
<a:theme xmlns:a="http://schemas.openxmlformats.org/drawingml/2006/main" name="OECD_English_whit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4_Custom Design">
  <a:themeElements>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Custom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6.xml><?xml version="1.0" encoding="utf-8"?>
<a:theme xmlns:a="http://schemas.openxmlformats.org/drawingml/2006/main" name="1_PwC">
  <a:themeElements>
    <a:clrScheme name="PwC Orange">
      <a:dk1>
        <a:srgbClr val="000000"/>
      </a:dk1>
      <a:lt1>
        <a:srgbClr val="FFFFFF"/>
      </a:lt1>
      <a:dk2>
        <a:srgbClr val="DC6900"/>
      </a:dk2>
      <a:lt2>
        <a:srgbClr val="FFFFFF"/>
      </a:lt2>
      <a:accent1>
        <a:srgbClr val="DC6900"/>
      </a:accent1>
      <a:accent2>
        <a:srgbClr val="FFB600"/>
      </a:accent2>
      <a:accent3>
        <a:srgbClr val="602320"/>
      </a:accent3>
      <a:accent4>
        <a:srgbClr val="E27588"/>
      </a:accent4>
      <a:accent5>
        <a:srgbClr val="A32020"/>
      </a:accent5>
      <a:accent6>
        <a:srgbClr val="E0301E"/>
      </a:accent6>
      <a:hlink>
        <a:srgbClr val="0000FF"/>
      </a:hlink>
      <a:folHlink>
        <a:srgbClr val="0000FF"/>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indent="-274320">
          <a:spcAft>
            <a:spcPts val="900"/>
          </a:spcAft>
          <a:defRPr sz="2000" dirty="0" err="1" smtClean="0">
            <a:latin typeface="Georgia" pitchFamily="18" charset="0"/>
          </a:defRPr>
        </a:defPPr>
      </a:lstStyle>
    </a:txDef>
  </a:objectDefaults>
  <a:extraClrSchemeLst/>
  <a:extLst>
    <a:ext uri="{05A4C25C-085E-4340-85A3-A5531E510DB2}">
      <thm15:themeFamily xmlns:thm15="http://schemas.microsoft.com/office/thememl/2012/main" name="Presentation1" id="{B94186EA-B0B2-4E41-A351-6242F0C72D9D}" vid="{E142F899-578D-4885-93C2-118BB84F8808}"/>
    </a:ext>
  </a:extLst>
</a:theme>
</file>

<file path=ppt/theme/theme7.xml><?xml version="1.0" encoding="utf-8"?>
<a:theme xmlns:a="http://schemas.openxmlformats.org/drawingml/2006/main" name="Custom Design">
  <a:themeElements>
    <a:clrScheme name="IMF Colors V2">
      <a:dk1>
        <a:srgbClr val="000000"/>
      </a:dk1>
      <a:lt1>
        <a:srgbClr val="FEFEFE"/>
      </a:lt1>
      <a:dk2>
        <a:srgbClr val="004C97"/>
      </a:dk2>
      <a:lt2>
        <a:srgbClr val="CAEDFE"/>
      </a:lt2>
      <a:accent1>
        <a:srgbClr val="009CDE"/>
      </a:accent1>
      <a:accent2>
        <a:srgbClr val="F2A900"/>
      </a:accent2>
      <a:accent3>
        <a:srgbClr val="8030A7"/>
      </a:accent3>
      <a:accent4>
        <a:srgbClr val="DA281C"/>
      </a:accent4>
      <a:accent5>
        <a:srgbClr val="78BE20"/>
      </a:accent5>
      <a:accent6>
        <a:srgbClr val="00B0B9"/>
      </a:accent6>
      <a:hlink>
        <a:srgbClr val="0065B3"/>
      </a:hlink>
      <a:folHlink>
        <a:srgbClr val="FFBD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MF-FAD_PresentationTemplate-General" id="{8770546A-285C-4DB4-A6F7-CAA1B9D88E34}" vid="{66D2F9A7-66D2-4DED-B482-082D7CE409D9}"/>
    </a:ext>
  </a:extLst>
</a:theme>
</file>

<file path=ppt/theme/theme8.xml><?xml version="1.0" encoding="utf-8"?>
<a:theme xmlns:a="http://schemas.openxmlformats.org/drawingml/2006/main" name="Office Theme">
  <a:themeElements>
    <a:clrScheme name="Custom 15">
      <a:dk1>
        <a:srgbClr val="272726"/>
      </a:dk1>
      <a:lt1>
        <a:sysClr val="window" lastClr="FFFFFF"/>
      </a:lt1>
      <a:dk2>
        <a:srgbClr val="596B78"/>
      </a:dk2>
      <a:lt2>
        <a:srgbClr val="FFFFFF"/>
      </a:lt2>
      <a:accent1>
        <a:srgbClr val="EE3124"/>
      </a:accent1>
      <a:accent2>
        <a:srgbClr val="8B8379"/>
      </a:accent2>
      <a:accent3>
        <a:srgbClr val="D8D6D7"/>
      </a:accent3>
      <a:accent4>
        <a:srgbClr val="5C5D62"/>
      </a:accent4>
      <a:accent5>
        <a:srgbClr val="204658"/>
      </a:accent5>
      <a:accent6>
        <a:srgbClr val="746559"/>
      </a:accent6>
      <a:hlink>
        <a:srgbClr val="CD3529"/>
      </a:hlink>
      <a:folHlink>
        <a:srgbClr val="BFBEC4"/>
      </a:folHlink>
    </a:clrScheme>
    <a:fontScheme name="Skadden PowerPoin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lexibleWindow_PPT_4x3_042022_placeholder_simplified" id="{8999B772-2AD6-4724-BBF1-904F20E6F588}" vid="{97615B47-6F37-4E17-B868-589392FD5C44}"/>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8"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04C9002C-1276-48B1-A13A-8F56917333BF}">
  <we:reference id="2cb3dfe7-199f-46bf-bb56-17a7fca0f469" version="12.1.0.1" store="EXCatalog" storeType="EXCatalog"/>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g48437ce2c3c4c508e6dbb232c223ecb xmlns="cf16f947-c9fc-4be9-80b4-2a32b4ac226e">
      <Terms xmlns="http://schemas.microsoft.com/office/infopath/2007/PartnerControls">
        <TermInfo xmlns="http://schemas.microsoft.com/office/infopath/2007/PartnerControls">
          <TermName xmlns="http://schemas.microsoft.com/office/infopath/2007/PartnerControls">CTP/TPS</TermName>
          <TermId xmlns="http://schemas.microsoft.com/office/infopath/2007/PartnerControls">42c8f3ac-6b54-4097-b1b7-0343b754aef1</TermId>
        </TermInfo>
      </Terms>
    </g48437ce2c3c4c508e6dbb232c223ecb>
    <OECDKimBussinessContext xmlns="54c4cd27-f286-408f-9ce0-33c1e0f3ab39" xsi:nil="true"/>
    <eSharePWBTaxHTField0 xmlns="c9f238dd-bb73-4aef-a7a5-d644ad823e52">
      <Terms xmlns="http://schemas.microsoft.com/office/infopath/2007/PartnerControls">
        <TermInfo xmlns="http://schemas.microsoft.com/office/infopath/2007/PartnerControls">
          <TermName xmlns="http://schemas.microsoft.com/office/infopath/2007/PartnerControls">3.3.1 Taxation</TermName>
          <TermId xmlns="http://schemas.microsoft.com/office/infopath/2007/PartnerControls">2ef088c8-6b9c-4a56-9e2d-91d50efe0ff4</TermId>
        </TermInfo>
      </Terms>
    </eSharePWBTaxHTField0>
    <OECDlanguage xmlns="ca82dde9-3436-4d3d-bddd-d31447390034">English</OECDlanguage>
    <OECDProjectMembers xmlns="cf16f947-c9fc-4be9-80b4-2a32b4ac226e">
      <UserInfo>
        <DisplayName>HANAPPI Tibor, CTP/TPS</DisplayName>
        <AccountId>187</AccountId>
        <AccountType/>
      </UserInfo>
      <UserInfo>
        <DisplayName>ALIPRANDI Giulia, CTP/TPS</DisplayName>
        <AccountId>662</AccountId>
        <AccountType/>
      </UserInfo>
      <UserInfo>
        <DisplayName>SUGRUE Ruairi, CTP/TPS</DisplayName>
        <AccountId>680</AccountId>
        <AccountType/>
      </UserInfo>
      <UserInfo>
        <DisplayName>SOCHAY Violet, CTP/TPS</DisplayName>
        <AccountId>157</AccountId>
        <AccountType/>
      </UserInfo>
      <UserInfo>
        <DisplayName>O'REILLY Pierce, CTP/TPS</DisplayName>
        <AccountId>146</AccountId>
        <AccountType/>
      </UserInfo>
      <UserInfo>
        <DisplayName>CELANI Alessandra, CTP/TPS</DisplayName>
        <AccountId>2451</AccountId>
        <AccountType/>
      </UserInfo>
      <UserInfo>
        <DisplayName>WHYMAN David, CTP/TPS</DisplayName>
        <AccountId>2710</AccountId>
        <AccountType/>
      </UserInfo>
      <UserInfo>
        <DisplayName>GONZALEZ CABRAL Ana Cinta, CTP/TPS</DisplayName>
        <AccountId>737</AccountId>
        <AccountType/>
      </UserInfo>
      <UserInfo>
        <DisplayName>STEMMER Michael, CTP/TPS</DisplayName>
        <AccountId>1965</AccountId>
        <AccountType/>
      </UserInfo>
      <UserInfo>
        <DisplayName>HUGGER Felix, CTP/TPS</DisplayName>
        <AccountId>3001</AccountId>
        <AccountType/>
      </UserInfo>
      <UserInfo>
        <DisplayName>BUCCI Massimo, CTP/TPS</DisplayName>
        <AccountId>3362</AccountId>
        <AccountType/>
      </UserInfo>
      <UserInfo>
        <DisplayName>GOBBI Laura, CTP/TAV</DisplayName>
        <AccountId>3701</AccountId>
        <AccountType/>
      </UserInfo>
      <UserInfo>
        <DisplayName>DRESSLER Luisa, CTP/TPS</DisplayName>
        <AccountId>317</AccountId>
        <AccountType/>
      </UserInfo>
      <UserInfo>
        <DisplayName>VILLAREAL Rebecca, CTP/TPS</DisplayName>
        <AccountId>4219</AccountId>
        <AccountType/>
      </UserInfo>
      <UserInfo>
        <DisplayName>HVIID KANSTRUP Rebekka, CTP/TPS</DisplayName>
        <AccountId>4017</AccountId>
        <AccountType/>
      </UserInfo>
      <UserInfo>
        <DisplayName>DAYAN Sarah, CTP/TPS</DisplayName>
        <AccountId>4457</AccountId>
        <AccountType/>
      </UserInfo>
    </OECDProjectMembers>
    <IconOverlay xmlns="http://schemas.microsoft.com/sharepoint/v4" xsi:nil="true"/>
    <OECDPinnedBy xmlns="cf16f947-c9fc-4be9-80b4-2a32b4ac226e">
      <UserInfo>
        <DisplayName/>
        <AccountId xsi:nil="true"/>
        <AccountType/>
      </UserInfo>
    </OECDPinnedBy>
    <OECDProjectManager xmlns="cf16f947-c9fc-4be9-80b4-2a32b4ac226e">
      <UserInfo>
        <DisplayName/>
        <AccountId>146</AccountId>
        <AccountType/>
      </UserInfo>
    </OECDProjectManager>
    <OECDSharingStatus xmlns="cf16f947-c9fc-4be9-80b4-2a32b4ac226e" xsi:nil="true"/>
    <OECDProjectLookup xmlns="cf16f947-c9fc-4be9-80b4-2a32b4ac226e">25</OECDProjectLookup>
    <OECDMeetingDate xmlns="54c4cd27-f286-408f-9ce0-33c1e0f3ab39" xsi:nil="true"/>
    <OECDCommunityDocumentURL xmlns="cf16f947-c9fc-4be9-80b4-2a32b4ac226e" xsi:nil="true"/>
    <OECDTagsCache xmlns="cf16f947-c9fc-4be9-80b4-2a32b4ac226e" xsi:nil="true"/>
    <OECDDeliverableManager xmlns="cf16f947-c9fc-4be9-80b4-2a32b4ac226e">
      <UserInfo>
        <DisplayName/>
        <AccountId xsi:nil="true"/>
        <AccountType/>
      </UserInfo>
    </OECDDeliverableManager>
    <l9a152565aff414c8d842958d210d414 xmlns="cf16f947-c9fc-4be9-80b4-2a32b4ac226e" xsi:nil="true"/>
    <OECDAllRelatedUsers xmlns="9e406c50-2549-4f1e-a767-e9b68096b47b">
      <UserInfo>
        <DisplayName/>
        <AccountId xsi:nil="true"/>
        <AccountType/>
      </UserInfo>
    </OECDAllRelatedUsers>
    <eShareCommitteeTaxHTField0 xmlns="c9f238dd-bb73-4aef-a7a5-d644ad823e52">
      <Terms xmlns="http://schemas.microsoft.com/office/infopath/2007/PartnerControls">
        <TermInfo xmlns="http://schemas.microsoft.com/office/infopath/2007/PartnerControls">
          <TermName xmlns="http://schemas.microsoft.com/office/infopath/2007/PartnerControls">Committee on Fiscal Affairs</TermName>
          <TermId xmlns="http://schemas.microsoft.com/office/infopath/2007/PartnerControls">d88853ef-2075-4c47-b149-efe9b961c610</TermId>
        </TermInfo>
      </Terms>
    </eShareCommitteeTaxHTField0>
    <OECDYear xmlns="54c4cd27-f286-408f-9ce0-33c1e0f3ab39" xsi:nil="true"/>
    <OECDKimProvenance xmlns="54c4cd27-f286-408f-9ce0-33c1e0f3ab39" xsi:nil="true"/>
    <OECDExpirationDate xmlns="9e406c50-2549-4f1e-a767-e9b68096b47b" xsi:nil="true"/>
    <OECDMainProject xmlns="cf16f947-c9fc-4be9-80b4-2a32b4ac226e">14</OECDMainProject>
    <OECDKimStatus xmlns="54c4cd27-f286-408f-9ce0-33c1e0f3ab39">Draft</OECDKimStatus>
    <eShareCountryTaxHTField0 xmlns="c9f238dd-bb73-4aef-a7a5-d644ad823e52">
      <Terms xmlns="http://schemas.microsoft.com/office/infopath/2007/PartnerControls"/>
    </eShareCountryTaxHTField0>
    <eShareTopicTaxHTField0 xmlns="c9f238dd-bb73-4aef-a7a5-d644ad823e52">
      <Terms xmlns="http://schemas.microsoft.com/office/infopath/2007/PartnerControls"/>
    </eShareTopicTaxHTField0>
    <eShareKeywordsTaxHTField0 xmlns="c9f238dd-bb73-4aef-a7a5-d644ad823e52">
      <Terms xmlns="http://schemas.microsoft.com/office/infopath/2007/PartnerControls"/>
    </eShareKeywordsTaxHTField0>
    <OECDCommunityDocumentID xmlns="cf16f947-c9fc-4be9-80b4-2a32b4ac226e" xsi:nil="true"/>
    <TaxCatchAll xmlns="ca82dde9-3436-4d3d-bddd-d31447390034">
      <Value>244</Value>
      <Value>157</Value>
      <Value>346</Value>
    </TaxCatchAll>
    <hfa66f2e5af148f08064c2e62791b306 xmlns="9e406c50-2549-4f1e-a767-e9b68096b47b">
      <Terms xmlns="http://schemas.microsoft.com/office/infopath/2007/PartnerControls"/>
    </hfa66f2e5af148f08064c2e62791b306>
    <eShareHorizProjTaxHTField0 xmlns="9e406c50-2549-4f1e-a767-e9b68096b47b" xsi:nil="true"/>
  </documentManagement>
</p:properties>
</file>

<file path=customXml/item2.xml><?xml version="1.0" encoding="utf-8"?>
<?mso-contentType ?>
<SharedContentType xmlns="Microsoft.SharePoint.Taxonomy.ContentTypeSync" SourceId="27ec883c-a62c-444f-a935-fcddb579e39d" ContentTypeId="0x0101008B4DD370EC31429186F3AD49F0D3098F00D44DBCB9EB4F45278CB5C9765BE52995" PreviousValue="false"/>
</file>

<file path=customXml/item3.xml><?xml version="1.0" encoding="utf-8"?>
<?mso-contentType ?>
<FormTemplates xmlns="http://schemas.microsoft.com/sharepoint/v3/contenttype/forms">
  <Display>OECDListFormCollapsible</Display>
  <Edit>OECDListFormCollapsible</Edit>
  <New>OECDListFormCollapsible</New>
</FormTemplates>
</file>

<file path=customXml/item4.xml><?xml version="1.0" encoding="utf-8"?>
<ct:contentTypeSchema xmlns:ct="http://schemas.microsoft.com/office/2006/metadata/contentType" xmlns:ma="http://schemas.microsoft.com/office/2006/metadata/properties/metaAttributes" ct:_="" ma:_="" ma:contentTypeName="Working Document" ma:contentTypeID="0x0101008B4DD370EC31429186F3AD49F0D3098F00D44DBCB9EB4F45278CB5C9765BE5299500A4858B360C6A491AA753F8BCA47AA910002507BED6B5908645AAA96978AD5D1987" ma:contentTypeVersion="84" ma:contentTypeDescription="" ma:contentTypeScope="" ma:versionID="4b9e4c91350cf35f50d1d6b61051afd7">
  <xsd:schema xmlns:xsd="http://www.w3.org/2001/XMLSchema" xmlns:xs="http://www.w3.org/2001/XMLSchema" xmlns:p="http://schemas.microsoft.com/office/2006/metadata/properties" xmlns:ns1="54c4cd27-f286-408f-9ce0-33c1e0f3ab39" xmlns:ns2="9e406c50-2549-4f1e-a767-e9b68096b47b" xmlns:ns3="cf16f947-c9fc-4be9-80b4-2a32b4ac226e" xmlns:ns5="c9f238dd-bb73-4aef-a7a5-d644ad823e52" xmlns:ns6="ca82dde9-3436-4d3d-bddd-d31447390034" xmlns:ns7="http://schemas.microsoft.com/sharepoint/v4" targetNamespace="http://schemas.microsoft.com/office/2006/metadata/properties" ma:root="true" ma:fieldsID="2273f3d944750c630511b0d01f641b8c" ns1:_="" ns2:_="" ns3:_="" ns5:_="" ns6:_="" ns7:_="">
    <xsd:import namespace="54c4cd27-f286-408f-9ce0-33c1e0f3ab39"/>
    <xsd:import namespace="9e406c50-2549-4f1e-a767-e9b68096b47b"/>
    <xsd:import namespace="cf16f947-c9fc-4be9-80b4-2a32b4ac226e"/>
    <xsd:import namespace="c9f238dd-bb73-4aef-a7a5-d644ad823e52"/>
    <xsd:import namespace="ca82dde9-3436-4d3d-bddd-d31447390034"/>
    <xsd:import namespace="http://schemas.microsoft.com/sharepoint/v4"/>
    <xsd:element name="properties">
      <xsd:complexType>
        <xsd:sequence>
          <xsd:element name="documentManagement">
            <xsd:complexType>
              <xsd:all>
                <xsd:element ref="ns1:OECDKimStatus" minOccurs="0"/>
                <xsd:element ref="ns1:OECDKimBussinessContext" minOccurs="0"/>
                <xsd:element ref="ns1:OECDKimProvenance" minOccurs="0"/>
                <xsd:element ref="ns2:OECDExpirationDate" minOccurs="0"/>
                <xsd:element ref="ns3:OECDProjectLookup" minOccurs="0"/>
                <xsd:element ref="ns3:OECDProjectManager" minOccurs="0"/>
                <xsd:element ref="ns3:OECDProjectMembers" minOccurs="0"/>
                <xsd:element ref="ns3:OECDMainProject" minOccurs="0"/>
                <xsd:element ref="ns3:OECDPinnedBy" minOccurs="0"/>
                <xsd:element ref="ns5:eShareCountryTaxHTField0" minOccurs="0"/>
                <xsd:element ref="ns5:eShareTopicTaxHTField0" minOccurs="0"/>
                <xsd:element ref="ns5:eShareKeywordsTaxHTField0" minOccurs="0"/>
                <xsd:element ref="ns5:eShareCommitteeTaxHTField0" minOccurs="0"/>
                <xsd:element ref="ns5:eSharePWBTaxHTField0" minOccurs="0"/>
                <xsd:element ref="ns6:TaxCatchAll" minOccurs="0"/>
                <xsd:element ref="ns3:l9a152565aff414c8d842958d210d414" minOccurs="0"/>
                <xsd:element ref="ns6:TaxCatchAllLabel" minOccurs="0"/>
                <xsd:element ref="ns1:OECDMeetingDate" minOccurs="0"/>
                <xsd:element ref="ns6:OECDlanguage" minOccurs="0"/>
                <xsd:element ref="ns2:hfa66f2e5af148f08064c2e62791b306" minOccurs="0"/>
                <xsd:element ref="ns3:g48437ce2c3c4c508e6dbb232c223ecb" minOccurs="0"/>
                <xsd:element ref="ns3:OECDSharingStatus" minOccurs="0"/>
                <xsd:element ref="ns3:OECDCommunityDocumentURL" minOccurs="0"/>
                <xsd:element ref="ns3:OECDCommunityDocumentID" minOccurs="0"/>
                <xsd:element ref="ns2:eShareHorizProjTaxHTField0" minOccurs="0"/>
                <xsd:element ref="ns3:OECDTagsCache" minOccurs="0"/>
                <xsd:element ref="ns3:OECDDeliverableManager" minOccurs="0"/>
                <xsd:element ref="ns7:IconOverlay" minOccurs="0"/>
                <xsd:element ref="ns2:OECDAllRelatedUsers" minOccurs="0"/>
                <xsd:element ref="ns3:SharedWithUsers" minOccurs="0"/>
                <xsd:element ref="ns1:OECDYea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c4cd27-f286-408f-9ce0-33c1e0f3ab39" elementFormDefault="qualified">
    <xsd:import namespace="http://schemas.microsoft.com/office/2006/documentManagement/types"/>
    <xsd:import namespace="http://schemas.microsoft.com/office/infopath/2007/PartnerControls"/>
    <xsd:element name="OECDKimStatus" ma:index="3" nillable="true" ma:displayName="Kim status" ma:default="Draft" ma:description="" ma:format="Dropdown" ma:hidden="true" ma:internalName="OECDKimStatus" ma:readOnly="false">
      <xsd:simpleType>
        <xsd:restriction base="dms:Choice">
          <xsd:enumeration value="Draft"/>
          <xsd:enumeration value="Final"/>
        </xsd:restriction>
      </xsd:simpleType>
    </xsd:element>
    <xsd:element name="OECDKimBussinessContext" ma:index="4" nillable="true" ma:displayName="Kim bussiness context" ma:description="" ma:hidden="true" ma:internalName="OECDKimBussinessContext" ma:readOnly="false">
      <xsd:simpleType>
        <xsd:restriction base="dms:Text"/>
      </xsd:simpleType>
    </xsd:element>
    <xsd:element name="OECDKimProvenance" ma:index="5" nillable="true" ma:displayName="Kim provenance" ma:description="" ma:hidden="true" ma:internalName="OECDKimProvenance" ma:readOnly="false">
      <xsd:simpleType>
        <xsd:restriction base="dms:Text">
          <xsd:maxLength value="255"/>
        </xsd:restriction>
      </xsd:simpleType>
    </xsd:element>
    <xsd:element name="OECDMeetingDate" ma:index="28" nillable="true" ma:displayName="Meeting Date" ma:default="" ma:format="DateOnly" ma:hidden="true" ma:internalName="OECDMeetingDate">
      <xsd:simpleType>
        <xsd:restriction base="dms:DateTime"/>
      </xsd:simpleType>
    </xsd:element>
    <xsd:element name="OECDYear" ma:index="45" nillable="true" ma:displayName="Year" ma:description="" ma:internalName="OECDYear"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e406c50-2549-4f1e-a767-e9b68096b47b" elementFormDefault="qualified">
    <xsd:import namespace="http://schemas.microsoft.com/office/2006/documentManagement/types"/>
    <xsd:import namespace="http://schemas.microsoft.com/office/infopath/2007/PartnerControls"/>
    <xsd:element name="OECDExpirationDate" ma:index="8" nillable="true" ma:displayName="Highlights" ma:default="" ma:description="" ma:format="DateOnly" ma:hidden="true" ma:indexed="true" ma:internalName="OECDExpirationDate">
      <xsd:simpleType>
        <xsd:restriction base="dms:DateTime"/>
      </xsd:simpleType>
    </xsd:element>
    <xsd:element name="hfa66f2e5af148f08064c2e62791b306" ma:index="33" nillable="true" ma:taxonomy="true" ma:internalName="hfa66f2e5af148f08064c2e62791b306" ma:taxonomyFieldName="OECDHorizontalProjects" ma:displayName="Horizontal project" ma:readOnly="false" ma:default="" ma:fieldId="{1fa66f2e-5af1-48f0-8064-c2e62791b306}" ma:taxonomyMulti="true" ma:sspId="27ec883c-a62c-444f-a935-fcddb579e39d" ma:termSetId="d3ca0e0e-65f9-44bf-9d98-5271504f6d61" ma:anchorId="00000000-0000-0000-0000-000000000000" ma:open="false" ma:isKeyword="false">
      <xsd:complexType>
        <xsd:sequence>
          <xsd:element ref="pc:Terms" minOccurs="0" maxOccurs="1"/>
        </xsd:sequence>
      </xsd:complexType>
    </xsd:element>
    <xsd:element name="eShareHorizProjTaxHTField0" ma:index="38" nillable="true" ma:displayName="OECDHorizontalProjects_0" ma:description="" ma:hidden="true" ma:internalName="eShareHorizProjTaxHTField0">
      <xsd:simpleType>
        <xsd:restriction base="dms:Note"/>
      </xsd:simpleType>
    </xsd:element>
    <xsd:element name="OECDAllRelatedUsers" ma:index="43" nillable="true" ma:displayName="All related users" ma:description="" ma:hidden="true" ma:internalName="OECDAllRelatedUs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f16f947-c9fc-4be9-80b4-2a32b4ac226e" elementFormDefault="qualified">
    <xsd:import namespace="http://schemas.microsoft.com/office/2006/documentManagement/types"/>
    <xsd:import namespace="http://schemas.microsoft.com/office/infopath/2007/PartnerControls"/>
    <xsd:element name="OECDProjectLookup" ma:index="9" nillable="true" ma:displayName="Project" ma:description="" ma:hidden="true" ma:indexed="true" ma:list="639da05e-b3c6-46a1-b83b-8ce0cfde2092" ma:internalName="OECDProjectLookup" ma:readOnly="false" ma:showField="OECDShortProjectName" ma:web="cf16f947-c9fc-4be9-80b4-2a32b4ac226e">
      <xsd:simpleType>
        <xsd:restriction base="dms:Lookup"/>
      </xsd:simpleType>
    </xsd:element>
    <xsd:element name="OECDProjectManager" ma:index="10" nillable="true" ma:displayName="Project manager" ma:description="" ma:hidden="true" ma:indexed="true" ma:internalName="OECDProjectManage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ProjectMembers" ma:index="11" nillable="true" ma:displayName="Project members" ma:description="" ma:hidden="true" ma:internalName="OECDProjectMembers" ma:readOnly="fals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MainProject" ma:index="14" nillable="true" ma:displayName="Main project" ma:description="" ma:hidden="true" ma:indexed="true" ma:list="639da05e-b3c6-46a1-b83b-8ce0cfde2092" ma:internalName="OECDMainProject" ma:readOnly="false" ma:showField="OECDShortProjectName">
      <xsd:simpleType>
        <xsd:restriction base="dms:Lookup"/>
      </xsd:simpleType>
    </xsd:element>
    <xsd:element name="OECDPinnedBy" ma:index="15" nillable="true" ma:displayName="Pinned by" ma:description="" ma:hidden="true" ma:internalName="OECDPinn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9a152565aff414c8d842958d210d414" ma:index="25" nillable="true" ma:displayName="Deliverable owner_0" ma:hidden="true" ma:internalName="l9a152565aff414c8d842958d210d414">
      <xsd:simpleType>
        <xsd:restriction base="dms:Note"/>
      </xsd:simpleType>
    </xsd:element>
    <xsd:element name="g48437ce2c3c4c508e6dbb232c223ecb" ma:index="34" nillable="true" ma:taxonomy="true" ma:internalName="g48437ce2c3c4c508e6dbb232c223ecb" ma:taxonomyFieldName="OECDProjectOwnerStructure" ma:displayName="Project owner" ma:readOnly="false" ma:default="" ma:fieldId="048437ce-2c3c-4c50-8e6d-bb232c223ecb" ma:taxonomyMulti="true" ma:sspId="27ec883c-a62c-444f-a935-fcddb579e39d" ma:termSetId="aeec4dcb-19ee-4bc0-941f-681845b568c9" ma:anchorId="00000000-0000-0000-0000-000000000000" ma:open="false" ma:isKeyword="false">
      <xsd:complexType>
        <xsd:sequence>
          <xsd:element ref="pc:Terms" minOccurs="0" maxOccurs="1"/>
        </xsd:sequence>
      </xsd:complexType>
    </xsd:element>
    <xsd:element name="OECDSharingStatus" ma:index="35" nillable="true" ma:displayName="O.N.E Document Sharing Status" ma:description="" ma:hidden="true" ma:internalName="OECDSharingStatus">
      <xsd:simpleType>
        <xsd:restriction base="dms:Text"/>
      </xsd:simpleType>
    </xsd:element>
    <xsd:element name="OECDCommunityDocumentURL" ma:index="36" nillable="true" ma:displayName="O.N.E Community Document URL" ma:description="" ma:hidden="true" ma:internalName="OECDCommunityDocumentURL">
      <xsd:simpleType>
        <xsd:restriction base="dms:Text"/>
      </xsd:simpleType>
    </xsd:element>
    <xsd:element name="OECDCommunityDocumentID" ma:index="37" nillable="true" ma:displayName="O.N.E Community Document ID" ma:decimals="0" ma:description="" ma:hidden="true" ma:internalName="OECDCommunityDocumentID">
      <xsd:simpleType>
        <xsd:restriction base="dms:Number"/>
      </xsd:simpleType>
    </xsd:element>
    <xsd:element name="OECDTagsCache" ma:index="40" nillable="true" ma:displayName="Tags cache" ma:description="" ma:hidden="true" ma:internalName="OECDTagsCache">
      <xsd:simpleType>
        <xsd:restriction base="dms:Note"/>
      </xsd:simpleType>
    </xsd:element>
    <xsd:element name="OECDDeliverableManager" ma:index="41" nillable="true" ma:displayName="In charge" ma:description="" ma:hidden="true" ma:internalName="OECDDeliverableManage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Users" ma:index="44"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9f238dd-bb73-4aef-a7a5-d644ad823e52" elementFormDefault="qualified">
    <xsd:import namespace="http://schemas.microsoft.com/office/2006/documentManagement/types"/>
    <xsd:import namespace="http://schemas.microsoft.com/office/infopath/2007/PartnerControls"/>
    <xsd:element name="eShareCountryTaxHTField0" ma:index="18" nillable="true" ma:taxonomy="true" ma:internalName="eShareCountryTaxHTField0" ma:taxonomyFieldName="OECDCountry" ma:displayName="Country" ma:readOnly="false" ma:default="" ma:fieldId="{aa366335-bba6-4f71-86c6-f91b1ae503c2}" ma:taxonomyMulti="true" ma:sspId="27ec883c-a62c-444f-a935-fcddb579e39d" ma:termSetId="e1026e78-e24d-4b33-a8f4-6ff75b8e5ad2" ma:anchorId="00000000-0000-0000-0000-000000000000" ma:open="false" ma:isKeyword="false">
      <xsd:complexType>
        <xsd:sequence>
          <xsd:element ref="pc:Terms" minOccurs="0" maxOccurs="1"/>
        </xsd:sequence>
      </xsd:complexType>
    </xsd:element>
    <xsd:element name="eShareTopicTaxHTField0" ma:index="19" nillable="true" ma:taxonomy="true" ma:internalName="eShareTopicTaxHTField0" ma:taxonomyFieldName="OECDTopic" ma:displayName="Topic" ma:readOnly="false" ma:default="" ma:fieldId="{9b5335f8-765c-484a-86dd-d10580650a95}" ma:taxonomyMulti="true" ma:sspId="27ec883c-a62c-444f-a935-fcddb579e39d" ma:termSetId="d0043ed9-7fdc-4b21-8641-a864cc50d2b2" ma:anchorId="00000000-0000-0000-0000-000000000000" ma:open="false" ma:isKeyword="false">
      <xsd:complexType>
        <xsd:sequence>
          <xsd:element ref="pc:Terms" minOccurs="0" maxOccurs="1"/>
        </xsd:sequence>
      </xsd:complexType>
    </xsd:element>
    <xsd:element name="eShareKeywordsTaxHTField0" ma:index="20" nillable="true" ma:taxonomy="true" ma:internalName="eShareKeywordsTaxHTField0" ma:taxonomyFieldName="OECDKeywords" ma:displayName="Keywords" ma:default="" ma:fieldId="{8a7c3663-990d-467c-b1b8-bb4b775674ad}" ma:taxonomyMulti="true" ma:sspId="27ec883c-a62c-444f-a935-fcddb579e39d" ma:termSetId="f51791ee-8e04-4654-a875-fc747102cd45" ma:anchorId="00000000-0000-0000-0000-000000000000" ma:open="true" ma:isKeyword="false">
      <xsd:complexType>
        <xsd:sequence>
          <xsd:element ref="pc:Terms" minOccurs="0" maxOccurs="1"/>
        </xsd:sequence>
      </xsd:complexType>
    </xsd:element>
    <xsd:element name="eShareCommitteeTaxHTField0" ma:index="21" nillable="true" ma:taxonomy="true" ma:internalName="eShareCommitteeTaxHTField0" ma:taxonomyFieldName="OECDCommittee" ma:displayName="Committee" ma:fieldId="{29494d90-e667-47b5-adc1-d09dfb5832ab}" ma:sspId="27ec883c-a62c-444f-a935-fcddb579e39d" ma:termSetId="87919aae-be42-4481-84cf-2389a5c84ac4" ma:anchorId="00000000-0000-0000-0000-000000000000" ma:open="false" ma:isKeyword="false">
      <xsd:complexType>
        <xsd:sequence>
          <xsd:element ref="pc:Terms" minOccurs="0" maxOccurs="1"/>
        </xsd:sequence>
      </xsd:complexType>
    </xsd:element>
    <xsd:element name="eSharePWBTaxHTField0" ma:index="22" nillable="true" ma:taxonomy="true" ma:internalName="eSharePWBTaxHTField0" ma:taxonomyFieldName="OECDPWB" ma:displayName="PWB" ma:fieldId="{fe327ce1-b783-48aa-9b0b-52ad26d1c9f6}" ma:sspId="27ec883c-a62c-444f-a935-fcddb579e39d" ma:termSetId="7bc7477d-4ef0-4820-a158-bb7b3cda138d"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a82dde9-3436-4d3d-bddd-d31447390034"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bb313c73-16b7-424d-af27-bacb5b0305bc}" ma:internalName="TaxCatchAll" ma:showField="CatchAllData" ma:web="9e406c50-2549-4f1e-a767-e9b68096b47b">
      <xsd:complexType>
        <xsd:complexContent>
          <xsd:extension base="dms:MultiChoiceLookup">
            <xsd:sequence>
              <xsd:element name="Value" type="dms:Lookup" maxOccurs="unbounded" minOccurs="0" nillable="true"/>
            </xsd:sequence>
          </xsd:extension>
        </xsd:complexContent>
      </xsd:complexType>
    </xsd:element>
    <xsd:element name="TaxCatchAllLabel" ma:index="26" nillable="true" ma:displayName="Taxonomy Catch All Column1" ma:hidden="true" ma:list="{bb313c73-16b7-424d-af27-bacb5b0305bc}" ma:internalName="TaxCatchAllLabel" ma:readOnly="true" ma:showField="CatchAllDataLabel" ma:web="9e406c50-2549-4f1e-a767-e9b68096b47b">
      <xsd:complexType>
        <xsd:complexContent>
          <xsd:extension base="dms:MultiChoiceLookup">
            <xsd:sequence>
              <xsd:element name="Value" type="dms:Lookup" maxOccurs="unbounded" minOccurs="0" nillable="true"/>
            </xsd:sequence>
          </xsd:extension>
        </xsd:complexContent>
      </xsd:complexType>
    </xsd:element>
    <xsd:element name="OECDlanguage" ma:index="30" nillable="true" ma:displayName="Document language" ma:default="English" ma:description="" ma:format="Dropdown" ma:hidden="true" ma:internalName="OECDlanguage" ma:readOnly="false">
      <xsd:simpleType>
        <xsd:restriction base="dms:Choice">
          <xsd:enumeration value="English"/>
          <xsd:enumeration value="French"/>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42"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4" ma:displayName="Content Type"/>
        <xsd:element ref="dc:title" minOccurs="0" maxOccurs="1" ma:index="16"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CtFieldPriority xmlns="http://www.oecd.org/eshare/projectsentre/CtFieldPriority/" xmlns:i="http://www.w3.org/2001/XMLSchema-instance">
  <PriorityFields xmlns:a="http://schemas.microsoft.com/2003/10/Serialization/Arrays">
    <a:string>Title</a:string>
    <a:string>OECDCountry</a:string>
    <a:string>OECDTopic</a:string>
    <a:string>OECDKeywords</a:string>
  </PriorityFields>
</CtFieldPriority>
</file>

<file path=customXml/itemProps1.xml><?xml version="1.0" encoding="utf-8"?>
<ds:datastoreItem xmlns:ds="http://schemas.openxmlformats.org/officeDocument/2006/customXml" ds:itemID="{B4799F3F-899F-4D2B-AFF9-499093126EC8}">
  <ds:schemaRefs>
    <ds:schemaRef ds:uri="54c4cd27-f286-408f-9ce0-33c1e0f3ab39"/>
    <ds:schemaRef ds:uri="9e406c50-2549-4f1e-a767-e9b68096b47b"/>
    <ds:schemaRef ds:uri="c9f238dd-bb73-4aef-a7a5-d644ad823e52"/>
    <ds:schemaRef ds:uri="ca82dde9-3436-4d3d-bddd-d31447390034"/>
    <ds:schemaRef ds:uri="cf16f947-c9fc-4be9-80b4-2a32b4ac226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4"/>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70AA2B3-05F7-4879-8D28-ED2C9F40FB4B}">
  <ds:schemaRefs>
    <ds:schemaRef ds:uri="Microsoft.SharePoint.Taxonomy.ContentTypeSync"/>
  </ds:schemaRefs>
</ds:datastoreItem>
</file>

<file path=customXml/itemProps3.xml><?xml version="1.0" encoding="utf-8"?>
<ds:datastoreItem xmlns:ds="http://schemas.openxmlformats.org/officeDocument/2006/customXml" ds:itemID="{47F563C5-0D1E-4241-A26C-FD904682C2B6}">
  <ds:schemaRefs>
    <ds:schemaRef ds:uri="http://schemas.microsoft.com/sharepoint/v3/contenttype/forms"/>
  </ds:schemaRefs>
</ds:datastoreItem>
</file>

<file path=customXml/itemProps4.xml><?xml version="1.0" encoding="utf-8"?>
<ds:datastoreItem xmlns:ds="http://schemas.openxmlformats.org/officeDocument/2006/customXml" ds:itemID="{58F6561E-AD29-4D8E-955B-4FB99CFE8718}">
  <ds:schemaRefs>
    <ds:schemaRef ds:uri="54c4cd27-f286-408f-9ce0-33c1e0f3ab39"/>
    <ds:schemaRef ds:uri="9e406c50-2549-4f1e-a767-e9b68096b47b"/>
    <ds:schemaRef ds:uri="c9f238dd-bb73-4aef-a7a5-d644ad823e52"/>
    <ds:schemaRef ds:uri="ca82dde9-3436-4d3d-bddd-d31447390034"/>
    <ds:schemaRef ds:uri="cf16f947-c9fc-4be9-80b4-2a32b4ac226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4"/>
    <ds:schemaRef ds:uri="http://schemas.openxmlformats.org/package/2006/metadata/core-properties"/>
    <ds:schemaRef ds:uri="http://www.w3.org/2001/XMLSchema"/>
  </ds:schemaRefs>
</ds:datastoreItem>
</file>

<file path=customXml/itemProps5.xml><?xml version="1.0" encoding="utf-8"?>
<ds:datastoreItem xmlns:ds="http://schemas.openxmlformats.org/officeDocument/2006/customXml" ds:itemID="{E661066E-48CC-4F86-9F7B-9C12A28BDF68}">
  <ds:schemaRefs>
    <ds:schemaRef ds:uri="http://schemas.microsoft.com/2003/10/Serialization/Arrays"/>
    <ds:schemaRef ds:uri="http://www.oecd.org/eshare/projectsentre/CtFieldPriority/"/>
  </ds:schemaRefs>
</ds:datastoreItem>
</file>

<file path=docProps/app.xml><?xml version="1.0" encoding="utf-8"?>
<Properties xmlns="http://schemas.openxmlformats.org/officeDocument/2006/extended-properties" xmlns:vt="http://schemas.openxmlformats.org/officeDocument/2006/docPropsVTypes">
  <Template/>
  <TotalTime>0</TotalTime>
  <Words>1155</Words>
  <Application>Microsoft Office PowerPoint</Application>
  <PresentationFormat>Widescreen</PresentationFormat>
  <Paragraphs>479</Paragraphs>
  <Slides>6</Slides>
  <Notes>1</Notes>
  <HiddenSlides>0</HiddenSlides>
  <MMClips>0</MMClips>
  <ScaleCrop>false</ScaleCrop>
  <HeadingPairs>
    <vt:vector size="6" baseType="variant">
      <vt:variant>
        <vt:lpstr>Fonts Used</vt:lpstr>
      </vt:variant>
      <vt:variant>
        <vt:i4>13</vt:i4>
      </vt:variant>
      <vt:variant>
        <vt:lpstr>Theme</vt:lpstr>
      </vt:variant>
      <vt:variant>
        <vt:i4>8</vt:i4>
      </vt:variant>
      <vt:variant>
        <vt:lpstr>Slide Titles</vt:lpstr>
      </vt:variant>
      <vt:variant>
        <vt:i4>6</vt:i4>
      </vt:variant>
    </vt:vector>
  </HeadingPairs>
  <TitlesOfParts>
    <vt:vector size="27" baseType="lpstr">
      <vt:lpstr>.HelveticaNeueDeskInterface-Regular</vt:lpstr>
      <vt:lpstr>Arial</vt:lpstr>
      <vt:lpstr>Arial Black</vt:lpstr>
      <vt:lpstr>ArialMT</vt:lpstr>
      <vt:lpstr>Calibri</vt:lpstr>
      <vt:lpstr>Georgia</vt:lpstr>
      <vt:lpstr>Helvetica 65 Medium</vt:lpstr>
      <vt:lpstr>Lucida Grande</vt:lpstr>
      <vt:lpstr>LucidaGrande</vt:lpstr>
      <vt:lpstr>Times New Roman</vt:lpstr>
      <vt:lpstr>Trebuchet MS</vt:lpstr>
      <vt:lpstr>Wingdings</vt:lpstr>
      <vt:lpstr>Wingdings 2</vt:lpstr>
      <vt:lpstr>4_Custom Design</vt:lpstr>
      <vt:lpstr>PwC</vt:lpstr>
      <vt:lpstr>OECD_English_white</vt:lpstr>
      <vt:lpstr>4_Custom Design</vt:lpstr>
      <vt:lpstr>2_Urban</vt:lpstr>
      <vt:lpstr>1_PwC</vt:lpstr>
      <vt:lpstr>Custom Design</vt:lpstr>
      <vt:lpstr>Office Theme</vt:lpstr>
      <vt:lpstr>Status of Pillar 2 adoption </vt:lpstr>
      <vt:lpstr>PowerPoint Presentation</vt:lpstr>
      <vt:lpstr>PowerPoint Presentation</vt:lpstr>
      <vt:lpstr>PowerPoint Presentation</vt:lpstr>
      <vt:lpstr>PowerPoint Presentation</vt:lpstr>
      <vt:lpstr>PowerPoint Presentation</vt:lpstr>
    </vt:vector>
  </TitlesOfParts>
  <Company>OECD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HANAPPI Tibor, CTP/TPS</dc:creator>
  <cp:lastModifiedBy>Eliana Miranda (AC Buenos Aires)</cp:lastModifiedBy>
  <cp:revision>4</cp:revision>
  <dcterms:created xsi:type="dcterms:W3CDTF">2022-03-11T16:34:45Z</dcterms:created>
  <dcterms:modified xsi:type="dcterms:W3CDTF">2024-04-11T16:56:07Z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0x0101008B4DD370EC31429186F3AD49F0D3098F00D44DBCB9EB4F45278CB5C9765BE5299500A4858B360C6A491AA753F8BCA47AA910002507BED6B5908645AAA96978AD5D1987</vt:lpwstr>
  </property>
  <property fmtid="{D5CDD505-2E9C-101B-9397-08002B2CF9AE}" pid="3" name="OECDCountry">
    <vt:lpwstr/>
  </property>
  <property fmtid="{D5CDD505-2E9C-101B-9397-08002B2CF9AE}" pid="4" name="OECDTopic">
    <vt:lpwstr/>
  </property>
  <property fmtid="{D5CDD505-2E9C-101B-9397-08002B2CF9AE}" pid="5" name="OECDCommittee">
    <vt:lpwstr>244;#Committee on Fiscal Affairs|d88853ef-2075-4c47-b149-efe9b961c610</vt:lpwstr>
  </property>
  <property fmtid="{D5CDD505-2E9C-101B-9397-08002B2CF9AE}" pid="6" name="OECDPWB">
    <vt:lpwstr>346;#3.3.1 Taxation|2ef088c8-6b9c-4a56-9e2d-91d50efe0ff4</vt:lpwstr>
  </property>
  <property fmtid="{D5CDD505-2E9C-101B-9397-08002B2CF9AE}" pid="7" name="OECDKeywords">
    <vt:lpwstr/>
  </property>
  <property fmtid="{D5CDD505-2E9C-101B-9397-08002B2CF9AE}" pid="8" name="OECDHorizontalProjects">
    <vt:lpwstr/>
  </property>
  <property fmtid="{D5CDD505-2E9C-101B-9397-08002B2CF9AE}" pid="9" name="OECDProjectOwnerStructure">
    <vt:lpwstr>157;#CTP/TPS|42c8f3ac-6b54-4097-b1b7-0343b754aef1</vt:lpwstr>
  </property>
  <property fmtid="{D5CDD505-2E9C-101B-9397-08002B2CF9AE}" pid="10" name="eShareOrganisationTaxHTField0">
    <vt:lpwstr/>
  </property>
  <property fmtid="{D5CDD505-2E9C-101B-9397-08002B2CF9AE}" pid="11" name="OECDOrganisation">
    <vt:lpwstr/>
  </property>
  <property fmtid="{D5CDD505-2E9C-101B-9397-08002B2CF9AE}" pid="12" name="_docset_NoMedatataSyncRequired">
    <vt:lpwstr>False</vt:lpwstr>
  </property>
</Properties>
</file>